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Raschka</a:t>
            </a:r>
            <a:r>
              <a:rPr lang="en-US" dirty="0" smtClean="0"/>
              <a:t> book (Python Machine Learning). </a:t>
            </a:r>
          </a:p>
          <a:p>
            <a:r>
              <a:rPr lang="en-US" dirty="0" smtClean="0"/>
              <a:t>Read the report of the previous semester.</a:t>
            </a:r>
          </a:p>
          <a:p>
            <a:r>
              <a:rPr lang="en-US" dirty="0" smtClean="0"/>
              <a:t>Understanding the different algorithms of ML.</a:t>
            </a:r>
          </a:p>
          <a:p>
            <a:r>
              <a:rPr lang="en-US" dirty="0" smtClean="0"/>
              <a:t>Making familiar with the working environment and the existing code.</a:t>
            </a:r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more statistical tools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best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/>
              <a:t>frontend</a:t>
            </a:r>
          </a:p>
          <a:p>
            <a:r>
              <a:rPr lang="en-US" dirty="0" smtClean="0"/>
              <a:t>Implement simple backend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more statistical </a:t>
            </a:r>
            <a:r>
              <a:rPr lang="en-US" dirty="0" smtClean="0"/>
              <a:t>tools </a:t>
            </a:r>
            <a:r>
              <a:rPr lang="en-US" dirty="0"/>
              <a:t>(Accuracy, </a:t>
            </a:r>
            <a:r>
              <a:rPr lang="en-US" dirty="0" smtClean="0"/>
              <a:t>Loss, Mean Absolute Error, Mean Absolute Percentage Error and Mean Square Error)</a:t>
            </a:r>
            <a:endParaRPr lang="en-US" dirty="0"/>
          </a:p>
          <a:p>
            <a:r>
              <a:rPr lang="en-US" dirty="0"/>
              <a:t>Select the best model </a:t>
            </a:r>
            <a:r>
              <a:rPr lang="en-US" dirty="0" smtClean="0"/>
              <a:t>(model02_H3_M)</a:t>
            </a:r>
          </a:p>
          <a:p>
            <a:pPr lvl="1"/>
            <a:r>
              <a:rPr lang="en-US" dirty="0" smtClean="0"/>
              <a:t>Option 2: 21 features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 + Dropout </a:t>
            </a:r>
          </a:p>
          <a:p>
            <a:pPr lvl="1"/>
            <a:r>
              <a:rPr lang="en-US" dirty="0" smtClean="0"/>
              <a:t>Medium </a:t>
            </a:r>
            <a:r>
              <a:rPr lang="en-US" dirty="0"/>
              <a:t>Amount of </a:t>
            </a:r>
            <a:r>
              <a:rPr lang="en-US" dirty="0" smtClean="0"/>
              <a:t>Neurons: 12 </a:t>
            </a:r>
            <a:r>
              <a:rPr lang="en-US" dirty="0"/>
              <a:t>Neurons </a:t>
            </a:r>
            <a:r>
              <a:rPr lang="en-US" dirty="0" smtClean="0"/>
              <a:t>in each hidden layer</a:t>
            </a:r>
          </a:p>
          <a:p>
            <a:pPr lvl="1"/>
            <a:r>
              <a:rPr lang="de-DE" dirty="0">
                <a:ea typeface="+mn-lt"/>
                <a:cs typeface="+mn-lt"/>
              </a:rPr>
              <a:t>Test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(10%), Training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(80%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 </a:t>
            </a:r>
            <a:r>
              <a:rPr lang="de-DE" dirty="0" err="1">
                <a:ea typeface="+mn-lt"/>
                <a:cs typeface="+mn-lt"/>
              </a:rPr>
              <a:t>and</a:t>
            </a:r>
            <a:r>
              <a:rPr lang="de-DE" dirty="0">
                <a:ea typeface="+mn-lt"/>
                <a:cs typeface="+mn-lt"/>
              </a:rPr>
              <a:t> Validation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(20%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</a:t>
            </a:r>
            <a:r>
              <a:rPr lang="de-DE" dirty="0" smtClean="0">
                <a:ea typeface="+mn-lt"/>
                <a:cs typeface="+mn-lt"/>
              </a:rPr>
              <a:t>%).</a:t>
            </a:r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Loss</a:t>
            </a:r>
            <a:r>
              <a:rPr lang="en-US" dirty="0"/>
              <a:t>: 0.968027185310017</a:t>
            </a:r>
          </a:p>
          <a:p>
            <a:pPr marL="457200" lvl="1" indent="0">
              <a:buNone/>
            </a:pPr>
            <a:r>
              <a:rPr lang="en-US" dirty="0"/>
              <a:t>Test Accuracy: 0.5411932</a:t>
            </a:r>
          </a:p>
          <a:p>
            <a:pPr marL="457200" lvl="1" indent="0">
              <a:buNone/>
            </a:pPr>
            <a:r>
              <a:rPr lang="en-US" dirty="0"/>
              <a:t>Mean Square Error: 1.4485668</a:t>
            </a:r>
          </a:p>
          <a:p>
            <a:pPr marL="457200" lvl="1" indent="0">
              <a:buNone/>
            </a:pPr>
            <a:r>
              <a:rPr lang="en-US" dirty="0"/>
              <a:t>Mean Absolute Error: 1.0269886</a:t>
            </a:r>
          </a:p>
          <a:p>
            <a:pPr marL="457200" lvl="1" indent="0">
              <a:buNone/>
            </a:pPr>
            <a:r>
              <a:rPr lang="en-US" dirty="0" smtClean="0"/>
              <a:t>Mean </a:t>
            </a:r>
            <a:r>
              <a:rPr lang="en-US" dirty="0"/>
              <a:t>Absolute Percentage Error: 99905360.0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:a16="http://schemas.microsoft.com/office/drawing/2014/main" xmlns="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the backend (Model, Static Matches).</a:t>
            </a:r>
          </a:p>
          <a:p>
            <a:r>
              <a:rPr lang="en-US" dirty="0" smtClean="0"/>
              <a:t>Regression: Predict the goals scored by each team.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24.04.2020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280</Words>
  <Application>Microsoft Office PowerPoint</Application>
  <PresentationFormat>Grand écran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This Sprint</vt:lpstr>
      <vt:lpstr>Model</vt:lpstr>
      <vt:lpstr>Web Architecture</vt:lpstr>
      <vt:lpstr>REST API Definition</vt:lpstr>
      <vt:lpstr>Frontend Implementation</vt:lpstr>
      <vt:lpstr>Frontend Web Page 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366</cp:revision>
  <dcterms:created xsi:type="dcterms:W3CDTF">2019-10-31T13:48:04Z</dcterms:created>
  <dcterms:modified xsi:type="dcterms:W3CDTF">2020-04-24T11:32:26Z</dcterms:modified>
</cp:coreProperties>
</file>