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74" r:id="rId9"/>
    <p:sldId id="275" r:id="rId10"/>
    <p:sldId id="27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BA94-B74C-4F97-AEDE-ECE09944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A1145-7D2A-4EA9-B07C-CE63112F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E2263-B34C-440D-89F0-A77BA62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2449"/>
            <a:ext cx="11353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Multi-label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Model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 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Front- and </a:t>
            </a:r>
            <a:r>
              <a:rPr lang="en-US"/>
              <a:t>Backend completion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3" y="2870747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</a:p>
          <a:p>
            <a:r>
              <a:rPr lang="en-US" b="1" dirty="0"/>
              <a:t>2</a:t>
            </a:r>
          </a:p>
          <a:p>
            <a:r>
              <a:rPr lang="en-US" b="1" dirty="0"/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[-0.75,</a:t>
                      </a:r>
                      <a:r>
                        <a:rPr lang="en-US" baseline="0" dirty="0"/>
                        <a:t> -0.25[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[-0.25,</a:t>
                      </a:r>
                      <a:r>
                        <a:rPr lang="en-US" baseline="0" dirty="0"/>
                        <a:t> 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[0.25,</a:t>
                      </a:r>
                      <a:r>
                        <a:rPr lang="en-US" baseline="0" dirty="0"/>
                        <a:t> 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[0.75,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Model</a:t>
            </a:r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Model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(</a:t>
            </a:r>
            <a:r>
              <a:rPr lang="en-US" b="1" dirty="0" err="1"/>
              <a:t>Scikit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sz="4300" b="1" dirty="0"/>
              <a:t>(Scored Goals: Test dataset prediction)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using </a:t>
            </a:r>
            <a:r>
              <a:rPr lang="en-US" b="1" dirty="0" err="1"/>
              <a:t>Tensorflow</a:t>
            </a:r>
            <a:r>
              <a:rPr lang="en-US" b="1" dirty="0"/>
              <a:t> ANN</a:t>
            </a:r>
            <a:br>
              <a:rPr lang="en-US" b="1" dirty="0"/>
            </a:br>
            <a:r>
              <a:rPr lang="en-US" sz="4300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Multi-Label Classification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Better than customized Output Layer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Two different loss functions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Same model for both outputs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Only one output instead of two 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745D05-55D2-4ED3-B310-F36DE3809076}"/>
              </a:ext>
            </a:extLst>
          </p:cNvPr>
          <p:cNvSpPr/>
          <p:nvPr/>
        </p:nvSpPr>
        <p:spPr>
          <a:xfrm>
            <a:off x="6095999" y="1690688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CAF5-0850-402B-A44F-B3621D69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523CB-9745-4927-B7C8-6C13F596FB2D}"/>
              </a:ext>
            </a:extLst>
          </p:cNvPr>
          <p:cNvSpPr/>
          <p:nvPr/>
        </p:nvSpPr>
        <p:spPr>
          <a:xfrm>
            <a:off x="617402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06313-E97D-4F76-9CF3-421598B30F8E}"/>
              </a:ext>
            </a:extLst>
          </p:cNvPr>
          <p:cNvSpPr/>
          <p:nvPr/>
        </p:nvSpPr>
        <p:spPr>
          <a:xfrm>
            <a:off x="2918091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B2155-79F6-4F2F-9FBE-4F119B66AD21}"/>
              </a:ext>
            </a:extLst>
          </p:cNvPr>
          <p:cNvSpPr/>
          <p:nvPr/>
        </p:nvSpPr>
        <p:spPr>
          <a:xfrm>
            <a:off x="6364995" y="2215292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552C3-C321-49DB-8511-3B9CC35E1919}"/>
              </a:ext>
            </a:extLst>
          </p:cNvPr>
          <p:cNvSpPr/>
          <p:nvPr/>
        </p:nvSpPr>
        <p:spPr>
          <a:xfrm>
            <a:off x="8231437" y="2215292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5CFAA-BF00-4AF7-92E9-7921CABF7362}"/>
              </a:ext>
            </a:extLst>
          </p:cNvPr>
          <p:cNvSpPr/>
          <p:nvPr/>
        </p:nvSpPr>
        <p:spPr>
          <a:xfrm>
            <a:off x="6095999" y="3330365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FD4AA-46F2-4BFE-902D-9C01AF0BD8EE}"/>
              </a:ext>
            </a:extLst>
          </p:cNvPr>
          <p:cNvSpPr/>
          <p:nvPr/>
        </p:nvSpPr>
        <p:spPr>
          <a:xfrm>
            <a:off x="6364995" y="385496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DCAF49-A99D-445A-8E22-41A0EEA46E40}"/>
              </a:ext>
            </a:extLst>
          </p:cNvPr>
          <p:cNvSpPr/>
          <p:nvPr/>
        </p:nvSpPr>
        <p:spPr>
          <a:xfrm>
            <a:off x="8231437" y="3854969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D1FD83-FB5C-406C-B627-4E09DBBF64C3}"/>
              </a:ext>
            </a:extLst>
          </p:cNvPr>
          <p:cNvSpPr/>
          <p:nvPr/>
        </p:nvSpPr>
        <p:spPr>
          <a:xfrm>
            <a:off x="6096000" y="4970042"/>
            <a:ext cx="2023432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1E8331-94F3-4088-A9DB-F2EC804F7A11}"/>
              </a:ext>
            </a:extLst>
          </p:cNvPr>
          <p:cNvSpPr/>
          <p:nvPr/>
        </p:nvSpPr>
        <p:spPr>
          <a:xfrm>
            <a:off x="6364995" y="5494646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6F31-1E3B-4386-857B-831265C9DC5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14848" y="3513012"/>
            <a:ext cx="703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0B81A-8768-4A80-B37F-103BB759A5B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5537" y="2588497"/>
            <a:ext cx="1849458" cy="92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8D1CDA-A17A-4644-83FF-AB95BE256B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15537" y="3513012"/>
            <a:ext cx="1833851" cy="746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7D5EC3-C6E0-40C6-8D93-F8B2D1BF98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515537" y="3513012"/>
            <a:ext cx="1849458" cy="235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121A3-D4C1-46A6-AA1E-25BD09015E1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62441" y="4228174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072CE1-C04F-4957-92C5-8314F2487396}"/>
              </a:ext>
            </a:extLst>
          </p:cNvPr>
          <p:cNvCxnSpPr>
            <a:cxnSpLocks/>
          </p:cNvCxnSpPr>
          <p:nvPr/>
        </p:nvCxnSpPr>
        <p:spPr>
          <a:xfrm>
            <a:off x="7962441" y="2588497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635</Words>
  <Application>Microsoft Office PowerPoint</Application>
  <PresentationFormat>Widescreen</PresentationFormat>
  <Paragraphs>125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Model</vt:lpstr>
      <vt:lpstr>Test Multi Target Regressors (Scikit)  (Scored Goals: Test dataset prediction)</vt:lpstr>
      <vt:lpstr>Regression using Tensorflow ANN (Scored Goals)</vt:lpstr>
      <vt:lpstr>Multi-Label Classification</vt:lpstr>
      <vt:lpstr>Backend</vt:lpstr>
      <vt:lpstr>Frontend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414</cp:revision>
  <dcterms:created xsi:type="dcterms:W3CDTF">2019-10-31T13:48:04Z</dcterms:created>
  <dcterms:modified xsi:type="dcterms:W3CDTF">2020-06-08T13:37:57Z</dcterms:modified>
</cp:coreProperties>
</file>