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7" r:id="rId4"/>
    <p:sldId id="271" r:id="rId5"/>
    <p:sldId id="272" r:id="rId6"/>
    <p:sldId id="261" r:id="rId7"/>
    <p:sldId id="273" r:id="rId8"/>
    <p:sldId id="274" r:id="rId9"/>
    <p:sldId id="262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3EE01-A5DE-4061-8792-411F3BD47289}" v="42" dt="2020-01-19T10:03:37.844"/>
    <p1510:client id="{45FD4B75-A3FC-44CB-82E5-76D6F7DD7E3B}" v="375" dt="2020-01-19T13:46:40.518"/>
    <p1510:client id="{C631908C-1A98-4B70-95DA-3D04A3C60BBB}" v="171" dt="2020-01-21T12:32:07.929"/>
    <p1510:client id="{5343ECE3-9E46-444C-A3E7-13AED39F1A6F}" v="194" dt="2020-01-19T09:07:38.824"/>
    <p1510:client id="{6F85AB3B-9C26-4979-A8FD-2AB86F961360}" v="566" dt="2020-01-19T11:36:28.921"/>
    <p1510:client id="{88307E76-9AA9-468C-AF85-650B13E9EA55}" v="12" dt="2020-01-19T09:35:01.725"/>
    <p1510:client id="{FE7B93E8-EE30-4C20-B6B5-A7FAB8A0E614}" v="635" dt="2020-01-19T13:03:37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121" autoAdjust="0"/>
  </p:normalViewPr>
  <p:slideViewPr>
    <p:cSldViewPr snapToGrid="0">
      <p:cViewPr varScale="1">
        <p:scale>
          <a:sx n="66" d="100"/>
          <a:sy n="66" d="100"/>
        </p:scale>
        <p:origin x="130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20A3EE01-A5DE-4061-8792-411F3BD47289}"/>
    <pc:docChg chg="modSld">
      <pc:chgData name="" userId="" providerId="" clId="Web-{20A3EE01-A5DE-4061-8792-411F3BD47289}" dt="2020-01-19T10:03:37.844" v="41" actId="20577"/>
      <pc:docMkLst>
        <pc:docMk/>
      </pc:docMkLst>
      <pc:sldChg chg="modSp">
        <pc:chgData name="" userId="" providerId="" clId="Web-{20A3EE01-A5DE-4061-8792-411F3BD47289}" dt="2020-01-19T10:03:37.766" v="39" actId="20577"/>
        <pc:sldMkLst>
          <pc:docMk/>
          <pc:sldMk cId="3764193812" sldId="260"/>
        </pc:sldMkLst>
        <pc:spChg chg="mod">
          <ac:chgData name="" userId="" providerId="" clId="Web-{20A3EE01-A5DE-4061-8792-411F3BD47289}" dt="2020-01-19T10:03:37.766" v="3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FE7B93E8-EE30-4C20-B6B5-A7FAB8A0E614}"/>
    <pc:docChg chg="addSld delSld modSld sldOrd modSection">
      <pc:chgData name="" userId="" providerId="" clId="Web-{FE7B93E8-EE30-4C20-B6B5-A7FAB8A0E614}" dt="2020-01-19T13:03:37.165" v="596"/>
      <pc:docMkLst>
        <pc:docMk/>
      </pc:docMkLst>
      <pc:sldChg chg="modSp ord">
        <pc:chgData name="" userId="" providerId="" clId="Web-{FE7B93E8-EE30-4C20-B6B5-A7FAB8A0E614}" dt="2020-01-19T13:02:16.678" v="593" actId="20577"/>
        <pc:sldMkLst>
          <pc:docMk/>
          <pc:sldMk cId="3182687606" sldId="261"/>
        </pc:sldMkLst>
        <pc:spChg chg="mod">
          <ac:chgData name="" userId="" providerId="" clId="Web-{FE7B93E8-EE30-4C20-B6B5-A7FAB8A0E614}" dt="2020-01-19T12:45:36.501" v="501" actId="20577"/>
          <ac:spMkLst>
            <pc:docMk/>
            <pc:sldMk cId="3182687606" sldId="261"/>
            <ac:spMk id="2" creationId="{6BE3CDAE-85B9-432B-A073-625CC0F04A53}"/>
          </ac:spMkLst>
        </pc:spChg>
        <pc:spChg chg="mod">
          <ac:chgData name="" userId="" providerId="" clId="Web-{FE7B93E8-EE30-4C20-B6B5-A7FAB8A0E614}" dt="2020-01-19T13:02:16.678" v="593" actId="20577"/>
          <ac:spMkLst>
            <pc:docMk/>
            <pc:sldMk cId="3182687606" sldId="261"/>
            <ac:spMk id="3" creationId="{E7C203DE-84FA-4AA3-AD1D-726A21061FFD}"/>
          </ac:spMkLst>
        </pc:spChg>
        <pc:graphicFrameChg chg="mod modGraphic">
          <ac:chgData name="" userId="" providerId="" clId="Web-{FE7B93E8-EE30-4C20-B6B5-A7FAB8A0E614}" dt="2020-01-19T13:01:03.988" v="563" actId="1076"/>
          <ac:graphicFrameMkLst>
            <pc:docMk/>
            <pc:sldMk cId="3182687606" sldId="261"/>
            <ac:graphicFrameMk id="7" creationId="{07B583FC-CA9D-40B0-B479-95DB2083D97A}"/>
          </ac:graphicFrameMkLst>
        </pc:graphicFrameChg>
      </pc:sldChg>
      <pc:sldChg chg="del">
        <pc:chgData name="" userId="" providerId="" clId="Web-{FE7B93E8-EE30-4C20-B6B5-A7FAB8A0E614}" dt="2020-01-19T12:45:50.954" v="504"/>
        <pc:sldMkLst>
          <pc:docMk/>
          <pc:sldMk cId="1094787581" sldId="262"/>
        </pc:sldMkLst>
      </pc:sldChg>
      <pc:sldChg chg="del">
        <pc:chgData name="" userId="" providerId="" clId="Web-{FE7B93E8-EE30-4C20-B6B5-A7FAB8A0E614}" dt="2020-01-19T12:45:52.033" v="505"/>
        <pc:sldMkLst>
          <pc:docMk/>
          <pc:sldMk cId="2186879461" sldId="263"/>
        </pc:sldMkLst>
      </pc:sldChg>
      <pc:sldChg chg="addSp modSp ord">
        <pc:chgData name="" userId="" providerId="" clId="Web-{FE7B93E8-EE30-4C20-B6B5-A7FAB8A0E614}" dt="2020-01-19T13:02:07.319" v="592" actId="1076"/>
        <pc:sldMkLst>
          <pc:docMk/>
          <pc:sldMk cId="955650255" sldId="264"/>
        </pc:sldMkLst>
        <pc:spChg chg="mod">
          <ac:chgData name="" userId="" providerId="" clId="Web-{FE7B93E8-EE30-4C20-B6B5-A7FAB8A0E614}" dt="2020-01-19T12:45:23.047" v="496" actId="20577"/>
          <ac:spMkLst>
            <pc:docMk/>
            <pc:sldMk cId="955650255" sldId="264"/>
            <ac:spMk id="2" creationId="{6BE3CDAE-85B9-432B-A073-625CC0F04A53}"/>
          </ac:spMkLst>
        </pc:spChg>
        <pc:spChg chg="add mod">
          <ac:chgData name="" userId="" providerId="" clId="Web-{FE7B93E8-EE30-4C20-B6B5-A7FAB8A0E614}" dt="2020-01-19T13:02:07.319" v="592" actId="1076"/>
          <ac:spMkLst>
            <pc:docMk/>
            <pc:sldMk cId="955650255" sldId="264"/>
            <ac:spMk id="3" creationId="{260097E8-B908-446F-90E9-58F04DDAACB2}"/>
          </ac:spMkLst>
        </pc:spChg>
        <pc:graphicFrameChg chg="mod modGraphic">
          <ac:chgData name="" userId="" providerId="" clId="Web-{FE7B93E8-EE30-4C20-B6B5-A7FAB8A0E614}" dt="2020-01-19T12:45:07.406" v="491" actId="1076"/>
          <ac:graphicFrameMkLst>
            <pc:docMk/>
            <pc:sldMk cId="955650255" sldId="264"/>
            <ac:graphicFrameMk id="10" creationId="{96F7F822-158B-449B-8E9D-EE07A91ACF10}"/>
          </ac:graphicFrameMkLst>
        </pc:graphicFrameChg>
      </pc:sldChg>
      <pc:sldChg chg="del">
        <pc:chgData name="" userId="" providerId="" clId="Web-{FE7B93E8-EE30-4C20-B6B5-A7FAB8A0E614}" dt="2020-01-19T12:45:52.939" v="506"/>
        <pc:sldMkLst>
          <pc:docMk/>
          <pc:sldMk cId="679992111" sldId="265"/>
        </pc:sldMkLst>
      </pc:sldChg>
      <pc:sldChg chg="del">
        <pc:chgData name="" userId="" providerId="" clId="Web-{FE7B93E8-EE30-4C20-B6B5-A7FAB8A0E614}" dt="2020-01-19T12:45:54.798" v="507"/>
        <pc:sldMkLst>
          <pc:docMk/>
          <pc:sldMk cId="997095220" sldId="266"/>
        </pc:sldMkLst>
      </pc:sldChg>
      <pc:sldChg chg="del">
        <pc:chgData name="" userId="" providerId="" clId="Web-{FE7B93E8-EE30-4C20-B6B5-A7FAB8A0E614}" dt="2020-01-19T13:03:37.165" v="596"/>
        <pc:sldMkLst>
          <pc:docMk/>
          <pc:sldMk cId="2296989604" sldId="268"/>
        </pc:sldMkLst>
      </pc:sldChg>
      <pc:sldChg chg="del">
        <pc:chgData name="" userId="" providerId="" clId="Web-{FE7B93E8-EE30-4C20-B6B5-A7FAB8A0E614}" dt="2020-01-19T12:43:33.370" v="472"/>
        <pc:sldMkLst>
          <pc:docMk/>
          <pc:sldMk cId="92782279" sldId="269"/>
        </pc:sldMkLst>
      </pc:sldChg>
      <pc:sldChg chg="modSp">
        <pc:chgData name="" userId="" providerId="" clId="Web-{FE7B93E8-EE30-4C20-B6B5-A7FAB8A0E614}" dt="2020-01-19T12:22:34.435" v="335" actId="20577"/>
        <pc:sldMkLst>
          <pc:docMk/>
          <pc:sldMk cId="2202931779" sldId="270"/>
        </pc:sldMkLst>
        <pc:spChg chg="mod">
          <ac:chgData name="" userId="" providerId="" clId="Web-{FE7B93E8-EE30-4C20-B6B5-A7FAB8A0E614}" dt="2020-01-19T12:22:34.435" v="335" actId="20577"/>
          <ac:spMkLst>
            <pc:docMk/>
            <pc:sldMk cId="2202931779" sldId="270"/>
            <ac:spMk id="3" creationId="{2E801F55-8E3C-4A72-AFA7-D42A10B2B979}"/>
          </ac:spMkLst>
        </pc:spChg>
      </pc:sldChg>
      <pc:sldChg chg="addSp modSp">
        <pc:chgData name="" userId="" providerId="" clId="Web-{FE7B93E8-EE30-4C20-B6B5-A7FAB8A0E614}" dt="2020-01-19T12:22:25.420" v="331" actId="20577"/>
        <pc:sldMkLst>
          <pc:docMk/>
          <pc:sldMk cId="3258940049" sldId="271"/>
        </pc:sldMkLst>
        <pc:spChg chg="mod">
          <ac:chgData name="" userId="" providerId="" clId="Web-{FE7B93E8-EE30-4C20-B6B5-A7FAB8A0E614}" dt="2020-01-19T12:22:25.420" v="331" actId="20577"/>
          <ac:spMkLst>
            <pc:docMk/>
            <pc:sldMk cId="3258940049" sldId="271"/>
            <ac:spMk id="3" creationId="{C786C6C8-0AFA-4B9C-8706-130A7982483C}"/>
          </ac:spMkLst>
        </pc:spChg>
        <pc:picChg chg="add mod">
          <ac:chgData name="" userId="" providerId="" clId="Web-{FE7B93E8-EE30-4C20-B6B5-A7FAB8A0E614}" dt="2020-01-19T12:16:00.688" v="194" actId="1076"/>
          <ac:picMkLst>
            <pc:docMk/>
            <pc:sldMk cId="3258940049" sldId="271"/>
            <ac:picMk id="7" creationId="{6A527FE3-D284-43EC-ADEF-787B22D95533}"/>
          </ac:picMkLst>
        </pc:picChg>
      </pc:sldChg>
      <pc:sldChg chg="addSp delSp modSp modNotes">
        <pc:chgData name="" userId="" providerId="" clId="Web-{FE7B93E8-EE30-4C20-B6B5-A7FAB8A0E614}" dt="2020-01-19T12:57:12.511" v="536"/>
        <pc:sldMkLst>
          <pc:docMk/>
          <pc:sldMk cId="395917852" sldId="272"/>
        </pc:sldMkLst>
        <pc:spChg chg="mod">
          <ac:chgData name="" userId="" providerId="" clId="Web-{FE7B93E8-EE30-4C20-B6B5-A7FAB8A0E614}" dt="2020-01-19T12:57:01.386" v="531" actId="20577"/>
          <ac:spMkLst>
            <pc:docMk/>
            <pc:sldMk cId="395917852" sldId="272"/>
            <ac:spMk id="3" creationId="{1FA38C43-3C76-44A7-8EB8-D6AB0D5BC114}"/>
          </ac:spMkLst>
        </pc:spChg>
        <pc:picChg chg="add del mod">
          <ac:chgData name="" userId="" providerId="" clId="Web-{FE7B93E8-EE30-4C20-B6B5-A7FAB8A0E614}" dt="2020-01-19T12:27:21.086" v="406"/>
          <ac:picMkLst>
            <pc:docMk/>
            <pc:sldMk cId="395917852" sldId="272"/>
            <ac:picMk id="7" creationId="{F6228C29-326D-4DEE-944F-73E489326374}"/>
          </ac:picMkLst>
        </pc:picChg>
      </pc:sldChg>
      <pc:sldChg chg="addSp delSp modSp new">
        <pc:chgData name="" userId="" providerId="" clId="Web-{FE7B93E8-EE30-4C20-B6B5-A7FAB8A0E614}" dt="2020-01-19T12:28:44.979" v="434" actId="1076"/>
        <pc:sldMkLst>
          <pc:docMk/>
          <pc:sldMk cId="2739952846" sldId="274"/>
        </pc:sldMkLst>
        <pc:spChg chg="mod">
          <ac:chgData name="" userId="" providerId="" clId="Web-{FE7B93E8-EE30-4C20-B6B5-A7FAB8A0E614}" dt="2020-01-19T12:28:19.541" v="421" actId="20577"/>
          <ac:spMkLst>
            <pc:docMk/>
            <pc:sldMk cId="2739952846" sldId="274"/>
            <ac:spMk id="2" creationId="{5DE58B1D-5775-4109-8E5C-9F6319C3D565}"/>
          </ac:spMkLst>
        </pc:spChg>
        <pc:spChg chg="del">
          <ac:chgData name="" userId="" providerId="" clId="Web-{FE7B93E8-EE30-4C20-B6B5-A7FAB8A0E614}" dt="2020-01-19T12:27:26.086" v="408"/>
          <ac:spMkLst>
            <pc:docMk/>
            <pc:sldMk cId="2739952846" sldId="274"/>
            <ac:spMk id="3" creationId="{8D5225B5-1DDD-4895-9423-128A4416EEC7}"/>
          </ac:spMkLst>
        </pc:spChg>
        <pc:spChg chg="add mod">
          <ac:chgData name="" userId="" providerId="" clId="Web-{FE7B93E8-EE30-4C20-B6B5-A7FAB8A0E614}" dt="2020-01-19T12:28:34.338" v="432" actId="1076"/>
          <ac:spMkLst>
            <pc:docMk/>
            <pc:sldMk cId="2739952846" sldId="274"/>
            <ac:spMk id="9" creationId="{A3754EC2-9354-4B5A-ABB4-DCB9E67B5E76}"/>
          </ac:spMkLst>
        </pc:spChg>
        <pc:picChg chg="add mod ord">
          <ac:chgData name="" userId="" providerId="" clId="Web-{FE7B93E8-EE30-4C20-B6B5-A7FAB8A0E614}" dt="2020-01-19T12:28:44.979" v="434" actId="1076"/>
          <ac:picMkLst>
            <pc:docMk/>
            <pc:sldMk cId="2739952846" sldId="274"/>
            <ac:picMk id="7" creationId="{D92AC289-D640-421E-821A-7F5D77BD7986}"/>
          </ac:picMkLst>
        </pc:picChg>
      </pc:sldChg>
    </pc:docChg>
  </pc:docChgLst>
  <pc:docChgLst>
    <pc:chgData clId="Web-{88307E76-9AA9-468C-AF85-650B13E9EA55}"/>
    <pc:docChg chg="modSld">
      <pc:chgData name="" userId="" providerId="" clId="Web-{88307E76-9AA9-468C-AF85-650B13E9EA55}" dt="2020-01-19T09:35:01.725" v="11" actId="20577"/>
      <pc:docMkLst>
        <pc:docMk/>
      </pc:docMkLst>
      <pc:sldChg chg="modSp">
        <pc:chgData name="" userId="" providerId="" clId="Web-{88307E76-9AA9-468C-AF85-650B13E9EA55}" dt="2020-01-19T09:35:01.725" v="10" actId="20577"/>
        <pc:sldMkLst>
          <pc:docMk/>
          <pc:sldMk cId="3764193812" sldId="260"/>
        </pc:sldMkLst>
        <pc:spChg chg="mod">
          <ac:chgData name="" userId="" providerId="" clId="Web-{88307E76-9AA9-468C-AF85-650B13E9EA55}" dt="2020-01-19T09:35:01.725" v="10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5343ECE3-9E46-444C-A3E7-13AED39F1A6F}"/>
    <pc:docChg chg="addSld delSld modSld modSection">
      <pc:chgData name="" userId="" providerId="" clId="Web-{5343ECE3-9E46-444C-A3E7-13AED39F1A6F}" dt="2020-01-19T09:07:38.824" v="189" actId="20577"/>
      <pc:docMkLst>
        <pc:docMk/>
      </pc:docMkLst>
      <pc:sldChg chg="modSp">
        <pc:chgData name="" userId="" providerId="" clId="Web-{5343ECE3-9E46-444C-A3E7-13AED39F1A6F}" dt="2020-01-19T08:41:59.174" v="0" actId="20577"/>
        <pc:sldMkLst>
          <pc:docMk/>
          <pc:sldMk cId="275910520" sldId="256"/>
        </pc:sldMkLst>
        <pc:spChg chg="mod">
          <ac:chgData name="" userId="" providerId="" clId="Web-{5343ECE3-9E46-444C-A3E7-13AED39F1A6F}" dt="2020-01-19T08:41:59.174" v="0" actId="20577"/>
          <ac:spMkLst>
            <pc:docMk/>
            <pc:sldMk cId="275910520" sldId="256"/>
            <ac:spMk id="3" creationId="{13737FBA-E6BC-4517-8A74-4336C01F7072}"/>
          </ac:spMkLst>
        </pc:spChg>
      </pc:sldChg>
      <pc:sldChg chg="modSp">
        <pc:chgData name="" userId="" providerId="" clId="Web-{5343ECE3-9E46-444C-A3E7-13AED39F1A6F}" dt="2020-01-19T08:42:19.799" v="3" actId="20577"/>
        <pc:sldMkLst>
          <pc:docMk/>
          <pc:sldMk cId="1360658902" sldId="257"/>
        </pc:sldMkLst>
        <pc:spChg chg="mod">
          <ac:chgData name="" userId="" providerId="" clId="Web-{5343ECE3-9E46-444C-A3E7-13AED39F1A6F}" dt="2020-01-19T08:42:19.799" v="3" actId="20577"/>
          <ac:spMkLst>
            <pc:docMk/>
            <pc:sldMk cId="1360658902" sldId="257"/>
            <ac:spMk id="3" creationId="{4A9903FB-8364-4E7B-8B22-DE3FC68F46A0}"/>
          </ac:spMkLst>
        </pc:spChg>
      </pc:sldChg>
      <pc:sldChg chg="addSp delSp modSp del">
        <pc:chgData name="" userId="" providerId="" clId="Web-{5343ECE3-9E46-444C-A3E7-13AED39F1A6F}" dt="2020-01-19T08:45:55.989" v="35"/>
        <pc:sldMkLst>
          <pc:docMk/>
          <pc:sldMk cId="1419353413" sldId="259"/>
        </pc:sldMkLst>
        <pc:spChg chg="mod">
          <ac:chgData name="" userId="" providerId="" clId="Web-{5343ECE3-9E46-444C-A3E7-13AED39F1A6F}" dt="2020-01-19T08:45:36.660" v="27" actId="20577"/>
          <ac:spMkLst>
            <pc:docMk/>
            <pc:sldMk cId="1419353413" sldId="259"/>
            <ac:spMk id="2" creationId="{6BE3CDAE-85B9-432B-A073-625CC0F04A53}"/>
          </ac:spMkLst>
        </pc:spChg>
        <pc:spChg chg="mod">
          <ac:chgData name="" userId="" providerId="" clId="Web-{5343ECE3-9E46-444C-A3E7-13AED39F1A6F}" dt="2020-01-19T08:42:30.065" v="6" actId="20577"/>
          <ac:spMkLst>
            <pc:docMk/>
            <pc:sldMk cId="1419353413" sldId="259"/>
            <ac:spMk id="3" creationId="{E7C203DE-84FA-4AA3-AD1D-726A21061FFD}"/>
          </ac:spMkLst>
        </pc:spChg>
        <pc:spChg chg="add del mod">
          <ac:chgData name="" userId="" providerId="" clId="Web-{5343ECE3-9E46-444C-A3E7-13AED39F1A6F}" dt="2020-01-19T08:45:45.129" v="33"/>
          <ac:spMkLst>
            <pc:docMk/>
            <pc:sldMk cId="1419353413" sldId="259"/>
            <ac:spMk id="7" creationId="{077CC789-7965-4F2D-812B-C7B83D6D81F3}"/>
          </ac:spMkLst>
        </pc:spChg>
      </pc:sldChg>
      <pc:sldChg chg="delSp modSp">
        <pc:chgData name="" userId="" providerId="" clId="Web-{5343ECE3-9E46-444C-A3E7-13AED39F1A6F}" dt="2020-01-19T09:07:38.809" v="188" actId="20577"/>
        <pc:sldMkLst>
          <pc:docMk/>
          <pc:sldMk cId="3764193812" sldId="260"/>
        </pc:sldMkLst>
        <pc:spChg chg="mod">
          <ac:chgData name="" userId="" providerId="" clId="Web-{5343ECE3-9E46-444C-A3E7-13AED39F1A6F}" dt="2020-01-19T08:43:25.409" v="14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5343ECE3-9E46-444C-A3E7-13AED39F1A6F}" dt="2020-01-19T09:07:38.809" v="188" actId="20577"/>
          <ac:spMkLst>
            <pc:docMk/>
            <pc:sldMk cId="3764193812" sldId="260"/>
            <ac:spMk id="3" creationId="{E7C203DE-84FA-4AA3-AD1D-726A21061FFD}"/>
          </ac:spMkLst>
        </pc:spChg>
        <pc:graphicFrameChg chg="del mod">
          <ac:chgData name="" userId="" providerId="" clId="Web-{5343ECE3-9E46-444C-A3E7-13AED39F1A6F}" dt="2020-01-19T08:46:18.613" v="40"/>
          <ac:graphicFrameMkLst>
            <pc:docMk/>
            <pc:sldMk cId="3764193812" sldId="260"/>
            <ac:graphicFrameMk id="7" creationId="{946B3D63-CA77-49EE-9BA8-FEBE76D75C75}"/>
          </ac:graphicFrameMkLst>
        </pc:graphicFrameChg>
      </pc:sldChg>
      <pc:sldChg chg="delSp modSp">
        <pc:chgData name="" userId="" providerId="" clId="Web-{5343ECE3-9E46-444C-A3E7-13AED39F1A6F}" dt="2020-01-19T08:44:17.378" v="20"/>
        <pc:sldMkLst>
          <pc:docMk/>
          <pc:sldMk cId="1695118127" sldId="267"/>
        </pc:sldMkLst>
        <pc:spChg chg="del mod">
          <ac:chgData name="" userId="" providerId="" clId="Web-{5343ECE3-9E46-444C-A3E7-13AED39F1A6F}" dt="2020-01-19T08:44:17.378" v="20"/>
          <ac:spMkLst>
            <pc:docMk/>
            <pc:sldMk cId="1695118127" sldId="267"/>
            <ac:spMk id="2" creationId="{6FDFF425-FE2B-4F15-80B5-82977412FC72}"/>
          </ac:spMkLst>
        </pc:spChg>
        <pc:spChg chg="mod">
          <ac:chgData name="" userId="" providerId="" clId="Web-{5343ECE3-9E46-444C-A3E7-13AED39F1A6F}" dt="2020-01-19T08:44:15.160" v="17" actId="20577"/>
          <ac:spMkLst>
            <pc:docMk/>
            <pc:sldMk cId="1695118127" sldId="267"/>
            <ac:spMk id="3" creationId="{5ACA964D-0C5D-4CFA-A777-5AF9E6C619E6}"/>
          </ac:spMkLst>
        </pc:spChg>
      </pc:sldChg>
      <pc:sldChg chg="modSp new">
        <pc:chgData name="" userId="" providerId="" clId="Web-{5343ECE3-9E46-444C-A3E7-13AED39F1A6F}" dt="2020-01-19T08:44:52.519" v="22" actId="20577"/>
        <pc:sldMkLst>
          <pc:docMk/>
          <pc:sldMk cId="2296989604" sldId="268"/>
        </pc:sldMkLst>
        <pc:spChg chg="mod">
          <ac:chgData name="" userId="" providerId="" clId="Web-{5343ECE3-9E46-444C-A3E7-13AED39F1A6F}" dt="2020-01-19T08:44:52.519" v="22" actId="20577"/>
          <ac:spMkLst>
            <pc:docMk/>
            <pc:sldMk cId="2296989604" sldId="268"/>
            <ac:spMk id="2" creationId="{E9B56D1F-3308-483E-91D1-FAAAB28B844A}"/>
          </ac:spMkLst>
        </pc:spChg>
      </pc:sldChg>
      <pc:sldChg chg="add replId">
        <pc:chgData name="" userId="" providerId="" clId="Web-{5343ECE3-9E46-444C-A3E7-13AED39F1A6F}" dt="2020-01-19T08:45:54.394" v="34"/>
        <pc:sldMkLst>
          <pc:docMk/>
          <pc:sldMk cId="92782279" sldId="269"/>
        </pc:sldMkLst>
      </pc:sldChg>
    </pc:docChg>
  </pc:docChgLst>
  <pc:docChgLst>
    <pc:chgData clId="Web-{45FD4B75-A3FC-44CB-82E5-76D6F7DD7E3B}"/>
    <pc:docChg chg="modSld">
      <pc:chgData name="" userId="" providerId="" clId="Web-{45FD4B75-A3FC-44CB-82E5-76D6F7DD7E3B}" dt="2020-01-19T13:46:40.518" v="339" actId="20577"/>
      <pc:docMkLst>
        <pc:docMk/>
      </pc:docMkLst>
      <pc:sldChg chg="delSp">
        <pc:chgData name="" userId="" providerId="" clId="Web-{45FD4B75-A3FC-44CB-82E5-76D6F7DD7E3B}" dt="2020-01-19T13:31:50.075" v="15"/>
        <pc:sldMkLst>
          <pc:docMk/>
          <pc:sldMk cId="3258940049" sldId="271"/>
        </pc:sldMkLst>
        <pc:picChg chg="del">
          <ac:chgData name="" userId="" providerId="" clId="Web-{45FD4B75-A3FC-44CB-82E5-76D6F7DD7E3B}" dt="2020-01-19T13:31:50.075" v="15"/>
          <ac:picMkLst>
            <pc:docMk/>
            <pc:sldMk cId="3258940049" sldId="271"/>
            <ac:picMk id="7" creationId="{6A527FE3-D284-43EC-ADEF-787B22D95533}"/>
          </ac:picMkLst>
        </pc:picChg>
      </pc:sldChg>
      <pc:sldChg chg="modSp">
        <pc:chgData name="" userId="" providerId="" clId="Web-{45FD4B75-A3FC-44CB-82E5-76D6F7DD7E3B}" dt="2020-01-19T13:30:54.184" v="13" actId="20577"/>
        <pc:sldMkLst>
          <pc:docMk/>
          <pc:sldMk cId="395917852" sldId="272"/>
        </pc:sldMkLst>
        <pc:spChg chg="mod">
          <ac:chgData name="" userId="" providerId="" clId="Web-{45FD4B75-A3FC-44CB-82E5-76D6F7DD7E3B}" dt="2020-01-19T13:30:54.184" v="13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addSp delSp modSp">
        <pc:chgData name="" userId="" providerId="" clId="Web-{45FD4B75-A3FC-44CB-82E5-76D6F7DD7E3B}" dt="2020-01-19T13:46:39.705" v="337" actId="20577"/>
        <pc:sldMkLst>
          <pc:docMk/>
          <pc:sldMk cId="2738897439" sldId="273"/>
        </pc:sldMkLst>
        <pc:spChg chg="mod">
          <ac:chgData name="" userId="" providerId="" clId="Web-{45FD4B75-A3FC-44CB-82E5-76D6F7DD7E3B}" dt="2020-01-19T13:46:39.705" v="337" actId="20577"/>
          <ac:spMkLst>
            <pc:docMk/>
            <pc:sldMk cId="2738897439" sldId="273"/>
            <ac:spMk id="3" creationId="{688240D7-78E4-43EE-B70F-82C503E00C10}"/>
          </ac:spMkLst>
        </pc:spChg>
        <pc:graphicFrameChg chg="add del mod modGraphic">
          <ac:chgData name="" userId="" providerId="" clId="Web-{45FD4B75-A3FC-44CB-82E5-76D6F7DD7E3B}" dt="2020-01-19T13:45:00.189" v="332"/>
          <ac:graphicFrameMkLst>
            <pc:docMk/>
            <pc:sldMk cId="2738897439" sldId="273"/>
            <ac:graphicFrameMk id="7" creationId="{6782F858-FBCE-4DE7-8205-C4D80B404D68}"/>
          </ac:graphicFrameMkLst>
        </pc:graphicFrameChg>
      </pc:sldChg>
    </pc:docChg>
  </pc:docChgLst>
  <pc:docChgLst>
    <pc:chgData clId="Web-{6F85AB3B-9C26-4979-A8FD-2AB86F961360}"/>
    <pc:docChg chg="addSld modSld modSection">
      <pc:chgData name="" userId="" providerId="" clId="Web-{6F85AB3B-9C26-4979-A8FD-2AB86F961360}" dt="2020-01-19T11:36:28.921" v="541" actId="20577"/>
      <pc:docMkLst>
        <pc:docMk/>
      </pc:docMkLst>
      <pc:sldChg chg="modSp">
        <pc:chgData name="" userId="" providerId="" clId="Web-{6F85AB3B-9C26-4979-A8FD-2AB86F961360}" dt="2020-01-19T11:34:24.901" v="465" actId="20577"/>
        <pc:sldMkLst>
          <pc:docMk/>
          <pc:sldMk cId="3764193812" sldId="260"/>
        </pc:sldMkLst>
        <pc:spChg chg="mod">
          <ac:chgData name="" userId="" providerId="" clId="Web-{6F85AB3B-9C26-4979-A8FD-2AB86F961360}" dt="2020-01-19T11:34:24.901" v="465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6F85AB3B-9C26-4979-A8FD-2AB86F961360}" dt="2020-01-19T11:34:18.120" v="462" actId="20577"/>
          <ac:spMkLst>
            <pc:docMk/>
            <pc:sldMk cId="3764193812" sldId="260"/>
            <ac:spMk id="3" creationId="{E7C203DE-84FA-4AA3-AD1D-726A21061FFD}"/>
          </ac:spMkLst>
        </pc:spChg>
      </pc:sldChg>
      <pc:sldChg chg="addSp modSp new">
        <pc:chgData name="" userId="" providerId="" clId="Web-{6F85AB3B-9C26-4979-A8FD-2AB86F961360}" dt="2020-01-19T11:34:39.230" v="473" actId="20577"/>
        <pc:sldMkLst>
          <pc:docMk/>
          <pc:sldMk cId="2202931779" sldId="270"/>
        </pc:sldMkLst>
        <pc:spChg chg="mod">
          <ac:chgData name="" userId="" providerId="" clId="Web-{6F85AB3B-9C26-4979-A8FD-2AB86F961360}" dt="2020-01-19T11:34:29.026" v="468" actId="20577"/>
          <ac:spMkLst>
            <pc:docMk/>
            <pc:sldMk cId="2202931779" sldId="270"/>
            <ac:spMk id="2" creationId="{6D9263DE-30A3-4908-9E6F-440739B288F2}"/>
          </ac:spMkLst>
        </pc:spChg>
        <pc:spChg chg="mod">
          <ac:chgData name="" userId="" providerId="" clId="Web-{6F85AB3B-9C26-4979-A8FD-2AB86F961360}" dt="2020-01-19T11:34:39.230" v="473" actId="20577"/>
          <ac:spMkLst>
            <pc:docMk/>
            <pc:sldMk cId="2202931779" sldId="270"/>
            <ac:spMk id="3" creationId="{2E801F55-8E3C-4A72-AFA7-D42A10B2B979}"/>
          </ac:spMkLst>
        </pc:spChg>
        <pc:picChg chg="add mod">
          <ac:chgData name="" userId="" providerId="" clId="Web-{6F85AB3B-9C26-4979-A8FD-2AB86F961360}" dt="2020-01-19T11:31:59.068" v="382" actId="1076"/>
          <ac:picMkLst>
            <pc:docMk/>
            <pc:sldMk cId="2202931779" sldId="270"/>
            <ac:picMk id="7" creationId="{0B231408-DE64-4C5C-873A-AAA3D5E7DB38}"/>
          </ac:picMkLst>
        </pc:picChg>
      </pc:sldChg>
      <pc:sldChg chg="modSp new">
        <pc:chgData name="" userId="" providerId="" clId="Web-{6F85AB3B-9C26-4979-A8FD-2AB86F961360}" dt="2020-01-19T11:36:13.749" v="531" actId="20577"/>
        <pc:sldMkLst>
          <pc:docMk/>
          <pc:sldMk cId="3258940049" sldId="271"/>
        </pc:sldMkLst>
        <pc:spChg chg="mod">
          <ac:chgData name="" userId="" providerId="" clId="Web-{6F85AB3B-9C26-4979-A8FD-2AB86F961360}" dt="2020-01-19T11:35:06.574" v="481" actId="20577"/>
          <ac:spMkLst>
            <pc:docMk/>
            <pc:sldMk cId="3258940049" sldId="271"/>
            <ac:spMk id="2" creationId="{A13BABD6-54D4-4886-9758-F4B5C110AAAB}"/>
          </ac:spMkLst>
        </pc:spChg>
        <pc:spChg chg="mod">
          <ac:chgData name="" userId="" providerId="" clId="Web-{6F85AB3B-9C26-4979-A8FD-2AB86F961360}" dt="2020-01-19T11:36:13.749" v="531" actId="20577"/>
          <ac:spMkLst>
            <pc:docMk/>
            <pc:sldMk cId="3258940049" sldId="271"/>
            <ac:spMk id="3" creationId="{C786C6C8-0AFA-4B9C-8706-130A7982483C}"/>
          </ac:spMkLst>
        </pc:spChg>
      </pc:sldChg>
      <pc:sldChg chg="modSp new">
        <pc:chgData name="" userId="" providerId="" clId="Web-{6F85AB3B-9C26-4979-A8FD-2AB86F961360}" dt="2020-01-19T11:36:27.718" v="539" actId="20577"/>
        <pc:sldMkLst>
          <pc:docMk/>
          <pc:sldMk cId="395917852" sldId="272"/>
        </pc:sldMkLst>
        <pc:spChg chg="mod">
          <ac:chgData name="" userId="" providerId="" clId="Web-{6F85AB3B-9C26-4979-A8FD-2AB86F961360}" dt="2020-01-19T11:35:49.654" v="516" actId="20577"/>
          <ac:spMkLst>
            <pc:docMk/>
            <pc:sldMk cId="395917852" sldId="272"/>
            <ac:spMk id="2" creationId="{CF578E4F-5184-4B43-A241-F5663F637B4A}"/>
          </ac:spMkLst>
        </pc:spChg>
        <pc:spChg chg="mod">
          <ac:chgData name="" userId="" providerId="" clId="Web-{6F85AB3B-9C26-4979-A8FD-2AB86F961360}" dt="2020-01-19T11:36:27.718" v="539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modSp new">
        <pc:chgData name="" userId="" providerId="" clId="Web-{6F85AB3B-9C26-4979-A8FD-2AB86F961360}" dt="2020-01-19T11:36:02.248" v="524" actId="20577"/>
        <pc:sldMkLst>
          <pc:docMk/>
          <pc:sldMk cId="2738897439" sldId="273"/>
        </pc:sldMkLst>
        <pc:spChg chg="mod">
          <ac:chgData name="" userId="" providerId="" clId="Web-{6F85AB3B-9C26-4979-A8FD-2AB86F961360}" dt="2020-01-19T11:35:54.357" v="521" actId="20577"/>
          <ac:spMkLst>
            <pc:docMk/>
            <pc:sldMk cId="2738897439" sldId="273"/>
            <ac:spMk id="2" creationId="{D2D1CE62-6304-494F-B081-3A2AF772FB31}"/>
          </ac:spMkLst>
        </pc:spChg>
        <pc:spChg chg="mod">
          <ac:chgData name="" userId="" providerId="" clId="Web-{6F85AB3B-9C26-4979-A8FD-2AB86F961360}" dt="2020-01-19T11:36:02.248" v="524" actId="20577"/>
          <ac:spMkLst>
            <pc:docMk/>
            <pc:sldMk cId="2738897439" sldId="273"/>
            <ac:spMk id="3" creationId="{688240D7-78E4-43EE-B70F-82C503E00C10}"/>
          </ac:spMkLst>
        </pc:spChg>
      </pc:sldChg>
    </pc:docChg>
  </pc:docChgLst>
  <pc:docChgLst>
    <pc:chgData clId="Web-{C631908C-1A98-4B70-95DA-3D04A3C60BBB}"/>
    <pc:docChg chg="modSld">
      <pc:chgData name="" userId="" providerId="" clId="Web-{C631908C-1A98-4B70-95DA-3D04A3C60BBB}" dt="2020-01-21T12:32:07.929" v="170" actId="20577"/>
      <pc:docMkLst>
        <pc:docMk/>
      </pc:docMkLst>
      <pc:sldChg chg="modSp">
        <pc:chgData name="" userId="" providerId="" clId="Web-{C631908C-1A98-4B70-95DA-3D04A3C60BBB}" dt="2020-01-21T12:32:07.913" v="169" actId="20577"/>
        <pc:sldMkLst>
          <pc:docMk/>
          <pc:sldMk cId="3764193812" sldId="260"/>
        </pc:sldMkLst>
        <pc:spChg chg="mod">
          <ac:chgData name="" userId="" providerId="" clId="Web-{C631908C-1A98-4B70-95DA-3D04A3C60BBB}" dt="2020-01-21T12:32:07.913" v="16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C8AA7-8D38-46C0-86D3-87BDB8133F92}" type="datetimeFigureOut">
              <a:rPr lang="de-DE" smtClean="0"/>
              <a:t>08.06.2020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08ABD-147D-43D8-AD0E-C56070E2C6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61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447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Decoded to 0 1 2 3 4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515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abs (</a:t>
            </a:r>
            <a:r>
              <a:rPr lang="en-US" dirty="0" err="1"/>
              <a:t>yoriginal_home</a:t>
            </a:r>
            <a:r>
              <a:rPr lang="en-US" dirty="0"/>
              <a:t> – </a:t>
            </a:r>
            <a:r>
              <a:rPr lang="en-US" dirty="0" err="1"/>
              <a:t>ypred_home</a:t>
            </a:r>
            <a:r>
              <a:rPr lang="en-US" dirty="0"/>
              <a:t>) + abs (</a:t>
            </a:r>
            <a:r>
              <a:rPr lang="en-US" dirty="0" err="1"/>
              <a:t>yoriginal_away</a:t>
            </a:r>
            <a:r>
              <a:rPr lang="en-US" dirty="0"/>
              <a:t> – </a:t>
            </a:r>
            <a:r>
              <a:rPr lang="en-US" dirty="0" err="1"/>
              <a:t>ypred_away</a:t>
            </a:r>
            <a:r>
              <a:rPr lang="en-US" dirty="0"/>
              <a:t>) =&gt; score !!</a:t>
            </a:r>
          </a:p>
          <a:p>
            <a:r>
              <a:rPr lang="en-US" dirty="0"/>
              <a:t>OR </a:t>
            </a:r>
          </a:p>
          <a:p>
            <a:r>
              <a:rPr lang="en-US" dirty="0"/>
              <a:t>abs (</a:t>
            </a:r>
            <a:r>
              <a:rPr lang="en-US" dirty="0" err="1"/>
              <a:t>yoriginal_home</a:t>
            </a:r>
            <a:r>
              <a:rPr lang="en-US" dirty="0"/>
              <a:t> – </a:t>
            </a:r>
            <a:r>
              <a:rPr lang="en-US" dirty="0" err="1"/>
              <a:t>ypred_home</a:t>
            </a:r>
            <a:r>
              <a:rPr lang="en-US" dirty="0"/>
              <a:t>) :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Difference between them! Are they independent or not (goals</a:t>
            </a:r>
            <a:r>
              <a:rPr lang="en-US" baseline="0" dirty="0"/>
              <a:t>)</a:t>
            </a:r>
            <a:r>
              <a:rPr lang="en-US" dirty="0"/>
              <a:t>!!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383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R^2 (coefficient of determination) regression score function.</a:t>
            </a:r>
          </a:p>
          <a:p>
            <a:r>
              <a:rPr lang="en-US" dirty="0"/>
              <a:t>Best possible score is 1.0 and it can be negative (because the model can be arbitrarily worse). A constant model that always predicts the expected value of y, disregarding the input features, would get a R^2 score of 0.0.</a:t>
            </a:r>
          </a:p>
          <a:p>
            <a:r>
              <a:rPr lang="en-US" dirty="0"/>
              <a:t>https://scikit-learn.org/stable/modules/generated/sklearn.metrics.r2_score.html#sklearn.metrics.r2_score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506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R^2 (coefficient of determination) regression score function.</a:t>
            </a:r>
          </a:p>
          <a:p>
            <a:r>
              <a:rPr lang="en-US" dirty="0"/>
              <a:t>Best possible score is 1.0 and it can be negative (because the model can be arbitrarily worse). A constant model that always predicts the expected value of y, disregarding the input features, would get a R^2 score of 0.0.</a:t>
            </a:r>
          </a:p>
          <a:p>
            <a:r>
              <a:rPr lang="en-US" dirty="0"/>
              <a:t>https://scikit-learn.org/stable/modules/generated/sklearn.metrics.r2_score.html#sklearn.metrics.r2_score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176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32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EABE2-81DB-4A57-87BD-BAC9B81DA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44B19B-9953-4462-B98C-34C559DFD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282A0B-87AA-4F5C-9252-AB7E74AB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54FCB-26A0-42BF-A80B-20225EC23B31}" type="datetime1">
              <a:rPr lang="de-DE" smtClean="0"/>
              <a:t>08.06.2020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E46F71-BCF6-41F3-8C17-381DF361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41A37E-A33B-4798-9922-3B8B5AE5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32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E4A30D-3A8C-4B77-B82E-724CCF54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312C4C-DD67-420D-AE80-FBF20CAD0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2D94C2-424D-4096-8FAE-F12A3D4A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1F25-795A-4991-A2E6-423F583D3AC9}" type="datetime1">
              <a:rPr lang="de-DE" smtClean="0"/>
              <a:t>08.06.2020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BB29D6-C358-4D1F-90A7-5282C5CF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9CFC43-FC34-49A0-9C58-C1BA7EAB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2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6AE7126-CFA4-458D-B5F5-AA476ABB1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719945-B69E-4CB7-AF62-A8E248C09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4C9456-1825-45D5-AFC8-7437C4E5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6C0B-9FFA-4059-8B50-27472F44F5CF}" type="datetime1">
              <a:rPr lang="de-DE" smtClean="0"/>
              <a:t>08.06.2020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1CC9B3-FE3E-4DC0-B71D-312C93D1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E050D8-C164-4E85-94F4-BA2B19D4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11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100C2D-6625-4AF5-8937-424086BE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D1AAA1-BE3D-4A43-91C4-A2C3C6173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884C8B-06F5-44CC-B1D1-2A02463E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E20C-7573-48C0-8A49-245EB35E8773}" type="datetime1">
              <a:rPr lang="de-DE" smtClean="0"/>
              <a:t>08.06.2020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E480CA-0EC1-4AF7-9F30-F143FE83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337EC3-94DD-4B09-A484-F0141C1C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47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DD584A-A976-4556-9716-DA9197EA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13F004-8C3B-4899-9F30-C6CC20E50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00BECA-2226-430E-B31A-3A70D7FB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9D00-4D9E-48A7-BDED-1B8B1E833BC9}" type="datetime1">
              <a:rPr lang="de-DE" smtClean="0"/>
              <a:t>08.06.2020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2C0B24-C4C7-4E3E-A30D-AD2B22A8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EF3485-89F1-47E8-AB99-914FE877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83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45D284-4E4F-4976-80EC-400821F9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C980E4-B51F-4860-A848-EB6955BA3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7C296F-6044-4CF6-BBE5-CEA4560EE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7A09FB-245D-407E-94D1-C81BBB22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C56E-0927-4473-AB68-5B4331BC2E5A}" type="datetime1">
              <a:rPr lang="de-DE" smtClean="0"/>
              <a:t>08.06.2020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13AD3F-FB16-4761-97DD-7D2895FB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8B0646-8FC5-4829-A454-55B654DB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75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FCFA6-D29A-4DD6-8A93-5742D6DB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A062D5-F9A3-40F3-940E-784410DB7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2C725F-CDA6-419C-9990-237B92011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D0AB86-7ACC-4F81-BA1E-EABC81375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A5FCBEC-2F64-4023-881F-8C2D77F12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579458-8146-4585-8116-8815B198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1510-7249-4C5F-946A-A4F834E6D9AE}" type="datetime1">
              <a:rPr lang="de-DE" smtClean="0"/>
              <a:t>08.06.2020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8FE971A-3252-4BEE-AE2A-ED9DD64D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24F811E-098E-42CD-BF79-561DBDB1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67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6DE76C-FB01-463F-B2AD-A897695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7936C0-FCFE-4A57-9E63-31F51489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DBCD-B4B9-401C-B851-F8823136D507}" type="datetime1">
              <a:rPr lang="de-DE" smtClean="0"/>
              <a:t>08.06.2020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4C0BEA-1F74-43B8-B16A-0B93A98A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DC612F2-A418-4792-A4B4-C0ABBAAB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40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A16BA6-C843-4946-87C4-F009F965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0376-D301-44AE-AD11-2BFFE5B1AA68}" type="datetime1">
              <a:rPr lang="de-DE" smtClean="0"/>
              <a:t>08.06.2020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AD0BED-584B-4312-BC56-F22A5A97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AC19A7-F328-409E-92C0-6618959A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04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B5D893-6A5A-4F5D-9559-23E40882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211E4B-EF89-4D03-A97A-6EB546C04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EF54F-E067-4073-A803-29399235D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25F891-DBFE-4A5B-99B6-66F48C54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6B95-8C89-49D3-8465-88E05211F0D1}" type="datetime1">
              <a:rPr lang="de-DE" smtClean="0"/>
              <a:t>08.06.2020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08CE39-F26E-4C31-84CD-D89EC836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1B48FE-614D-4BF1-8C39-73558F05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30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63009-E30B-45AC-BDD7-44EA72F7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1F2FF9F-8E72-4929-BF76-ED1330B5F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21AA90-B6A3-4F03-A71E-8D4EFEBB4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A970BA-F10E-430D-9B5F-218F0B6A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DDDEE-EC33-4B17-B9B5-A149A54A861D}" type="datetime1">
              <a:rPr lang="de-DE" smtClean="0"/>
              <a:t>08.06.2020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41BF1C-61CE-44FF-8ABE-F08D6373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6983E8-6FBA-42E6-85DE-B77806E2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91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1B54F3D-85D6-4E2A-A184-2AD87886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C62B55-DAE8-4571-9836-D8A9517A6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2396F9-D19B-4197-A727-060829339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90999-BFCE-4023-9996-314DB13E7002}" type="datetime1">
              <a:rPr lang="de-DE" smtClean="0"/>
              <a:t>08.06.2020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EA6A1B-5C13-45F1-9B85-4169FD911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59B35B2-0CE6-4FF9-984D-F5719598069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166" y="136524"/>
            <a:ext cx="2743200" cy="1423259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B9E18AC-CAF1-4471-BF04-547435D80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9A4A4-2D96-49E3-B364-04D265390C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92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B6AC69-F81D-4459-ACD2-8110FA9FC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Science Project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737FBA-E6BC-4517-8A74-4336C01F7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soccer</a:t>
            </a:r>
            <a:r>
              <a:rPr lang="de-DE" dirty="0"/>
              <a:t> </a:t>
            </a:r>
            <a:r>
              <a:rPr lang="de-DE" dirty="0" err="1"/>
              <a:t>games</a:t>
            </a:r>
            <a:endParaRPr lang="de-DE" dirty="0"/>
          </a:p>
          <a:p>
            <a:endParaRPr lang="de-DE" dirty="0"/>
          </a:p>
          <a:p>
            <a:r>
              <a:rPr lang="en-US" dirty="0"/>
              <a:t>Sprint Review </a:t>
            </a:r>
          </a:p>
        </p:txBody>
      </p:sp>
    </p:spTree>
    <p:extLst>
      <p:ext uri="{BB962C8B-B14F-4D97-AF65-F5344CB8AC3E}">
        <p14:creationId xmlns:p14="http://schemas.microsoft.com/office/powerpoint/2010/main" val="27591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This Sprint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Data Preprocessing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Round predicted value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Quality Model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Test Multi Target </a:t>
            </a:r>
            <a:r>
              <a:rPr lang="en-US" dirty="0" err="1"/>
              <a:t>Regressors</a:t>
            </a:r>
            <a:r>
              <a:rPr lang="en-US" dirty="0"/>
              <a:t> (Scored Goals)</a:t>
            </a:r>
          </a:p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94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Preprocessing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1097280" y="154339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Goals [0,10] =&gt; Goals [0.4]</a:t>
            </a:r>
            <a:endParaRPr lang="en-US" sz="2000" b="1" dirty="0"/>
          </a:p>
        </p:txBody>
      </p:sp>
      <p:sp>
        <p:nvSpPr>
          <p:cNvPr id="10" name="Flèche droite 9"/>
          <p:cNvSpPr/>
          <p:nvPr/>
        </p:nvSpPr>
        <p:spPr>
          <a:xfrm>
            <a:off x="2591401" y="3585681"/>
            <a:ext cx="616449" cy="311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èche droite 10"/>
          <p:cNvSpPr/>
          <p:nvPr/>
        </p:nvSpPr>
        <p:spPr>
          <a:xfrm>
            <a:off x="8663222" y="3585681"/>
            <a:ext cx="616449" cy="311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65235" y="2087874"/>
            <a:ext cx="368387" cy="4001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26" y="2292872"/>
            <a:ext cx="2097628" cy="3591046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569" y="2439257"/>
            <a:ext cx="2037706" cy="316852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233" y="2870747"/>
            <a:ext cx="2158482" cy="207453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087" y="3016990"/>
            <a:ext cx="2130904" cy="214281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93385" y="3121783"/>
            <a:ext cx="18196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1</a:t>
            </a:r>
          </a:p>
          <a:p>
            <a:r>
              <a:rPr lang="en-US" b="1" dirty="0"/>
              <a:t>2</a:t>
            </a:r>
          </a:p>
          <a:p>
            <a:r>
              <a:rPr lang="en-US" b="1" dirty="0"/>
              <a:t>0</a:t>
            </a:r>
          </a:p>
          <a:p>
            <a:r>
              <a:rPr lang="en-US" b="1" dirty="0"/>
              <a:t>3</a:t>
            </a:r>
          </a:p>
          <a:p>
            <a:r>
              <a:rPr lang="en-US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0164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Round predicted value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0058207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 predicted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Decoded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[-1,</a:t>
                      </a:r>
                      <a:r>
                        <a:rPr lang="en-US" baseline="0" dirty="0"/>
                        <a:t> -0.75[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[-0.75,</a:t>
                      </a:r>
                      <a:r>
                        <a:rPr lang="en-US" baseline="0" dirty="0"/>
                        <a:t> -0.25[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[-0.25,</a:t>
                      </a:r>
                      <a:r>
                        <a:rPr lang="en-US" baseline="0" dirty="0"/>
                        <a:t> 0.25[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[0.25,</a:t>
                      </a:r>
                      <a:r>
                        <a:rPr lang="en-US" baseline="0" dirty="0"/>
                        <a:t> 0.75[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[0.75, </a:t>
                      </a:r>
                      <a:r>
                        <a:rPr lang="en-US" baseline="0" dirty="0"/>
                        <a:t>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990600" y="4310955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sz="2200" dirty="0"/>
              <a:t>Round and decode the predicted value</a:t>
            </a:r>
            <a:br>
              <a:rPr lang="en-US" sz="2200" dirty="0"/>
            </a:br>
            <a:endParaRPr lang="en-US" sz="22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sz="2200" dirty="0"/>
              <a:t>Decode the original value</a:t>
            </a:r>
            <a:br>
              <a:rPr lang="en-US" sz="2200" dirty="0"/>
            </a:br>
            <a:endParaRPr lang="en-US" sz="22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sz="2200" dirty="0"/>
              <a:t>Compare them =&gt; </a:t>
            </a:r>
            <a:r>
              <a:rPr lang="en-US" sz="2400" b="1" dirty="0"/>
              <a:t>Quality Model</a:t>
            </a:r>
            <a:r>
              <a:rPr lang="en-US" sz="22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2705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Quality Model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Based on Degree difference:</a:t>
            </a:r>
            <a:endParaRPr lang="en-US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abs (</a:t>
            </a:r>
            <a:r>
              <a:rPr lang="en-US" dirty="0" err="1"/>
              <a:t>yoriginal_home</a:t>
            </a:r>
            <a:r>
              <a:rPr lang="en-US" dirty="0"/>
              <a:t> – </a:t>
            </a:r>
            <a:r>
              <a:rPr lang="en-US" dirty="0" err="1"/>
              <a:t>ypred_home</a:t>
            </a:r>
            <a:r>
              <a:rPr lang="en-US" dirty="0"/>
              <a:t>)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The final result:</a:t>
            </a:r>
            <a:r>
              <a:rPr lang="en-US" dirty="0"/>
              <a:t> </a:t>
            </a:r>
            <a:r>
              <a:rPr lang="en-US" sz="2100" dirty="0"/>
              <a:t>(degree difference home goals + degree difference away goals) /2 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endParaRPr lang="en-US" dirty="0"/>
          </a:p>
        </p:txBody>
      </p:sp>
      <p:graphicFrame>
        <p:nvGraphicFramePr>
          <p:cNvPr id="8" name="Espace réservé du conten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0437517"/>
              </p:ext>
            </p:extLst>
          </p:nvPr>
        </p:nvGraphicFramePr>
        <p:xfrm>
          <a:off x="1129512" y="2829470"/>
          <a:ext cx="70104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lvl="1" indent="0">
                        <a:buClr>
                          <a:schemeClr val="accent1">
                            <a:lumMod val="60000"/>
                            <a:lumOff val="40000"/>
                          </a:schemeClr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abs (yoriginal - ypred)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Degree</a:t>
                      </a:r>
                      <a:r>
                        <a:rPr lang="en-US" baseline="0" dirty="0"/>
                        <a:t> difference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9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47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 Multi Target </a:t>
            </a:r>
            <a:r>
              <a:rPr lang="en-US" b="1" dirty="0" err="1"/>
              <a:t>Regressors</a:t>
            </a:r>
            <a:r>
              <a:rPr lang="en-US" b="1" dirty="0"/>
              <a:t> (</a:t>
            </a:r>
            <a:r>
              <a:rPr lang="en-US" b="1" dirty="0" err="1"/>
              <a:t>Scikit</a:t>
            </a:r>
            <a:r>
              <a:rPr lang="en-US" b="1" dirty="0"/>
              <a:t>) </a:t>
            </a:r>
            <a:br>
              <a:rPr lang="en-US" b="1" dirty="0"/>
            </a:br>
            <a:r>
              <a:rPr lang="en-US" sz="4300" b="1" dirty="0"/>
              <a:t>(Scored Goals: Test dataset prediction)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Multi-Output </a:t>
            </a:r>
            <a:r>
              <a:rPr lang="en-US" b="1" dirty="0" err="1"/>
              <a:t>Regressor</a:t>
            </a:r>
            <a:r>
              <a:rPr lang="en-US" b="1" dirty="0"/>
              <a:t>: </a:t>
            </a:r>
            <a:r>
              <a:rPr lang="en-US" dirty="0"/>
              <a:t>Gradient Boosting </a:t>
            </a:r>
            <a:r>
              <a:rPr lang="en-US" dirty="0" err="1"/>
              <a:t>Regressor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Model: 79% (Home: 77%, Away:81%)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Decision Tree </a:t>
            </a:r>
            <a:r>
              <a:rPr lang="en-US" b="1" dirty="0" err="1"/>
              <a:t>Regressor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Model: 77% (Home: 76%, Away:78%)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Random Forest </a:t>
            </a:r>
            <a:r>
              <a:rPr lang="en-US" b="1" dirty="0" err="1"/>
              <a:t>Regressor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Model: 77% (Home: 75%, Away:79%)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MLP </a:t>
            </a:r>
            <a:r>
              <a:rPr lang="en-US" b="1" dirty="0" err="1"/>
              <a:t>Regressor</a:t>
            </a:r>
            <a:r>
              <a:rPr lang="en-US" b="1" dirty="0"/>
              <a:t>: </a:t>
            </a:r>
            <a:r>
              <a:rPr lang="en-US" dirty="0"/>
              <a:t>Solver Adam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Model: 79% (Home: 78%, Away:80%)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MLP </a:t>
            </a:r>
            <a:r>
              <a:rPr lang="en-US" b="1" dirty="0" err="1"/>
              <a:t>Regressor</a:t>
            </a:r>
            <a:r>
              <a:rPr lang="en-US" b="1" dirty="0"/>
              <a:t>: </a:t>
            </a:r>
            <a:r>
              <a:rPr lang="en-US" dirty="0"/>
              <a:t>Solver SGD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Model: 77% (Home: 75%, Away:79%)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dirty="0"/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endParaRPr lang="en-US" dirty="0"/>
          </a:p>
          <a:p>
            <a:pPr marL="457200" lvl="1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1683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Regression using </a:t>
            </a:r>
            <a:r>
              <a:rPr lang="en-US" b="1" dirty="0" err="1"/>
              <a:t>Tensorflow</a:t>
            </a:r>
            <a:r>
              <a:rPr lang="en-US" b="1" dirty="0"/>
              <a:t> ANN</a:t>
            </a:r>
            <a:br>
              <a:rPr lang="en-US" b="1" dirty="0"/>
            </a:br>
            <a:r>
              <a:rPr lang="en-US" sz="4300" b="1" dirty="0"/>
              <a:t>(Scored Goals)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ANN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21 features in Input layer, 3 Hidden layers (30,20,10) and Output layer (2)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Model: </a:t>
            </a:r>
          </a:p>
          <a:p>
            <a:pPr marL="1200150" lvl="2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Training: 79% (Home: 78%, Away:80%)</a:t>
            </a:r>
          </a:p>
          <a:p>
            <a:pPr marL="1200150" lvl="2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Test: 78% (Home: 77%, Away:80%)</a:t>
            </a:r>
          </a:p>
          <a:p>
            <a:pPr marL="1200150" lvl="2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dirty="0"/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endParaRPr lang="en-US" dirty="0"/>
          </a:p>
          <a:p>
            <a:pPr marL="457200" lvl="1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1475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Multi-Label Classification</a:t>
            </a:r>
            <a:endParaRPr lang="en-US" sz="43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Better than customized Output Layer 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Two different loss functions 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Same model for both outputs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Only one output instead of two 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dirty="0"/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endParaRPr lang="en-US" dirty="0"/>
          </a:p>
          <a:p>
            <a:pPr marL="457200" lvl="1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810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Next Sprint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Regression: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endParaRPr lang="en-US" dirty="0"/>
          </a:p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6040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596</Words>
  <Application>Microsoft Office PowerPoint</Application>
  <PresentationFormat>Breitbild</PresentationFormat>
  <Paragraphs>108</Paragraphs>
  <Slides>9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Data Science Project</vt:lpstr>
      <vt:lpstr>This Sprint</vt:lpstr>
      <vt:lpstr>Data Preprocessing</vt:lpstr>
      <vt:lpstr>Round predicted value</vt:lpstr>
      <vt:lpstr>Quality Model</vt:lpstr>
      <vt:lpstr>Test Multi Target Regressors (Scikit)  (Scored Goals: Test dataset prediction)</vt:lpstr>
      <vt:lpstr>Regression using Tensorflow ANN (Scored Goals)</vt:lpstr>
      <vt:lpstr>Multi-Label Classification</vt:lpstr>
      <vt:lpstr>Next Sprint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</dc:creator>
  <cp:lastModifiedBy>Lisa</cp:lastModifiedBy>
  <cp:revision>411</cp:revision>
  <dcterms:created xsi:type="dcterms:W3CDTF">2019-10-31T13:48:04Z</dcterms:created>
  <dcterms:modified xsi:type="dcterms:W3CDTF">2020-06-08T13:23:26Z</dcterms:modified>
</cp:coreProperties>
</file>