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7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18.04.2020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18.04.2020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18.04.2020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18.04.2020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18.04.2020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18.04.2020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18.04.2020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18.04.2020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18.04.2020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18.04.2020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18.04.2020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Architecture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18.04.2020</a:t>
            </a:fld>
            <a:endParaRPr lang="de-D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  <p:sp>
        <p:nvSpPr>
          <p:cNvPr id="28" name="Rectangle à coins arrondis 27"/>
          <p:cNvSpPr/>
          <p:nvPr/>
        </p:nvSpPr>
        <p:spPr bwMode="auto">
          <a:xfrm>
            <a:off x="5253463" y="2987236"/>
            <a:ext cx="6348923" cy="278013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729586" y="3568954"/>
            <a:ext cx="2361885" cy="688310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Application code, Web services</a:t>
            </a:r>
            <a:br>
              <a:rPr lang="fr-FR" sz="1350" dirty="0">
                <a:solidFill>
                  <a:srgbClr val="000000"/>
                </a:solidFill>
              </a:rPr>
            </a:br>
            <a:r>
              <a:rPr lang="fr-FR" sz="1350" dirty="0">
                <a:solidFill>
                  <a:srgbClr val="00B050"/>
                </a:solidFill>
              </a:rPr>
              <a:t>Python (</a:t>
            </a:r>
            <a:r>
              <a:rPr lang="fr-FR" sz="1350" dirty="0" err="1">
                <a:solidFill>
                  <a:srgbClr val="00B050"/>
                </a:solidFill>
              </a:rPr>
              <a:t>Flask</a:t>
            </a:r>
            <a:r>
              <a:rPr lang="fr-FR" sz="135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729586" y="4697602"/>
            <a:ext cx="2361885" cy="706446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>
                <a:solidFill>
                  <a:srgbClr val="000000"/>
                </a:solidFill>
              </a:rPr>
              <a:t>Trained</a:t>
            </a:r>
            <a:r>
              <a:rPr lang="fr-FR" sz="1350" dirty="0">
                <a:solidFill>
                  <a:srgbClr val="000000"/>
                </a:solidFill>
              </a:rPr>
              <a:t> Model (.h5 file)</a:t>
            </a:r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782363" y="1496861"/>
            <a:ext cx="2651852" cy="427800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309C384-6DCD-4775-B2C4-21469D66386A}"/>
              </a:ext>
            </a:extLst>
          </p:cNvPr>
          <p:cNvGrpSpPr/>
          <p:nvPr/>
        </p:nvGrpSpPr>
        <p:grpSpPr>
          <a:xfrm>
            <a:off x="1247608" y="1936650"/>
            <a:ext cx="1721361" cy="909064"/>
            <a:chOff x="1125115" y="1938130"/>
            <a:chExt cx="1721361" cy="909064"/>
          </a:xfrm>
        </p:grpSpPr>
        <p:pic>
          <p:nvPicPr>
            <p:cNvPr id="34" name="Picture 2" descr="http://www.myiconfinder.com/uploads/iconsets/bce29d40d69e6a5f274890b2b3959992-computer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240"/>
            <a:stretch/>
          </p:blipFill>
          <p:spPr bwMode="auto">
            <a:xfrm>
              <a:off x="2060424" y="2369216"/>
              <a:ext cx="786052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Image result for smartphon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5115" y="2369216"/>
              <a:ext cx="477978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Image result for tablett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072" y="2369216"/>
              <a:ext cx="477978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/>
            <p:cNvSpPr/>
            <p:nvPr/>
          </p:nvSpPr>
          <p:spPr>
            <a:xfrm>
              <a:off x="1444173" y="1938130"/>
              <a:ext cx="1088772" cy="334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782032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575" dirty="0">
                  <a:solidFill>
                    <a:srgbClr val="000000"/>
                  </a:solidFill>
                  <a:cs typeface="Arial" charset="0"/>
                </a:rPr>
                <a:t>Web App</a:t>
              </a:r>
              <a:endParaRPr lang="fr-FR" sz="1575" dirty="0">
                <a:solidFill>
                  <a:srgbClr val="00B050"/>
                </a:solidFill>
                <a:cs typeface="Arial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648156" y="3573146"/>
            <a:ext cx="609331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HTML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JS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CSS</a:t>
            </a:r>
          </a:p>
        </p:txBody>
      </p:sp>
      <p:pic>
        <p:nvPicPr>
          <p:cNvPr id="40" name="Picture 6" descr="Image result for json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t="14062" r="17066" b="14758"/>
          <a:stretch/>
        </p:blipFill>
        <p:spPr bwMode="auto">
          <a:xfrm>
            <a:off x="4015520" y="3953266"/>
            <a:ext cx="500668" cy="4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Double flèche verticale 40"/>
          <p:cNvSpPr/>
          <p:nvPr/>
        </p:nvSpPr>
        <p:spPr bwMode="auto">
          <a:xfrm>
            <a:off x="6893578" y="4238928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55566" y="3525462"/>
            <a:ext cx="1679189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B050"/>
                </a:solidFill>
                <a:cs typeface="Arial" charset="0"/>
              </a:rPr>
              <a:t>RESTful API (GET </a:t>
            </a:r>
            <a:r>
              <a:rPr lang="fr-FR" sz="1125" dirty="0" err="1">
                <a:solidFill>
                  <a:srgbClr val="00B050"/>
                </a:solidFill>
                <a:cs typeface="Arial" charset="0"/>
              </a:rPr>
              <a:t>only</a:t>
            </a:r>
            <a:r>
              <a:rPr lang="fr-FR" sz="1125" dirty="0">
                <a:solidFill>
                  <a:srgbClr val="00B050"/>
                </a:solidFill>
                <a:cs typeface="Arial" charset="0"/>
              </a:rPr>
              <a:t>)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8150398-1A64-4FB7-A3DE-19041D5C1156}"/>
              </a:ext>
            </a:extLst>
          </p:cNvPr>
          <p:cNvGrpSpPr/>
          <p:nvPr/>
        </p:nvGrpSpPr>
        <p:grpSpPr>
          <a:xfrm>
            <a:off x="1013079" y="3490858"/>
            <a:ext cx="1637026" cy="713120"/>
            <a:chOff x="840694" y="3558313"/>
            <a:chExt cx="1637026" cy="71312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840694" y="3558313"/>
              <a:ext cx="1637026" cy="713120"/>
            </a:xfrm>
            <a:prstGeom prst="rect">
              <a:avLst/>
            </a:prstGeom>
            <a:ln w="19050">
              <a:solidFill>
                <a:srgbClr val="96D3E5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782032" fontAlgn="base">
                <a:spcBef>
                  <a:spcPct val="0"/>
                </a:spcBef>
                <a:spcAft>
                  <a:spcPct val="0"/>
                </a:spcAft>
              </a:pPr>
              <a:endParaRPr lang="fr-FR" sz="1275" dirty="0">
                <a:solidFill>
                  <a:srgbClr val="000000"/>
                </a:solidFill>
              </a:endParaRPr>
            </a:p>
            <a:p>
              <a:pPr defTabSz="782032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350" dirty="0" err="1">
                  <a:solidFill>
                    <a:srgbClr val="000000"/>
                  </a:solidFill>
                </a:rPr>
                <a:t>Front-end</a:t>
              </a:r>
              <a:endParaRPr lang="fr-FR" sz="1350" dirty="0">
                <a:solidFill>
                  <a:srgbClr val="000000"/>
                </a:solidFill>
              </a:endParaRPr>
            </a:p>
          </p:txBody>
        </p:sp>
        <p:pic>
          <p:nvPicPr>
            <p:cNvPr id="45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61" r="32336"/>
            <a:stretch/>
          </p:blipFill>
          <p:spPr bwMode="auto">
            <a:xfrm>
              <a:off x="1944996" y="3573146"/>
              <a:ext cx="501610" cy="673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Double flèche verticale 20"/>
          <p:cNvSpPr/>
          <p:nvPr/>
        </p:nvSpPr>
        <p:spPr bwMode="auto">
          <a:xfrm rot="5400000">
            <a:off x="4211110" y="2910914"/>
            <a:ext cx="265457" cy="1819248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8C51A38-4A07-49FD-B6ED-48F08A46D64E}"/>
              </a:ext>
            </a:extLst>
          </p:cNvPr>
          <p:cNvSpPr/>
          <p:nvPr/>
        </p:nvSpPr>
        <p:spPr bwMode="auto">
          <a:xfrm>
            <a:off x="8536435" y="3567664"/>
            <a:ext cx="2361885" cy="696273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>
                <a:solidFill>
                  <a:srgbClr val="000000"/>
                </a:solidFill>
              </a:rPr>
              <a:t>Database</a:t>
            </a:r>
            <a:endParaRPr lang="fr-FR" sz="1350" dirty="0">
              <a:solidFill>
                <a:srgbClr val="000000"/>
              </a:solidFill>
            </a:endParaRPr>
          </a:p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(SQLite)</a:t>
            </a:r>
          </a:p>
        </p:txBody>
      </p:sp>
      <p:sp>
        <p:nvSpPr>
          <p:cNvPr id="23" name="Double flèche verticale 40">
            <a:extLst>
              <a:ext uri="{FF2B5EF4-FFF2-40B4-BE49-F238E27FC236}">
                <a16:creationId xmlns="" xmlns:a16="http://schemas.microsoft.com/office/drawing/2014/main" id="{10F5781E-ED8C-4D2E-B33A-E89C91B92733}"/>
              </a:ext>
            </a:extLst>
          </p:cNvPr>
          <p:cNvSpPr/>
          <p:nvPr/>
        </p:nvSpPr>
        <p:spPr bwMode="auto">
          <a:xfrm rot="5400000">
            <a:off x="8210515" y="3682570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Definition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smtClean="0"/>
              <a:t>the list </a:t>
            </a:r>
            <a:r>
              <a:rPr lang="en-US" dirty="0"/>
              <a:t>of predicted soccer games: GET /</a:t>
            </a:r>
            <a:r>
              <a:rPr lang="en-US" dirty="0" err="1"/>
              <a:t>soccerGames</a:t>
            </a:r>
            <a:r>
              <a:rPr lang="en-US" dirty="0"/>
              <a:t> in a JSON format.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18.04.2020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32" y="2323895"/>
            <a:ext cx="5219968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Implementation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060020"/>
            <a:ext cx="7420590" cy="173655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18.04.2020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188720" y="15588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Get the list </a:t>
            </a:r>
            <a:r>
              <a:rPr lang="en-US" dirty="0"/>
              <a:t>of predicted soccer </a:t>
            </a:r>
            <a:r>
              <a:rPr lang="en-US" dirty="0" smtClean="0"/>
              <a:t>games from the backend: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88720" y="4065799"/>
            <a:ext cx="329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Output the list of soccer games: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4628170"/>
            <a:ext cx="10017760" cy="11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9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Frontend Web Page 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742805"/>
            <a:ext cx="9887486" cy="4561427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18.04.2020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69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91</Words>
  <Application>Microsoft Office PowerPoint</Application>
  <PresentationFormat>Grand écran</PresentationFormat>
  <Paragraphs>29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Data Science Project</vt:lpstr>
      <vt:lpstr>Web Architecture</vt:lpstr>
      <vt:lpstr>REST API Definition</vt:lpstr>
      <vt:lpstr>Frontend Implementation</vt:lpstr>
      <vt:lpstr>Frontend Web Page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358</cp:revision>
  <dcterms:created xsi:type="dcterms:W3CDTF">2019-10-31T13:48:04Z</dcterms:created>
  <dcterms:modified xsi:type="dcterms:W3CDTF">2020-04-18T15:24:32Z</dcterms:modified>
</cp:coreProperties>
</file>