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85" d="100"/>
          <a:sy n="85" d="100"/>
        </p:scale>
        <p:origin x="3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17.04.2020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17.04.2020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17.04.2020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17.04.2020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17.04.2020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17.04.2020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17.04.2020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17.04.2020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17.04.2020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17.04.2020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17.04.2020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17.04.2020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17.04.2020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Architecture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17.04.2020</a:t>
            </a:fld>
            <a:endParaRPr lang="de-D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  <p:sp>
        <p:nvSpPr>
          <p:cNvPr id="28" name="Rectangle à coins arrondis 27"/>
          <p:cNvSpPr/>
          <p:nvPr/>
        </p:nvSpPr>
        <p:spPr bwMode="auto">
          <a:xfrm>
            <a:off x="5253463" y="2987236"/>
            <a:ext cx="6348923" cy="278013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729586" y="3568954"/>
            <a:ext cx="2361885" cy="688310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Application code, Web services</a:t>
            </a:r>
            <a:br>
              <a:rPr lang="fr-FR" sz="1350" dirty="0">
                <a:solidFill>
                  <a:srgbClr val="000000"/>
                </a:solidFill>
              </a:rPr>
            </a:br>
            <a:r>
              <a:rPr lang="fr-FR" sz="1350" dirty="0">
                <a:solidFill>
                  <a:srgbClr val="00B050"/>
                </a:solidFill>
              </a:rPr>
              <a:t>Python (</a:t>
            </a:r>
            <a:r>
              <a:rPr lang="fr-FR" sz="1350" dirty="0" err="1">
                <a:solidFill>
                  <a:srgbClr val="00B050"/>
                </a:solidFill>
              </a:rPr>
              <a:t>Flask</a:t>
            </a:r>
            <a:r>
              <a:rPr lang="fr-FR" sz="135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729586" y="4697602"/>
            <a:ext cx="2361885" cy="706446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Trained</a:t>
            </a:r>
            <a:r>
              <a:rPr lang="fr-FR" sz="1350" dirty="0">
                <a:solidFill>
                  <a:srgbClr val="000000"/>
                </a:solidFill>
              </a:rPr>
              <a:t> Model (.h5 file)</a:t>
            </a:r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782363" y="1496861"/>
            <a:ext cx="2651852" cy="4278006"/>
          </a:xfrm>
          <a:prstGeom prst="roundRect">
            <a:avLst/>
          </a:prstGeom>
          <a:noFill/>
          <a:ln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09C384-6DCD-4775-B2C4-21469D66386A}"/>
              </a:ext>
            </a:extLst>
          </p:cNvPr>
          <p:cNvGrpSpPr/>
          <p:nvPr/>
        </p:nvGrpSpPr>
        <p:grpSpPr>
          <a:xfrm>
            <a:off x="1247608" y="1936650"/>
            <a:ext cx="1721361" cy="909064"/>
            <a:chOff x="1125115" y="1938130"/>
            <a:chExt cx="1721361" cy="909064"/>
          </a:xfrm>
        </p:grpSpPr>
        <p:pic>
          <p:nvPicPr>
            <p:cNvPr id="34" name="Picture 2" descr="http://www.myiconfinder.com/uploads/iconsets/bce29d40d69e6a5f274890b2b3959992-computer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40"/>
            <a:stretch/>
          </p:blipFill>
          <p:spPr bwMode="auto">
            <a:xfrm>
              <a:off x="2060424" y="2369216"/>
              <a:ext cx="786052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Image result for smartph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5115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Image result for tablette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2" y="2369216"/>
              <a:ext cx="477978" cy="4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/>
            <p:cNvSpPr/>
            <p:nvPr/>
          </p:nvSpPr>
          <p:spPr>
            <a:xfrm>
              <a:off x="1444173" y="1938130"/>
              <a:ext cx="1088772" cy="3347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575" dirty="0">
                  <a:solidFill>
                    <a:srgbClr val="000000"/>
                  </a:solidFill>
                  <a:cs typeface="Arial" charset="0"/>
                </a:rPr>
                <a:t>Web App</a:t>
              </a:r>
              <a:endParaRPr lang="fr-FR" sz="1575" dirty="0">
                <a:solidFill>
                  <a:srgbClr val="00B050"/>
                </a:solidFill>
                <a:cs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648156" y="3573146"/>
            <a:ext cx="609331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HTML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JS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0000"/>
                </a:solidFill>
                <a:cs typeface="Arial" charset="0"/>
              </a:rPr>
              <a:t>CSS</a:t>
            </a:r>
          </a:p>
        </p:txBody>
      </p:sp>
      <p:pic>
        <p:nvPicPr>
          <p:cNvPr id="40" name="Picture 6" descr="Image result for json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1" t="14062" r="17066" b="14758"/>
          <a:stretch/>
        </p:blipFill>
        <p:spPr bwMode="auto">
          <a:xfrm>
            <a:off x="4015520" y="3953266"/>
            <a:ext cx="500668" cy="4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Double flèche verticale 40"/>
          <p:cNvSpPr/>
          <p:nvPr/>
        </p:nvSpPr>
        <p:spPr bwMode="auto">
          <a:xfrm>
            <a:off x="6893578" y="4238928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55566" y="3525462"/>
            <a:ext cx="1679189" cy="26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125" dirty="0">
                <a:solidFill>
                  <a:srgbClr val="00B050"/>
                </a:solidFill>
                <a:cs typeface="Arial" charset="0"/>
              </a:rPr>
              <a:t>RESTful API (GET </a:t>
            </a:r>
            <a:r>
              <a:rPr lang="fr-FR" sz="1125" dirty="0" err="1">
                <a:solidFill>
                  <a:srgbClr val="00B050"/>
                </a:solidFill>
                <a:cs typeface="Arial" charset="0"/>
              </a:rPr>
              <a:t>only</a:t>
            </a:r>
            <a:r>
              <a:rPr lang="fr-FR" sz="1125" dirty="0">
                <a:solidFill>
                  <a:srgbClr val="00B050"/>
                </a:solidFill>
                <a:cs typeface="Arial" charset="0"/>
              </a:rPr>
              <a:t>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150398-1A64-4FB7-A3DE-19041D5C1156}"/>
              </a:ext>
            </a:extLst>
          </p:cNvPr>
          <p:cNvGrpSpPr/>
          <p:nvPr/>
        </p:nvGrpSpPr>
        <p:grpSpPr>
          <a:xfrm>
            <a:off x="1013079" y="3490858"/>
            <a:ext cx="1637026" cy="713120"/>
            <a:chOff x="840694" y="3558313"/>
            <a:chExt cx="1637026" cy="71312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840694" y="3558313"/>
              <a:ext cx="1637026" cy="713120"/>
            </a:xfrm>
            <a:prstGeom prst="rect">
              <a:avLst/>
            </a:prstGeom>
            <a:ln w="19050">
              <a:solidFill>
                <a:srgbClr val="96D3E5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68562" tIns="34281" rIns="68562" bIns="34281" numCol="1" rtlCol="0" anchor="t" anchorCtr="0" compatLnSpc="1">
              <a:prstTxWarp prst="textNoShape">
                <a:avLst/>
              </a:prstTxWarp>
            </a:bodyPr>
            <a:lstStyle/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endParaRPr lang="fr-FR" sz="1275" dirty="0">
                <a:solidFill>
                  <a:srgbClr val="000000"/>
                </a:solidFill>
              </a:endParaRPr>
            </a:p>
            <a:p>
              <a:pPr defTabSz="782032" fontAlgn="base">
                <a:spcBef>
                  <a:spcPct val="0"/>
                </a:spcBef>
                <a:spcAft>
                  <a:spcPct val="0"/>
                </a:spcAft>
              </a:pPr>
              <a:r>
                <a:rPr lang="fr-FR" sz="1350" dirty="0" err="1">
                  <a:solidFill>
                    <a:srgbClr val="000000"/>
                  </a:solidFill>
                </a:rPr>
                <a:t>Front-end</a:t>
              </a:r>
              <a:endParaRPr lang="fr-FR" sz="1350" dirty="0">
                <a:solidFill>
                  <a:srgbClr val="000000"/>
                </a:solidFill>
              </a:endParaRPr>
            </a:p>
          </p:txBody>
        </p:sp>
        <p:pic>
          <p:nvPicPr>
            <p:cNvPr id="45" name="Picture 2" descr="Related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1" r="32336"/>
            <a:stretch/>
          </p:blipFill>
          <p:spPr bwMode="auto">
            <a:xfrm>
              <a:off x="1944996" y="3573146"/>
              <a:ext cx="501610" cy="673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Double flèche verticale 20"/>
          <p:cNvSpPr/>
          <p:nvPr/>
        </p:nvSpPr>
        <p:spPr bwMode="auto">
          <a:xfrm rot="5400000">
            <a:off x="4211110" y="2910914"/>
            <a:ext cx="265457" cy="1819248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C51A38-4A07-49FD-B6ED-48F08A46D64E}"/>
              </a:ext>
            </a:extLst>
          </p:cNvPr>
          <p:cNvSpPr/>
          <p:nvPr/>
        </p:nvSpPr>
        <p:spPr bwMode="auto">
          <a:xfrm>
            <a:off x="8536435" y="3567664"/>
            <a:ext cx="2361885" cy="696273"/>
          </a:xfrm>
          <a:prstGeom prst="rect">
            <a:avLst/>
          </a:prstGeom>
          <a:ln w="19050">
            <a:solidFill>
              <a:srgbClr val="96D3E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 err="1">
                <a:solidFill>
                  <a:srgbClr val="000000"/>
                </a:solidFill>
              </a:rPr>
              <a:t>Database</a:t>
            </a:r>
            <a:endParaRPr lang="fr-FR" sz="1350" dirty="0">
              <a:solidFill>
                <a:srgbClr val="000000"/>
              </a:solidFill>
            </a:endParaRPr>
          </a:p>
          <a:p>
            <a:pPr algn="ctr" defTabSz="782032" fontAlgn="base">
              <a:spcBef>
                <a:spcPct val="0"/>
              </a:spcBef>
              <a:spcAft>
                <a:spcPct val="0"/>
              </a:spcAft>
            </a:pPr>
            <a:r>
              <a:rPr lang="fr-FR" sz="1350" dirty="0">
                <a:solidFill>
                  <a:srgbClr val="000000"/>
                </a:solidFill>
              </a:rPr>
              <a:t>(SQLite)</a:t>
            </a:r>
          </a:p>
        </p:txBody>
      </p:sp>
      <p:sp>
        <p:nvSpPr>
          <p:cNvPr id="23" name="Double flèche verticale 40">
            <a:extLst>
              <a:ext uri="{FF2B5EF4-FFF2-40B4-BE49-F238E27FC236}">
                <a16:creationId xmlns:a16="http://schemas.microsoft.com/office/drawing/2014/main" id="{10F5781E-ED8C-4D2E-B33A-E89C91B92733}"/>
              </a:ext>
            </a:extLst>
          </p:cNvPr>
          <p:cNvSpPr/>
          <p:nvPr/>
        </p:nvSpPr>
        <p:spPr bwMode="auto">
          <a:xfrm rot="5400000">
            <a:off x="8210515" y="3682570"/>
            <a:ext cx="199381" cy="458674"/>
          </a:xfrm>
          <a:prstGeom prst="upDownArrow">
            <a:avLst/>
          </a:prstGeom>
          <a:solidFill>
            <a:srgbClr val="96D3E5"/>
          </a:solidFill>
          <a:ln w="9525" cap="flat" cmpd="sng" algn="ctr">
            <a:solidFill>
              <a:srgbClr val="96D3E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62" tIns="34281" rIns="68562" bIns="34281" numCol="1" rtlCol="0" anchor="t" anchorCtr="0" compatLnSpc="1">
            <a:prstTxWarp prst="textNoShape">
              <a:avLst/>
            </a:prstTxWarp>
          </a:bodyPr>
          <a:lstStyle/>
          <a:p>
            <a:pPr defTabSz="782032" fontAlgn="base">
              <a:spcBef>
                <a:spcPct val="0"/>
              </a:spcBef>
              <a:spcAft>
                <a:spcPct val="0"/>
              </a:spcAft>
            </a:pPr>
            <a:endParaRPr lang="fr-FR" sz="1575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7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Definition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list of predicted soccer games: GET /</a:t>
            </a:r>
            <a:r>
              <a:rPr lang="en-US" dirty="0" err="1"/>
              <a:t>soccerGames</a:t>
            </a:r>
            <a:r>
              <a:rPr lang="en-US" dirty="0"/>
              <a:t> in a JSON format.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17.04.2020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32" y="2323895"/>
            <a:ext cx="5219968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Data Science Project</vt:lpstr>
      <vt:lpstr>Web Architecture</vt:lpstr>
      <vt:lpstr>REST API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Till Hoffmann</cp:lastModifiedBy>
  <cp:revision>353</cp:revision>
  <dcterms:created xsi:type="dcterms:W3CDTF">2019-10-31T13:48:04Z</dcterms:created>
  <dcterms:modified xsi:type="dcterms:W3CDTF">2020-04-17T13:14:00Z</dcterms:modified>
</cp:coreProperties>
</file>