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9" r:id="rId14"/>
    <p:sldId id="273" r:id="rId15"/>
    <p:sldId id="274" r:id="rId16"/>
    <p:sldId id="275" r:id="rId17"/>
    <p:sldId id="280" r:id="rId18"/>
    <p:sldId id="278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DAFA-94EB-49A3-A758-EA0DD62E8742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AAEF2-668B-436A-B38C-7345565D18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1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611C4-93D7-7E45-9A49-0BF5021E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30391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A5A25-6EA7-D3D9-3B30-38E76BF3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30392"/>
            <a:ext cx="12192000" cy="522760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9A285-69C9-A04E-B9D0-F99CB8E4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92"/>
            <a:ext cx="2501660" cy="389508"/>
          </a:xfrm>
        </p:spPr>
        <p:txBody>
          <a:bodyPr/>
          <a:lstStyle/>
          <a:p>
            <a:r>
              <a:rPr lang="de-DE" dirty="0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1951C-13E4-09D7-E2E3-C876343C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3954" y="6468491"/>
            <a:ext cx="1038045" cy="365125"/>
          </a:xfrm>
        </p:spPr>
        <p:txBody>
          <a:bodyPr/>
          <a:lstStyle>
            <a:lvl1pPr algn="ctr">
              <a:defRPr/>
            </a:lvl1pPr>
          </a:lstStyle>
          <a:p>
            <a:fld id="{E1C0F5B3-D9C0-4C4B-AFEF-6BF702358F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8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FF2D1-EFE7-0495-06D9-902A6CE9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950F9D-00B7-907B-C3D4-85BADC99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765D0-53E8-E91D-5826-2B313140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19BB-54D6-461B-B9C0-DE5EC7FA627F}" type="datetime1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B2D10-7E95-2EA9-7E41-9191CE4E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DF06B4-B505-0DA8-F5C2-F802B3D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9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6A0AFE-72F4-9F99-4F4D-561513496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1294AC-77C9-CD1C-5180-57B8928E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42316-8D55-88A3-7DAC-667DBD89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399-6452-4056-B121-5C134E5216DB}" type="datetime1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E5513-79BF-40DA-0F31-7AB91132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45E29-E119-588E-D29E-873643C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80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6FDD-7221-44D8-4CCD-1B6D82E0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6237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BECFC-29EC-F505-18E9-8DE2C508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6238"/>
            <a:ext cx="12192000" cy="52117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469F7-E361-0653-0B83-8E0CA56A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2501660" cy="365125"/>
          </a:xfrm>
        </p:spPr>
        <p:txBody>
          <a:bodyPr/>
          <a:lstStyle/>
          <a:p>
            <a:r>
              <a:rPr lang="de-DE" dirty="0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8A484-B131-02EA-2508-216C9E3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834" y="6492873"/>
            <a:ext cx="1012166" cy="365125"/>
          </a:xfrm>
        </p:spPr>
        <p:txBody>
          <a:bodyPr/>
          <a:lstStyle>
            <a:lvl1pPr algn="ctr">
              <a:defRPr/>
            </a:lvl1pPr>
          </a:lstStyle>
          <a:p>
            <a:fld id="{E1C0F5B3-D9C0-4C4B-AFEF-6BF702358F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9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36849-F52E-62D2-702B-542BC7EF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386A58-DCC4-2D29-280E-F0260C42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03883-6BBA-E44A-8692-48B495C6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61F3-39F0-42E0-ACB6-ABCD7794E501}" type="datetime1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DE6C2-E214-C710-D1BC-38F283A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06D33-70B9-3BB4-EAFC-82D4A738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6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A9405-128F-798A-1FD3-40C96D07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6237"/>
          </a:xfrm>
          <a:solidFill>
            <a:schemeClr val="tx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6832E-845E-D277-5E94-6750AAD1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46238"/>
            <a:ext cx="6019800" cy="52031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3DB13C-B8E7-C9F6-90AC-80807692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646238"/>
            <a:ext cx="6172198" cy="52117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D47F2-E526-59E8-AE67-BE1C04D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93"/>
            <a:ext cx="2510287" cy="365125"/>
          </a:xfrm>
        </p:spPr>
        <p:txBody>
          <a:bodyPr/>
          <a:lstStyle/>
          <a:p>
            <a:r>
              <a:rPr lang="de-DE" dirty="0"/>
              <a:t>Khaled Kalo, WI20Z1A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E6A17A-E3C5-F897-61FA-305F7727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327" y="6468492"/>
            <a:ext cx="1046671" cy="365125"/>
          </a:xfrm>
        </p:spPr>
        <p:txBody>
          <a:bodyPr/>
          <a:lstStyle>
            <a:lvl1pPr algn="ctr">
              <a:defRPr/>
            </a:lvl1pPr>
          </a:lstStyle>
          <a:p>
            <a:fld id="{E1C0F5B3-D9C0-4C4B-AFEF-6BF702358F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1287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2E2A3-3CCC-441F-371D-1C66EF4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0E633-5464-3EFD-B9DB-A3DFC320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56867-16B1-3F41-66E3-BB502118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197237-CFE3-3827-2CC9-C9599E47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A7A4D5-3C4B-B492-87A0-1E96AFF7A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AF0491-D141-C2F7-85E0-2E8EEFE7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38CE-1B75-4DA0-9B51-33084780345C}" type="datetime1">
              <a:rPr lang="de-DE" smtClean="0"/>
              <a:t>29.05.2022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0B378-DEC9-52B7-FB68-0F210A37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78483-10A9-20B9-EC03-827B12D3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C20D-573D-1685-40EC-C5423F7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CD88A8-EC88-EE98-AE5B-8E5ACF8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889D-9311-4F87-9DD4-CF361D55F360}" type="datetime1">
              <a:rPr lang="de-DE" smtClean="0"/>
              <a:t>29.05.2022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719AA-A8CE-A435-9465-D24AB08B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272DF-B0D6-33D6-206A-A253ADB8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7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BBEA21-C310-027F-AAFF-018BCC9E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97C0-5004-4F09-938B-AD82B0D72633}" type="datetime1">
              <a:rPr lang="de-DE" smtClean="0"/>
              <a:t>29.05.2022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EF5160-2749-55CC-4657-5F502199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704EB-1373-5699-B802-F1C7FAE4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0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CCC03-E079-A1A1-A014-500853C0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D71C1-C1AB-7721-09BE-1E30AAA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325654-3C95-13F6-4749-2B48CF43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853409-9EF7-2E34-9AE4-82A83E4A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520B-DD17-4BFF-9B22-65B9E467E981}" type="datetime1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7DE63-75FC-F6BA-7FFA-69E8F82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C88C8-803B-644C-C6AE-45329A8A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49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51A74-210B-B696-99CC-9C5DEF42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195799-7347-EE25-3CFF-39BFEA4F4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D741BA-5004-4072-9571-8A00EAB9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8C104C-FB5E-A616-062B-E347997F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832D-7FCA-43EC-AF8B-56E720C839FB}" type="datetime1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6916A6-FDC3-8447-2C2B-8A6DA646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216E1-B99B-AB04-B2AA-ED54A2F8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5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29F5E9-A2E5-A04D-66FA-98972BB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95924-8A35-1CE6-6A2F-FF4BD7A0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51AB3-9130-BCB5-7808-B03297F56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24EB-EF19-48A7-B143-31C0D0D35E24}" type="datetime1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A9445-F80E-033B-0535-FA6A86B0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Khaled Kalo, WI20Z1A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B5244-261D-A1B2-6E18-4849D348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F5B3-D9C0-4C4B-AFEF-6BF702358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9B271-FFA9-18A1-6EA2-C481414E9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b="1" dirty="0"/>
              <a:t>Entwurf und Implementierung eines Texteditors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15A62D-5D87-2BD7-F6C6-D23B0CC35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                       Hausarbeit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im Bildungsgang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„Staatlich geprüfter Wirtschaftsinformatiker/in“ </a:t>
            </a:r>
          </a:p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Vorgelegt von:      Khaled Kalo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Klasse:           	HBFS-WI20Z1A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Adresse: 	Mainzer St.33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Ort:	 	66333 Saarbrücken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E-Mail:		Khaledkalo17@gmail.com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Abgabetermin: 	30.05.2022 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Betreuer/in: 	Herr Friedrich 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71326-8F5B-7948-0FAD-77789CCF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820C0-15ED-4E0C-695F-AFC2BFF9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78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4004AA6-1543-65BE-0CD9-19F6294F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3241E-8537-C340-0C91-610CB0447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Texteditor                                                              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6ABA30B-76A4-E77F-CEE4-67F44D212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Zeichnen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7A02D9-D531-9379-2349-9B79E286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6D1737-E9E3-5743-C43F-B971DC2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DD163F-F970-CED7-2953-C2022F563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6" y="2300061"/>
            <a:ext cx="4640662" cy="38954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72983E-EAD7-099C-F2F8-5987BA5CF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2811"/>
            <a:ext cx="4884286" cy="38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2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8E5CE-9A03-9210-A1F7-AC2AAFE2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Datei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878609-2006-1FD1-D8D3-C2DF6EBF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767" y="1797048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F12E2-C78C-5C4F-BD63-851A2F3F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EBC776-39A0-A18D-A7E9-7175D5AB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92B76B-45A7-C3E8-80FD-B31EDA58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5" y="2877128"/>
            <a:ext cx="3875062" cy="2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C7D57-6F7C-4962-3892-64B677B2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Einfügen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192E68C-DDE5-D9FE-CD2F-5A0014D0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04206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FFCA3-64AE-FCF2-0D52-3E230C6D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2A31E-4E34-A2BA-2332-37241FCD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9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8CA-1DE4-7579-CA33-80BA7138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Bearbeiten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E3990A-AE31-B307-DEDF-B7E407433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04206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7CFE31-16CC-614B-FC19-E8C60BB8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F6F179-7021-186B-4A05-FE724FF8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7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686DE-A000-3300-771E-F6567F5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Ansicht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BB419B-84D3-AC3B-84AD-0EE12649E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04206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487C2-14DC-17C3-7791-B78335F1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25B7A-F15E-6FCE-44C1-4D7F58B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0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B48B0-B760-5D60-BE62-F08D3E67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Ansicht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B5526BD-6ADB-490A-9015-B03BBC1C7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04206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E90CB-D431-9077-E26D-9D045583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A0C5A7-54F8-8659-D9AE-46FA42EE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09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3FFB-6B73-5B13-1EAC-2AE9513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Menu Ansicht, Info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607C33-C49A-B15F-DCE5-508CF26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57A6AF-B736-27F0-120D-9B0A829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709B5C31-9CFE-C83C-A772-FB3F81A4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84" y="1797048"/>
            <a:ext cx="7296150" cy="4695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A6F14FB-69FE-52A7-8B33-74C127E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2991987"/>
            <a:ext cx="2715492" cy="2764738"/>
          </a:xfrm>
        </p:spPr>
      </p:pic>
    </p:spTree>
    <p:extLst>
      <p:ext uri="{BB962C8B-B14F-4D97-AF65-F5344CB8AC3E}">
        <p14:creationId xmlns:p14="http://schemas.microsoft.com/office/powerpoint/2010/main" val="221222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E2929-D9E9-5EDD-7914-ABA4AE17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 Schriftart und Schriftgrad Dialog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C7698BE-EFDB-B883-3BF6-EA9B2DE4B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27" y="2206419"/>
            <a:ext cx="4562764" cy="352307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4B120F-0828-5021-A5BB-6D3016B6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7F0EAC-D346-6615-CCA4-6EA68E6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B1398D1-74CF-555E-21B5-8193DD78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82" y="2206419"/>
            <a:ext cx="4562764" cy="35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4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3FFB-6B73-5B13-1EAC-2AE9513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Farbe Dialog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607C33-C49A-B15F-DCE5-508CF26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57A6AF-B736-27F0-120D-9B0A829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8CFE4B51-75CD-5D7C-AB44-622ED18EB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09" y="2024317"/>
            <a:ext cx="6132946" cy="43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C19F8-DFD8-4E10-56E4-B524D341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 Dark Mode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5A616AE-D9A2-26C4-6710-7043478CF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1904206"/>
            <a:ext cx="7296150" cy="46958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8DED48-7CB6-5A38-6F04-CA5BC22D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DD95CC-28FE-2DDC-2388-31F56FE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8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0FED9-697C-6DAA-FEDC-4E714E68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1522E-08AC-6748-6B6C-E1D35F32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Anwendung:</a:t>
            </a:r>
          </a:p>
          <a:p>
            <a:pPr lvl="1"/>
            <a:r>
              <a:rPr lang="de-DE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Der Texteditor dient dazu, Text Dateien zu erstellen, bearbeiten und speichern </a:t>
            </a:r>
            <a:endParaRPr lang="de-DE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de-DE" sz="2000" b="0" i="0" u="none" strike="noStrike" baseline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Zielgruppen:</a:t>
            </a:r>
          </a:p>
          <a:p>
            <a:pPr lvl="1"/>
            <a:r>
              <a:rPr lang="de-DE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Der Texteditor wird von Benutzer, die spezifische Wüsche und Features haben, benutzt.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de-DE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Sowie die alle anderen Benutzer. </a:t>
            </a:r>
            <a:endParaRPr lang="de-DE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8104DC-A061-6B3A-FA58-15741508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F1250A-1EBA-EAC5-F66F-341F9106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9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5B60-BB3E-B150-B57E-C25337E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 –  Responsive Design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DB5CFD-9E2E-81E3-024B-B6757358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60" y="1994235"/>
            <a:ext cx="4618184" cy="415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ACCDE9-0C91-5E51-5E95-8DBF05CD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13C0B-A441-701B-5976-2A71B1C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3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D7D63-37CE-2B5D-4DB5-A5A3B98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 und 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D9696-93A6-1A96-5378-641C0912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b="0" i="0" u="none" strike="noStrike" baseline="0" dirty="0">
              <a:solidFill>
                <a:srgbClr val="2E5395"/>
              </a:solidFill>
              <a:latin typeface="Arial" panose="020B0604020202020204" pitchFamily="34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</a:rPr>
              <a:t>Ressourcen:</a:t>
            </a:r>
            <a:endParaRPr lang="de-D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Google.com </a:t>
            </a: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Stack Overflow 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Youtube.com 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Wpf-tutorial.com 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W3schools.com </a:t>
            </a:r>
          </a:p>
          <a:p>
            <a:pPr lvl="1"/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Svgrepo.com</a:t>
            </a:r>
          </a:p>
          <a:p>
            <a:pPr lvl="1"/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Anhang:</a:t>
            </a:r>
          </a:p>
          <a:p>
            <a:pPr lvl="1"/>
            <a:r>
              <a:rPr lang="de-DE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-Repository: https://github.com/Khaledkalo/Texteditor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CAE24F-20C7-BEAE-B139-14B0084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0D208F-AECA-BA61-D3F9-0C43669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73CA2-FC59-BFEA-ACC9-72A6B4D7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Benutzte Sprachen und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0ED2F-E146-CECD-9E6A-677321C0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Programmiersprache: C#</a:t>
            </a:r>
          </a:p>
          <a:p>
            <a:r>
              <a:rPr lang="de-DE" dirty="0"/>
              <a:t>GUI: WPF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2AF5-8415-83EC-1E76-0A5F0E4C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299606-AF7D-D87E-1E16-A4A897E7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4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3D99C-622C-2DF5-7989-88F11029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25EEB-52C3-0290-D61B-0F65C600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Software: Visual Studio IDE, C# Sprache und WPF-GUI.</a:t>
            </a:r>
          </a:p>
          <a:p>
            <a:r>
              <a:rPr lang="de-DE" dirty="0"/>
              <a:t>Hardware: PC, Laptop.</a:t>
            </a:r>
          </a:p>
          <a:p>
            <a:r>
              <a:rPr lang="de-DE" dirty="0"/>
              <a:t>Orgware: Betriebssystem, Windows 10  und 11.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C2528-BB7F-D992-2FE2-74132C55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7607A-9696-673C-AE3B-06398CCF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72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761C99-55BB-8995-1FDD-F95F27B2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Muss Kriterien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A2FE81-014E-568C-BF7B-96C13902C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/>
              <a:t>Neue Datei erstellen. </a:t>
            </a:r>
          </a:p>
          <a:p>
            <a:r>
              <a:rPr lang="de-DE" dirty="0"/>
              <a:t>Datei Speichern</a:t>
            </a:r>
          </a:p>
          <a:p>
            <a:r>
              <a:rPr lang="de-DE" dirty="0"/>
              <a:t>Datei Öffnen</a:t>
            </a:r>
          </a:p>
          <a:p>
            <a:r>
              <a:rPr lang="de-DE" dirty="0"/>
              <a:t>Nach Text suchen. </a:t>
            </a:r>
          </a:p>
          <a:p>
            <a:r>
              <a:rPr lang="de-DE" dirty="0"/>
              <a:t>Datei Ausdrucken</a:t>
            </a:r>
          </a:p>
          <a:p>
            <a:r>
              <a:rPr lang="de-DE" dirty="0"/>
              <a:t>Bilder Einfügen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E9378F8-EC20-3D0F-038E-846403A97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/>
              <a:t>Text Formatierung</a:t>
            </a:r>
          </a:p>
          <a:p>
            <a:pPr lvl="1"/>
            <a:r>
              <a:rPr lang="de-DE" dirty="0"/>
              <a:t>Text markieren</a:t>
            </a:r>
          </a:p>
          <a:p>
            <a:pPr lvl="1"/>
            <a:r>
              <a:rPr lang="de-DE" dirty="0"/>
              <a:t>Text kopieren</a:t>
            </a:r>
          </a:p>
          <a:p>
            <a:pPr lvl="1"/>
            <a:r>
              <a:rPr lang="de-DE" dirty="0"/>
              <a:t>Text ausschneiden</a:t>
            </a:r>
          </a:p>
          <a:p>
            <a:pPr lvl="1"/>
            <a:r>
              <a:rPr lang="de-DE" dirty="0"/>
              <a:t>Kopierter Text einfügen</a:t>
            </a:r>
          </a:p>
          <a:p>
            <a:pPr lvl="1"/>
            <a:r>
              <a:rPr lang="de-DE" dirty="0"/>
              <a:t>Schriftart ändern</a:t>
            </a:r>
          </a:p>
          <a:p>
            <a:pPr lvl="1"/>
            <a:r>
              <a:rPr lang="de-DE" dirty="0"/>
              <a:t>Schriftgrad ändern</a:t>
            </a:r>
          </a:p>
          <a:p>
            <a:pPr lvl="1"/>
            <a:r>
              <a:rPr lang="de-DE" dirty="0"/>
              <a:t>Schriftfarbe ändern</a:t>
            </a:r>
          </a:p>
          <a:p>
            <a:pPr lvl="1"/>
            <a:r>
              <a:rPr lang="de-DE" dirty="0"/>
              <a:t>Text vergrößern</a:t>
            </a:r>
          </a:p>
          <a:p>
            <a:pPr lvl="1"/>
            <a:r>
              <a:rPr lang="de-DE" dirty="0"/>
              <a:t>Text verkleinern</a:t>
            </a:r>
          </a:p>
          <a:p>
            <a:pPr lvl="1"/>
            <a:r>
              <a:rPr lang="de-DE" dirty="0"/>
              <a:t>Text ausrichten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D8328-C0C1-5C66-387E-89BABA0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FDA74-3425-4E7A-8A4F-B192F2FE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2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E30-AA19-6B39-459C-28A2A3AA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3376F-F20E-1DE5-AD21-D0E62B10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Text in Datenbank Speichern</a:t>
            </a:r>
          </a:p>
          <a:p>
            <a:r>
              <a:rPr lang="de-DE" dirty="0"/>
              <a:t>Dark Mode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7B231-79D4-63C7-78C8-44DBFF5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0AB7E-1727-0FF8-345B-81C6065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60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FBF1E-6702-83AB-DEE9-09F46C3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56710-6904-8781-3BAB-41235F4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E30053-CCE5-9981-4824-EDA7D2AE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D2FFF84-433A-C4D8-E7AE-EAB3701E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Use-Case Diagramm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40A1F1-5199-A466-B0D5-46ADB8CE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27" y="1830889"/>
            <a:ext cx="5024582" cy="46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E4D2F-75EB-B851-2100-8C910091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220A5-416E-7489-01F1-1CB81A07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80CB9-AD23-250D-1526-B6BB88B4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32DE06-E05E-A149-0D7C-2BAD2FD7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BB1A05-5629-1BB9-04AE-C6B10D9E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85" y="2137273"/>
            <a:ext cx="448690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22AF-2BD3-ACA7-DF2F-267D012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CE92F-3AD4-6A74-AADD-6FE031A5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Gnatt</a:t>
            </a:r>
            <a:r>
              <a:rPr lang="de-DE" dirty="0"/>
              <a:t>-Diagramm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067B0-10BC-7D7A-4E10-EDAF0DF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Khaled Kalo, WI20Z1A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02DA2-CCA5-FBD6-7BC3-36D57FC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5B3-D9C0-4C4B-AFEF-6BF702358F9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AC4259-1F73-C5A2-CD57-C6612C67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2100502"/>
            <a:ext cx="9365674" cy="42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Breitbild</PresentationFormat>
  <Paragraphs>127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Entwurf und Implementierung eines Texteditors</vt:lpstr>
      <vt:lpstr>Einsatz</vt:lpstr>
      <vt:lpstr>Benutzte Sprachen und Technologien</vt:lpstr>
      <vt:lpstr>Entwicklungsumgebung</vt:lpstr>
      <vt:lpstr>Muss Kriterien</vt:lpstr>
      <vt:lpstr>Kann Kriterien</vt:lpstr>
      <vt:lpstr>Produktübersicht</vt:lpstr>
      <vt:lpstr>Produktübersicht</vt:lpstr>
      <vt:lpstr>Produktübersicht</vt:lpstr>
      <vt:lpstr>Produktübersicht</vt:lpstr>
      <vt:lpstr>Produktübersicht – Menu Datei</vt:lpstr>
      <vt:lpstr>Produktübersicht – Menu Einfügen</vt:lpstr>
      <vt:lpstr>Produktübersicht – Menu Bearbeiten</vt:lpstr>
      <vt:lpstr>Produktübersicht – Menu Ansicht</vt:lpstr>
      <vt:lpstr>Produktübersicht – Menu Ansicht</vt:lpstr>
      <vt:lpstr>Produktübersicht – Menu Ansicht, Info</vt:lpstr>
      <vt:lpstr>Produktübersicht –  Schriftart und Schriftgrad Dialog</vt:lpstr>
      <vt:lpstr>Produktübersicht – Farbe Dialog</vt:lpstr>
      <vt:lpstr>Produktübersicht –  Dark Mode</vt:lpstr>
      <vt:lpstr>Produktübersicht –  Responsive Design</vt:lpstr>
      <vt:lpstr>Ressourcen und Anhang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khaled kalo</dc:creator>
  <cp:lastModifiedBy>khaled kalo</cp:lastModifiedBy>
  <cp:revision>36</cp:revision>
  <dcterms:created xsi:type="dcterms:W3CDTF">2022-05-29T08:30:49Z</dcterms:created>
  <dcterms:modified xsi:type="dcterms:W3CDTF">2022-05-29T09:51:32Z</dcterms:modified>
</cp:coreProperties>
</file>