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97" r:id="rId2"/>
    <p:sldId id="289" r:id="rId3"/>
    <p:sldId id="288" r:id="rId4"/>
    <p:sldId id="304" r:id="rId5"/>
    <p:sldId id="290" r:id="rId6"/>
    <p:sldId id="259" r:id="rId7"/>
    <p:sldId id="305" r:id="rId8"/>
    <p:sldId id="264" r:id="rId9"/>
    <p:sldId id="265" r:id="rId10"/>
    <p:sldId id="267" r:id="rId11"/>
    <p:sldId id="268" r:id="rId12"/>
    <p:sldId id="293" r:id="rId13"/>
    <p:sldId id="270" r:id="rId14"/>
    <p:sldId id="271" r:id="rId15"/>
    <p:sldId id="273" r:id="rId16"/>
    <p:sldId id="275" r:id="rId17"/>
    <p:sldId id="294" r:id="rId18"/>
    <p:sldId id="277" r:id="rId19"/>
    <p:sldId id="279" r:id="rId20"/>
    <p:sldId id="296" r:id="rId21"/>
    <p:sldId id="281" r:id="rId22"/>
    <p:sldId id="282" r:id="rId23"/>
    <p:sldId id="298" r:id="rId24"/>
    <p:sldId id="299" r:id="rId25"/>
    <p:sldId id="300" r:id="rId26"/>
    <p:sldId id="301" r:id="rId27"/>
    <p:sldId id="302" r:id="rId28"/>
    <p:sldId id="303" r:id="rId29"/>
    <p:sldId id="30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2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7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4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8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7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6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4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801FA5-0988-42C4-AF1C-8B8FAE663ADE}" type="datetimeFigureOut">
              <a:rPr lang="en-IN" smtClean="0"/>
              <a:t>15-11-2022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92882C-19AD-491F-9B1D-0B2579C1A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4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A9BC-5A5F-0832-C632-DC1CC24AD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1840724"/>
            <a:ext cx="10025149" cy="1489436"/>
          </a:xfrm>
        </p:spPr>
        <p:txBody>
          <a:bodyPr/>
          <a:lstStyle/>
          <a:p>
            <a:r>
              <a:rPr lang="en-US" b="1" dirty="0"/>
              <a:t>SPRINT 1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B7EFB-335F-5464-A35E-CACFD68FA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927" y="3857781"/>
            <a:ext cx="10058400" cy="1629935"/>
          </a:xfrm>
        </p:spPr>
        <p:txBody>
          <a:bodyPr/>
          <a:lstStyle/>
          <a:p>
            <a:r>
              <a:rPr lang="en-US" b="1" dirty="0"/>
              <a:t>SAMPLE-Super STORE 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B799C-FC98-475B-AE87-A85D642991C4}"/>
              </a:ext>
            </a:extLst>
          </p:cNvPr>
          <p:cNvSpPr txBox="1"/>
          <p:nvPr/>
        </p:nvSpPr>
        <p:spPr>
          <a:xfrm>
            <a:off x="7400041" y="4444458"/>
            <a:ext cx="438373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/>
                <a:latin typeface="Calibri" panose="020F0502020204030204" pitchFamily="34" charset="0"/>
              </a:rPr>
              <a:t>Group members</a:t>
            </a:r>
          </a:p>
          <a:p>
            <a:r>
              <a:rPr lang="en-IN" sz="1800" b="0" dirty="0">
                <a:effectLst/>
                <a:latin typeface="Calibri" panose="020F0502020204030204" pitchFamily="34" charset="0"/>
              </a:rPr>
              <a:t>	C. Khaleel Basha</a:t>
            </a:r>
          </a:p>
          <a:p>
            <a:r>
              <a:rPr lang="en-IN" sz="1800" b="0" dirty="0">
                <a:effectLst/>
                <a:latin typeface="Calibri" panose="020F0502020204030204" pitchFamily="34" charset="0"/>
              </a:rPr>
              <a:t>	Sai </a:t>
            </a:r>
            <a:r>
              <a:rPr lang="en-IN" sz="1800" b="0" dirty="0" err="1">
                <a:effectLst/>
                <a:latin typeface="Calibri" panose="020F0502020204030204" pitchFamily="34" charset="0"/>
              </a:rPr>
              <a:t>Akshay</a:t>
            </a:r>
            <a:r>
              <a:rPr lang="en-IN" sz="1800" b="0" dirty="0">
                <a:effectLst/>
                <a:latin typeface="Calibri" panose="020F0502020204030204" pitchFamily="34" charset="0"/>
              </a:rPr>
              <a:t> </a:t>
            </a:r>
            <a:r>
              <a:rPr lang="en-IN" sz="1800" b="0" dirty="0" err="1">
                <a:effectLst/>
                <a:latin typeface="Calibri" panose="020F0502020204030204" pitchFamily="34" charset="0"/>
              </a:rPr>
              <a:t>Yellampalli</a:t>
            </a:r>
            <a:endParaRPr lang="en-IN" sz="1800" b="0" dirty="0">
              <a:effectLst/>
              <a:latin typeface="Calibri" panose="020F0502020204030204" pitchFamily="34" charset="0"/>
            </a:endParaRPr>
          </a:p>
          <a:p>
            <a:pPr rtl="0" fontAlgn="b"/>
            <a:r>
              <a:rPr lang="en-IN" sz="1800" b="0" dirty="0">
                <a:effectLst/>
                <a:latin typeface="Calibri" panose="020F0502020204030204" pitchFamily="34" charset="0"/>
              </a:rPr>
              <a:t>	SRINIVAS KONDEPUDI</a:t>
            </a:r>
          </a:p>
          <a:p>
            <a:r>
              <a:rPr lang="en-IN" sz="1800" b="0" dirty="0">
                <a:effectLst/>
                <a:latin typeface="Calibri" panose="020F0502020204030204" pitchFamily="34" charset="0"/>
              </a:rPr>
              <a:t>	K Hanumanth </a:t>
            </a:r>
            <a:r>
              <a:rPr lang="en-IN" dirty="0">
                <a:latin typeface="Calibri" panose="020F0502020204030204" pitchFamily="34" charset="0"/>
              </a:rPr>
              <a:t>K</a:t>
            </a:r>
            <a:r>
              <a:rPr lang="en-IN" sz="1800" b="0" dirty="0">
                <a:effectLst/>
                <a:latin typeface="Calibri" panose="020F0502020204030204" pitchFamily="34" charset="0"/>
              </a:rPr>
              <a:t>arthik</a:t>
            </a:r>
          </a:p>
          <a:p>
            <a:r>
              <a:rPr lang="en-IN" sz="1800" b="0" dirty="0">
                <a:effectLst/>
                <a:latin typeface="Calibri" panose="020F0502020204030204" pitchFamily="34" charset="0"/>
              </a:rPr>
              <a:t>	Deepak Ram P N</a:t>
            </a:r>
          </a:p>
          <a:p>
            <a:endParaRPr lang="en-IN" sz="1800" b="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6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51096-79FE-4A53-BB22-E614374B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25" y="744718"/>
            <a:ext cx="11179749" cy="50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7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998A1-45BE-4774-9B42-11F9F8285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1"/>
          <a:stretch/>
        </p:blipFill>
        <p:spPr>
          <a:xfrm>
            <a:off x="666262" y="320512"/>
            <a:ext cx="10507541" cy="2673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12C60-5E8D-41D3-89AA-FC9E1EE2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46" y="3769280"/>
            <a:ext cx="9681328" cy="2673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24E399-3A15-437C-8C6D-CA80FE49CE85}"/>
              </a:ext>
            </a:extLst>
          </p:cNvPr>
          <p:cNvSpPr txBox="1"/>
          <p:nvPr/>
        </p:nvSpPr>
        <p:spPr>
          <a:xfrm>
            <a:off x="1046376" y="3170433"/>
            <a:ext cx="660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Will add AWS and </a:t>
            </a:r>
            <a:r>
              <a:rPr lang="en-IN" dirty="0" err="1"/>
              <a:t>External_ID</a:t>
            </a:r>
            <a:r>
              <a:rPr lang="en-IN" dirty="0"/>
              <a:t> after creating integration in snowflake</a:t>
            </a:r>
          </a:p>
        </p:txBody>
      </p:sp>
    </p:spTree>
    <p:extLst>
      <p:ext uri="{BB962C8B-B14F-4D97-AF65-F5344CB8AC3E}">
        <p14:creationId xmlns:p14="http://schemas.microsoft.com/office/powerpoint/2010/main" val="100982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2AA9-663D-7749-4A8E-7A2522C0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-3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5027-DA4B-D397-A4EC-2F176A6D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                Creating a cloud storage Integration in snowflake </a:t>
            </a:r>
          </a:p>
          <a:p>
            <a:endParaRPr lang="en-IN" sz="2800" dirty="0"/>
          </a:p>
          <a:p>
            <a:r>
              <a:rPr lang="en-IN" dirty="0"/>
              <a:t>1) what is integration ?</a:t>
            </a:r>
          </a:p>
          <a:p>
            <a:r>
              <a:rPr lang="en-IN" dirty="0"/>
              <a:t>2) what is stage ?</a:t>
            </a:r>
          </a:p>
          <a:p>
            <a:r>
              <a:rPr lang="en-IN" dirty="0"/>
              <a:t>3) creating an external stage?</a:t>
            </a:r>
          </a:p>
        </p:txBody>
      </p:sp>
    </p:spTree>
    <p:extLst>
      <p:ext uri="{BB962C8B-B14F-4D97-AF65-F5344CB8AC3E}">
        <p14:creationId xmlns:p14="http://schemas.microsoft.com/office/powerpoint/2010/main" val="207146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C64E9-355F-466E-98AD-32FD90A7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3" y="471340"/>
            <a:ext cx="4242063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ED9B6-929C-4514-8964-CE4A179D8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03" y="3572759"/>
            <a:ext cx="4364610" cy="247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BFD01-118D-46A6-B107-5243E40E7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12" y="471340"/>
            <a:ext cx="6457361" cy="55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8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621D1-D60F-4376-B2BB-BDA7D874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535210"/>
            <a:ext cx="10803117" cy="28018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390E71-13BC-D325-D49E-D9FB77AC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4" y="3683760"/>
            <a:ext cx="10803117" cy="23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5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AFF10C-1065-4917-97D7-EE6804A00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3"/>
          <a:stretch/>
        </p:blipFill>
        <p:spPr>
          <a:xfrm>
            <a:off x="6397757" y="537328"/>
            <a:ext cx="5410955" cy="50810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5300D2-A4E0-A5B4-3795-9F228E44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88" y="537328"/>
            <a:ext cx="5420481" cy="52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02E79-A1D0-4913-87D4-981CAECF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12" y="509047"/>
            <a:ext cx="4810796" cy="51564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88850D-4EF2-93E3-9403-205D91BC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002" y="346435"/>
            <a:ext cx="4810796" cy="16991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109A5A-D537-6DC4-662F-27AB8EDC6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002" y="2262433"/>
            <a:ext cx="4810796" cy="34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6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5BB9-1B18-269C-ECFF-2941A2F8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-4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15B-9B96-BD90-E534-9D53F758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</a:t>
            </a:r>
            <a:r>
              <a:rPr lang="en-US" sz="2800" dirty="0"/>
              <a:t>CREATING A PIPE AND EVENT NOTIFICATIONS</a:t>
            </a:r>
          </a:p>
          <a:p>
            <a:endParaRPr lang="en-US" dirty="0"/>
          </a:p>
          <a:p>
            <a:r>
              <a:rPr lang="en-US" dirty="0"/>
              <a:t>Q1-What is a pipe and how to create a pipe?</a:t>
            </a:r>
          </a:p>
          <a:p>
            <a:r>
              <a:rPr lang="en-US" dirty="0"/>
              <a:t>Q2-what is event notifications and how to create it ?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09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D4B5B7-FE0F-496B-9BB7-5E7CE853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3" y="619831"/>
            <a:ext cx="5731497" cy="33342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C02E9F-92C6-54D8-7B97-77E43B4F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56" y="2825685"/>
            <a:ext cx="540842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4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FD578-862A-463D-A25B-06BF8A50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527901"/>
            <a:ext cx="9775596" cy="21210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CB7840-3C2C-D8E5-F51B-F6522E51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6" y="3723587"/>
            <a:ext cx="5439266" cy="18075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7A9944-22D3-BF3C-9322-0BA228E34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8" y="3429000"/>
            <a:ext cx="5627802" cy="26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7D30-FE22-2372-DA77-7F52301C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-1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088B-8134-6312-3D94-30435DEA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         </a:t>
            </a:r>
          </a:p>
          <a:p>
            <a:endParaRPr lang="en-US" sz="4800" dirty="0"/>
          </a:p>
          <a:p>
            <a:r>
              <a:rPr lang="en-US" sz="4800" dirty="0"/>
              <a:t>              Creating an S3 bucket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0190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D36F-66A8-524A-8F14-010439E3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-5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AB9A-0DF8-4B1B-64E8-B698F190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                   UPLOADING DATASET AND SOLVING THE QUIRES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D9EB1-F22E-E985-F756-52B9E195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08" y="2856320"/>
            <a:ext cx="9283831" cy="2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09F83E-D8A6-4AB3-ADE2-295D8F3E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1094433"/>
            <a:ext cx="10755984" cy="46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5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CFD2C-6C4D-4EE0-98D1-0DAA9BA2A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80" r="155"/>
          <a:stretch/>
        </p:blipFill>
        <p:spPr>
          <a:xfrm>
            <a:off x="1150070" y="989814"/>
            <a:ext cx="10195955" cy="44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91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13995-DF63-65D5-524B-2DB4B8F6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244339"/>
            <a:ext cx="10058400" cy="43517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Calculate the number of Orders those with Ship Mode as   ‘Second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Class’</a:t>
            </a:r>
            <a:endParaRPr lang="en-US" dirty="0"/>
          </a:p>
          <a:p>
            <a:r>
              <a:rPr lang="en-US" dirty="0"/>
              <a:t>          </a:t>
            </a:r>
          </a:p>
          <a:p>
            <a:endParaRPr lang="en-US" dirty="0"/>
          </a:p>
          <a:p>
            <a:r>
              <a:rPr lang="en-US" dirty="0"/>
              <a:t>           Query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output                       </a:t>
            </a:r>
            <a:endParaRPr lang="en-IN" dirty="0"/>
          </a:p>
        </p:txBody>
      </p:sp>
      <p:pic>
        <p:nvPicPr>
          <p:cNvPr id="4" name="Content Placeholder 34">
            <a:extLst>
              <a:ext uri="{FF2B5EF4-FFF2-40B4-BE49-F238E27FC236}">
                <a16:creationId xmlns:a16="http://schemas.microsoft.com/office/drawing/2014/main" id="{D5CEB517-5E11-32E5-2B5E-72EF5E45C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07" y="2677213"/>
            <a:ext cx="6259399" cy="1263192"/>
          </a:xfrm>
        </p:spPr>
      </p:pic>
      <p:pic>
        <p:nvPicPr>
          <p:cNvPr id="5" name="Content Placeholder 34">
            <a:extLst>
              <a:ext uri="{FF2B5EF4-FFF2-40B4-BE49-F238E27FC236}">
                <a16:creationId xmlns:a16="http://schemas.microsoft.com/office/drawing/2014/main" id="{49949FF6-EF64-D5D4-8EB9-77A765849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07" y="2130458"/>
            <a:ext cx="5654513" cy="1962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47342-3868-8602-E46A-8E583D4FA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007" y="4529201"/>
            <a:ext cx="5128183" cy="12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1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24F9-95A5-9F8C-D270-23C7FFEA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55422"/>
            <a:ext cx="10058400" cy="227186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List down the most valuable customers Country wise</a:t>
            </a: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A30BD-2A94-3D01-F68A-AFEDA006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461154"/>
            <a:ext cx="10058400" cy="4134973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54C88-DE5D-80B6-6FBA-9A74467D1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17" y="2032022"/>
            <a:ext cx="5797848" cy="2144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820C1-42C9-4649-A4A5-F03CFC5D1C05}"/>
              </a:ext>
            </a:extLst>
          </p:cNvPr>
          <p:cNvSpPr txBox="1"/>
          <p:nvPr/>
        </p:nvSpPr>
        <p:spPr>
          <a:xfrm>
            <a:off x="4242062" y="5175315"/>
            <a:ext cx="289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is too large to display</a:t>
            </a:r>
          </a:p>
        </p:txBody>
      </p:sp>
    </p:spTree>
    <p:extLst>
      <p:ext uri="{BB962C8B-B14F-4D97-AF65-F5344CB8AC3E}">
        <p14:creationId xmlns:p14="http://schemas.microsoft.com/office/powerpoint/2010/main" val="2767129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A0B8-4DEB-B324-F528-BB2CC87A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14300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Total Sales for Category ‘Furniture’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E5B1E-ACFB-FC4A-661B-9A5C3213F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26763"/>
            <a:ext cx="10058400" cy="356936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   query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output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85416-0DB6-96A5-0941-49CAA92B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157" y="2189713"/>
            <a:ext cx="5250729" cy="201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1EC6C-F09F-AF23-446C-D193C1A14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43" y="4543720"/>
            <a:ext cx="6356677" cy="9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3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7372-C2F3-F14E-7C81-3CF35278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06042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Product provides the maximum profit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E1FF-8042-2413-CE09-80CBF062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32495"/>
            <a:ext cx="10058400" cy="3663633"/>
          </a:xfrm>
        </p:spPr>
        <p:txBody>
          <a:bodyPr/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            query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output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E0F83-EB01-C9B7-AEAF-CAE5B8CD4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05" y="4411744"/>
            <a:ext cx="6331275" cy="111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A2F85-1C09-19FA-A2DF-ADB30175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649" y="2177592"/>
            <a:ext cx="4724643" cy="17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1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5272-158F-8351-A390-4FC8616B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3"/>
            <a:ext cx="10058400" cy="86245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Calculate the total profit made by each product category country wise</a:t>
            </a: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Which region of United States have majority loss?</a:t>
            </a:r>
            <a:b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CEC7C-0393-B505-3DC3-865CE47F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621411"/>
            <a:ext cx="10058400" cy="4266078"/>
          </a:xfrm>
        </p:spPr>
        <p:txBody>
          <a:bodyPr/>
          <a:lstStyle/>
          <a:p>
            <a:r>
              <a:rPr lang="en-US" dirty="0"/>
              <a:t>        </a:t>
            </a:r>
          </a:p>
          <a:p>
            <a:r>
              <a:rPr lang="en-US" dirty="0"/>
              <a:t>           </a:t>
            </a:r>
          </a:p>
          <a:p>
            <a:r>
              <a:rPr lang="en-US" dirty="0"/>
              <a:t>            Query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Output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2A3B0-93D8-1E7F-7B7E-7ED2BD0F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75" y="4376089"/>
            <a:ext cx="6451705" cy="151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6FE145-E889-7653-68B4-032E01672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89" y="2749515"/>
            <a:ext cx="5010407" cy="15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1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20E1-57CA-D562-E7AA-68AA3C44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7399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Which region of United States have majority loss?</a:t>
            </a:r>
            <a:br>
              <a:rPr lang="en-US" sz="20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CA66-AA2E-56CB-F8AE-35894EAB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498862"/>
            <a:ext cx="10058400" cy="4097266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    Query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output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7420A5-3362-AF00-157D-D37A50990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07" y="4364610"/>
            <a:ext cx="6018073" cy="1231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033BC2-3D0B-9BBA-7273-04D5CB2C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607" y="2092751"/>
            <a:ext cx="6410228" cy="19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7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5FA9-F340-4CD5-9382-28402BEE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528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7EC0C-F1C0-4F97-91D2-5A733199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32" y="3351166"/>
            <a:ext cx="5277599" cy="2565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EAF90-7416-40EC-96AD-734BC91A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82" y="527775"/>
            <a:ext cx="6047214" cy="25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89B9DA-D411-9A21-E767-4119B505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16" y="1187776"/>
            <a:ext cx="10843968" cy="3139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48F977-00A8-439F-B4D2-07FECB81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2961"/>
            <a:ext cx="12192000" cy="7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6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A125-BFB3-1F5D-E4AB-4858FF73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  2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55F3-64BF-0309-55C8-328EC48C3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                               </a:t>
            </a:r>
            <a:r>
              <a:rPr lang="en-IN" sz="2800" dirty="0"/>
              <a:t>CREATE AN IAM ROLE IN AWS </a:t>
            </a:r>
          </a:p>
          <a:p>
            <a:pPr marL="0" indent="0">
              <a:buNone/>
            </a:pPr>
            <a:r>
              <a:rPr lang="en-IN" dirty="0"/>
              <a:t>1)</a:t>
            </a:r>
            <a:r>
              <a:rPr lang="en-IN" sz="1800" dirty="0"/>
              <a:t>What is IAM role ?</a:t>
            </a:r>
          </a:p>
          <a:p>
            <a:pPr marL="0" indent="0">
              <a:buNone/>
            </a:pPr>
            <a:r>
              <a:rPr lang="en-IN" sz="1800" dirty="0"/>
              <a:t>2) How can we create IAM role ?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623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1710E-912F-4784-BCA9-D60F97F3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89" y="1997689"/>
            <a:ext cx="10400351" cy="3780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34CCCF-1D0F-422F-B3EB-A8EA65AB8BF6}"/>
              </a:ext>
            </a:extLst>
          </p:cNvPr>
          <p:cNvSpPr txBox="1"/>
          <p:nvPr/>
        </p:nvSpPr>
        <p:spPr>
          <a:xfrm>
            <a:off x="748646" y="414308"/>
            <a:ext cx="109971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following step-by-step instructions describe how to configure access permissions for Snowflake in your AWS Management Console to access your S3 bucket.</a:t>
            </a:r>
          </a:p>
          <a:p>
            <a:pPr algn="l"/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 into the AWS Management Console.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the home dashboard, choose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Identity &amp; Access Management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(IAM):</a:t>
            </a:r>
          </a:p>
        </p:txBody>
      </p:sp>
    </p:spTree>
    <p:extLst>
      <p:ext uri="{BB962C8B-B14F-4D97-AF65-F5344CB8AC3E}">
        <p14:creationId xmlns:p14="http://schemas.microsoft.com/office/powerpoint/2010/main" val="148898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3AAB4-CA8D-4F36-ABA6-9C7E0DAD1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73" y="1397681"/>
            <a:ext cx="10077253" cy="4682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EB423-8280-4BD4-8981-99F265C0C0B9}"/>
              </a:ext>
            </a:extLst>
          </p:cNvPr>
          <p:cNvSpPr txBox="1"/>
          <p:nvPr/>
        </p:nvSpPr>
        <p:spPr>
          <a:xfrm>
            <a:off x="1057373" y="525793"/>
            <a:ext cx="10839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 the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tab.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a policy document that will allow Snowflake to access the S3 bucket and folder.</a:t>
            </a:r>
          </a:p>
        </p:txBody>
      </p:sp>
    </p:spTree>
    <p:extLst>
      <p:ext uri="{BB962C8B-B14F-4D97-AF65-F5344CB8AC3E}">
        <p14:creationId xmlns:p14="http://schemas.microsoft.com/office/powerpoint/2010/main" val="76918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9F2E5-FB19-4F92-90E9-12CD32465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19" y="1253765"/>
            <a:ext cx="9131561" cy="53072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C1E3C-EB9E-4CAA-9FCC-CE4FB13E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66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539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8DFB8-B80B-487A-9217-3EE655681D80}"/>
              </a:ext>
            </a:extLst>
          </p:cNvPr>
          <p:cNvSpPr txBox="1"/>
          <p:nvPr/>
        </p:nvSpPr>
        <p:spPr>
          <a:xfrm>
            <a:off x="1001596" y="607434"/>
            <a:ext cx="10169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 the policy name and an optional description. Click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9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2528A-BE66-4736-A73B-2F03B21B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41" y="193250"/>
            <a:ext cx="6835654" cy="29098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81F97E-ECF3-9602-C4DC-10BE146D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04" y="3103128"/>
            <a:ext cx="5709501" cy="2909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0DC4B3-A71A-4C35-9B37-7F341FB8FAD9}"/>
              </a:ext>
            </a:extLst>
          </p:cNvPr>
          <p:cNvSpPr txBox="1"/>
          <p:nvPr/>
        </p:nvSpPr>
        <p:spPr>
          <a:xfrm>
            <a:off x="716437" y="1140643"/>
            <a:ext cx="26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Role for integration</a:t>
            </a:r>
          </a:p>
        </p:txBody>
      </p:sp>
    </p:spTree>
    <p:extLst>
      <p:ext uri="{BB962C8B-B14F-4D97-AF65-F5344CB8AC3E}">
        <p14:creationId xmlns:p14="http://schemas.microsoft.com/office/powerpoint/2010/main" val="15311778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</TotalTime>
  <Words>346</Words>
  <Application>Microsoft Office PowerPoint</Application>
  <PresentationFormat>Widescreen</PresentationFormat>
  <Paragraphs>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SPRINT 1 </vt:lpstr>
      <vt:lpstr>STEP -1 </vt:lpstr>
      <vt:lpstr>PowerPoint Presentation</vt:lpstr>
      <vt:lpstr>PowerPoint Presentation</vt:lpstr>
      <vt:lpstr>STEP - 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-3 </vt:lpstr>
      <vt:lpstr>PowerPoint Presentation</vt:lpstr>
      <vt:lpstr>PowerPoint Presentation</vt:lpstr>
      <vt:lpstr>PowerPoint Presentation</vt:lpstr>
      <vt:lpstr>PowerPoint Presentation</vt:lpstr>
      <vt:lpstr>Step -4 </vt:lpstr>
      <vt:lpstr>PowerPoint Presentation</vt:lpstr>
      <vt:lpstr>PowerPoint Presentation</vt:lpstr>
      <vt:lpstr>STEP -5  </vt:lpstr>
      <vt:lpstr>PowerPoint Presentation</vt:lpstr>
      <vt:lpstr>PowerPoint Presentation</vt:lpstr>
      <vt:lpstr>PowerPoint Presentation</vt:lpstr>
      <vt:lpstr>List down the most valuable customers Country wise             </vt:lpstr>
      <vt:lpstr>Total Sales for Category ‘Furniture’</vt:lpstr>
      <vt:lpstr>Which Product provides the maximum profit</vt:lpstr>
      <vt:lpstr>Calculate the total profit made by each product category country wise  Which region of United States have majority loss? </vt:lpstr>
      <vt:lpstr> Which region of United States have majority loss?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SPRINT-1_SNOWFLAKE</dc:title>
  <dc:creator>P N, Deepak Ram</dc:creator>
  <cp:lastModifiedBy>Basha, Chilakala Khaleel</cp:lastModifiedBy>
  <cp:revision>7</cp:revision>
  <dcterms:created xsi:type="dcterms:W3CDTF">2022-11-11T14:37:35Z</dcterms:created>
  <dcterms:modified xsi:type="dcterms:W3CDTF">2022-11-15T10:21:58Z</dcterms:modified>
</cp:coreProperties>
</file>