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02691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8413" y="842822"/>
            <a:ext cx="3045587" cy="43006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 u="sng">
                <a:solidFill>
                  <a:srgbClr val="C78B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02691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42"/>
            <a:ext cx="3884676" cy="33710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6"/>
            <a:ext cx="82296" cy="8229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71" cy="8229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7"/>
            <a:ext cx="82296" cy="82295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43471" y="1082039"/>
            <a:ext cx="82296" cy="8229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6"/>
            <a:ext cx="82295" cy="82295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9755" y="3566159"/>
            <a:ext cx="82295" cy="8229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92067" y="4376927"/>
            <a:ext cx="82296" cy="82295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19755" y="1089660"/>
            <a:ext cx="82295" cy="80772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3551682" y="1395222"/>
            <a:ext cx="2054860" cy="2054860"/>
          </a:xfrm>
          <a:custGeom>
            <a:avLst/>
            <a:gdLst/>
            <a:ahLst/>
            <a:cxnLst/>
            <a:rect l="l" t="t" r="r" b="b"/>
            <a:pathLst>
              <a:path w="2054860" h="2054860">
                <a:moveTo>
                  <a:pt x="1027176" y="0"/>
                </a:moveTo>
                <a:lnTo>
                  <a:pt x="978820" y="1117"/>
                </a:lnTo>
                <a:lnTo>
                  <a:pt x="931041" y="4439"/>
                </a:lnTo>
                <a:lnTo>
                  <a:pt x="883886" y="9913"/>
                </a:lnTo>
                <a:lnTo>
                  <a:pt x="837406" y="17493"/>
                </a:lnTo>
                <a:lnTo>
                  <a:pt x="791649" y="27127"/>
                </a:lnTo>
                <a:lnTo>
                  <a:pt x="746665" y="38767"/>
                </a:lnTo>
                <a:lnTo>
                  <a:pt x="702503" y="52364"/>
                </a:lnTo>
                <a:lnTo>
                  <a:pt x="659212" y="67868"/>
                </a:lnTo>
                <a:lnTo>
                  <a:pt x="616842" y="85230"/>
                </a:lnTo>
                <a:lnTo>
                  <a:pt x="575443" y="104400"/>
                </a:lnTo>
                <a:lnTo>
                  <a:pt x="535063" y="125330"/>
                </a:lnTo>
                <a:lnTo>
                  <a:pt x="495751" y="147969"/>
                </a:lnTo>
                <a:lnTo>
                  <a:pt x="457558" y="172269"/>
                </a:lnTo>
                <a:lnTo>
                  <a:pt x="420532" y="198180"/>
                </a:lnTo>
                <a:lnTo>
                  <a:pt x="384723" y="225654"/>
                </a:lnTo>
                <a:lnTo>
                  <a:pt x="350180" y="254640"/>
                </a:lnTo>
                <a:lnTo>
                  <a:pt x="316952" y="285089"/>
                </a:lnTo>
                <a:lnTo>
                  <a:pt x="285089" y="316952"/>
                </a:lnTo>
                <a:lnTo>
                  <a:pt x="254640" y="350180"/>
                </a:lnTo>
                <a:lnTo>
                  <a:pt x="225654" y="384723"/>
                </a:lnTo>
                <a:lnTo>
                  <a:pt x="198180" y="420532"/>
                </a:lnTo>
                <a:lnTo>
                  <a:pt x="172269" y="457558"/>
                </a:lnTo>
                <a:lnTo>
                  <a:pt x="147969" y="495751"/>
                </a:lnTo>
                <a:lnTo>
                  <a:pt x="125330" y="535063"/>
                </a:lnTo>
                <a:lnTo>
                  <a:pt x="104400" y="575443"/>
                </a:lnTo>
                <a:lnTo>
                  <a:pt x="85230" y="616842"/>
                </a:lnTo>
                <a:lnTo>
                  <a:pt x="67868" y="659212"/>
                </a:lnTo>
                <a:lnTo>
                  <a:pt x="52364" y="702503"/>
                </a:lnTo>
                <a:lnTo>
                  <a:pt x="38767" y="746665"/>
                </a:lnTo>
                <a:lnTo>
                  <a:pt x="27127" y="791649"/>
                </a:lnTo>
                <a:lnTo>
                  <a:pt x="17493" y="837406"/>
                </a:lnTo>
                <a:lnTo>
                  <a:pt x="9913" y="883886"/>
                </a:lnTo>
                <a:lnTo>
                  <a:pt x="4439" y="931041"/>
                </a:lnTo>
                <a:lnTo>
                  <a:pt x="1117" y="978820"/>
                </a:lnTo>
                <a:lnTo>
                  <a:pt x="0" y="1027176"/>
                </a:lnTo>
                <a:lnTo>
                  <a:pt x="1117" y="1075531"/>
                </a:lnTo>
                <a:lnTo>
                  <a:pt x="4439" y="1123310"/>
                </a:lnTo>
                <a:lnTo>
                  <a:pt x="9913" y="1170465"/>
                </a:lnTo>
                <a:lnTo>
                  <a:pt x="17493" y="1216945"/>
                </a:lnTo>
                <a:lnTo>
                  <a:pt x="27127" y="1262702"/>
                </a:lnTo>
                <a:lnTo>
                  <a:pt x="38767" y="1307686"/>
                </a:lnTo>
                <a:lnTo>
                  <a:pt x="52364" y="1351848"/>
                </a:lnTo>
                <a:lnTo>
                  <a:pt x="67868" y="1395139"/>
                </a:lnTo>
                <a:lnTo>
                  <a:pt x="85230" y="1437509"/>
                </a:lnTo>
                <a:lnTo>
                  <a:pt x="104400" y="1478908"/>
                </a:lnTo>
                <a:lnTo>
                  <a:pt x="125330" y="1519288"/>
                </a:lnTo>
                <a:lnTo>
                  <a:pt x="147969" y="1558600"/>
                </a:lnTo>
                <a:lnTo>
                  <a:pt x="172269" y="1596793"/>
                </a:lnTo>
                <a:lnTo>
                  <a:pt x="198180" y="1633819"/>
                </a:lnTo>
                <a:lnTo>
                  <a:pt x="225654" y="1669628"/>
                </a:lnTo>
                <a:lnTo>
                  <a:pt x="254640" y="1704171"/>
                </a:lnTo>
                <a:lnTo>
                  <a:pt x="285089" y="1737399"/>
                </a:lnTo>
                <a:lnTo>
                  <a:pt x="316952" y="1769262"/>
                </a:lnTo>
                <a:lnTo>
                  <a:pt x="350180" y="1799711"/>
                </a:lnTo>
                <a:lnTo>
                  <a:pt x="384723" y="1828697"/>
                </a:lnTo>
                <a:lnTo>
                  <a:pt x="420532" y="1856171"/>
                </a:lnTo>
                <a:lnTo>
                  <a:pt x="457558" y="1882082"/>
                </a:lnTo>
                <a:lnTo>
                  <a:pt x="495751" y="1906382"/>
                </a:lnTo>
                <a:lnTo>
                  <a:pt x="535063" y="1929021"/>
                </a:lnTo>
                <a:lnTo>
                  <a:pt x="575443" y="1949951"/>
                </a:lnTo>
                <a:lnTo>
                  <a:pt x="616842" y="1969121"/>
                </a:lnTo>
                <a:lnTo>
                  <a:pt x="659212" y="1986483"/>
                </a:lnTo>
                <a:lnTo>
                  <a:pt x="702503" y="2001987"/>
                </a:lnTo>
                <a:lnTo>
                  <a:pt x="746665" y="2015584"/>
                </a:lnTo>
                <a:lnTo>
                  <a:pt x="791649" y="2027224"/>
                </a:lnTo>
                <a:lnTo>
                  <a:pt x="837406" y="2036858"/>
                </a:lnTo>
                <a:lnTo>
                  <a:pt x="883886" y="2044438"/>
                </a:lnTo>
                <a:lnTo>
                  <a:pt x="931041" y="2049912"/>
                </a:lnTo>
                <a:lnTo>
                  <a:pt x="978820" y="2053234"/>
                </a:lnTo>
                <a:lnTo>
                  <a:pt x="1027176" y="2054352"/>
                </a:lnTo>
                <a:lnTo>
                  <a:pt x="1075531" y="2053234"/>
                </a:lnTo>
                <a:lnTo>
                  <a:pt x="1123310" y="2049912"/>
                </a:lnTo>
                <a:lnTo>
                  <a:pt x="1170465" y="2044438"/>
                </a:lnTo>
                <a:lnTo>
                  <a:pt x="1216945" y="2036858"/>
                </a:lnTo>
                <a:lnTo>
                  <a:pt x="1262702" y="2027224"/>
                </a:lnTo>
                <a:lnTo>
                  <a:pt x="1307686" y="2015584"/>
                </a:lnTo>
                <a:lnTo>
                  <a:pt x="1351848" y="2001987"/>
                </a:lnTo>
                <a:lnTo>
                  <a:pt x="1395139" y="1986483"/>
                </a:lnTo>
                <a:lnTo>
                  <a:pt x="1437509" y="1969121"/>
                </a:lnTo>
                <a:lnTo>
                  <a:pt x="1478908" y="1949951"/>
                </a:lnTo>
                <a:lnTo>
                  <a:pt x="1519288" y="1929021"/>
                </a:lnTo>
                <a:lnTo>
                  <a:pt x="1558600" y="1906382"/>
                </a:lnTo>
                <a:lnTo>
                  <a:pt x="1596793" y="1882082"/>
                </a:lnTo>
                <a:lnTo>
                  <a:pt x="1633819" y="1856171"/>
                </a:lnTo>
                <a:lnTo>
                  <a:pt x="1669628" y="1828697"/>
                </a:lnTo>
                <a:lnTo>
                  <a:pt x="1704171" y="1799711"/>
                </a:lnTo>
                <a:lnTo>
                  <a:pt x="1737399" y="1769262"/>
                </a:lnTo>
                <a:lnTo>
                  <a:pt x="1769262" y="1737399"/>
                </a:lnTo>
                <a:lnTo>
                  <a:pt x="1799711" y="1704171"/>
                </a:lnTo>
                <a:lnTo>
                  <a:pt x="1828697" y="1669628"/>
                </a:lnTo>
                <a:lnTo>
                  <a:pt x="1856171" y="1633819"/>
                </a:lnTo>
                <a:lnTo>
                  <a:pt x="1882082" y="1596793"/>
                </a:lnTo>
                <a:lnTo>
                  <a:pt x="1906382" y="1558600"/>
                </a:lnTo>
                <a:lnTo>
                  <a:pt x="1929021" y="1519288"/>
                </a:lnTo>
                <a:lnTo>
                  <a:pt x="1949951" y="1478908"/>
                </a:lnTo>
                <a:lnTo>
                  <a:pt x="1969121" y="1437509"/>
                </a:lnTo>
                <a:lnTo>
                  <a:pt x="1986483" y="1395139"/>
                </a:lnTo>
                <a:lnTo>
                  <a:pt x="2001987" y="1351848"/>
                </a:lnTo>
                <a:lnTo>
                  <a:pt x="2015584" y="1307686"/>
                </a:lnTo>
                <a:lnTo>
                  <a:pt x="2027224" y="1262702"/>
                </a:lnTo>
                <a:lnTo>
                  <a:pt x="2036858" y="1216945"/>
                </a:lnTo>
                <a:lnTo>
                  <a:pt x="2044438" y="1170465"/>
                </a:lnTo>
                <a:lnTo>
                  <a:pt x="2049912" y="1123310"/>
                </a:lnTo>
                <a:lnTo>
                  <a:pt x="2053234" y="1075531"/>
                </a:lnTo>
                <a:lnTo>
                  <a:pt x="2054352" y="1027176"/>
                </a:lnTo>
                <a:lnTo>
                  <a:pt x="2053234" y="978820"/>
                </a:lnTo>
                <a:lnTo>
                  <a:pt x="2049912" y="931041"/>
                </a:lnTo>
                <a:lnTo>
                  <a:pt x="2044438" y="883886"/>
                </a:lnTo>
                <a:lnTo>
                  <a:pt x="2036858" y="837406"/>
                </a:lnTo>
                <a:lnTo>
                  <a:pt x="2027224" y="791649"/>
                </a:lnTo>
                <a:lnTo>
                  <a:pt x="2015584" y="746665"/>
                </a:lnTo>
                <a:lnTo>
                  <a:pt x="2001987" y="702503"/>
                </a:lnTo>
                <a:lnTo>
                  <a:pt x="1986483" y="659212"/>
                </a:lnTo>
                <a:lnTo>
                  <a:pt x="1969121" y="616842"/>
                </a:lnTo>
                <a:lnTo>
                  <a:pt x="1949951" y="575443"/>
                </a:lnTo>
                <a:lnTo>
                  <a:pt x="1929021" y="535063"/>
                </a:lnTo>
                <a:lnTo>
                  <a:pt x="1906382" y="495751"/>
                </a:lnTo>
                <a:lnTo>
                  <a:pt x="1882082" y="457558"/>
                </a:lnTo>
                <a:lnTo>
                  <a:pt x="1856171" y="420532"/>
                </a:lnTo>
                <a:lnTo>
                  <a:pt x="1828697" y="384723"/>
                </a:lnTo>
                <a:lnTo>
                  <a:pt x="1799711" y="350180"/>
                </a:lnTo>
                <a:lnTo>
                  <a:pt x="1769262" y="316952"/>
                </a:lnTo>
                <a:lnTo>
                  <a:pt x="1737399" y="285089"/>
                </a:lnTo>
                <a:lnTo>
                  <a:pt x="1704171" y="254640"/>
                </a:lnTo>
                <a:lnTo>
                  <a:pt x="1669628" y="225654"/>
                </a:lnTo>
                <a:lnTo>
                  <a:pt x="1633819" y="198180"/>
                </a:lnTo>
                <a:lnTo>
                  <a:pt x="1596793" y="172269"/>
                </a:lnTo>
                <a:lnTo>
                  <a:pt x="1558600" y="147969"/>
                </a:lnTo>
                <a:lnTo>
                  <a:pt x="1519288" y="125330"/>
                </a:lnTo>
                <a:lnTo>
                  <a:pt x="1478908" y="104400"/>
                </a:lnTo>
                <a:lnTo>
                  <a:pt x="1437509" y="85230"/>
                </a:lnTo>
                <a:lnTo>
                  <a:pt x="1395139" y="67868"/>
                </a:lnTo>
                <a:lnTo>
                  <a:pt x="1351848" y="52364"/>
                </a:lnTo>
                <a:lnTo>
                  <a:pt x="1307686" y="38767"/>
                </a:lnTo>
                <a:lnTo>
                  <a:pt x="1262702" y="27127"/>
                </a:lnTo>
                <a:lnTo>
                  <a:pt x="1216945" y="17493"/>
                </a:lnTo>
                <a:lnTo>
                  <a:pt x="1170465" y="9913"/>
                </a:lnTo>
                <a:lnTo>
                  <a:pt x="1123310" y="4439"/>
                </a:lnTo>
                <a:lnTo>
                  <a:pt x="1075531" y="1117"/>
                </a:lnTo>
                <a:lnTo>
                  <a:pt x="102717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551682" y="1395222"/>
            <a:ext cx="2054860" cy="2054860"/>
          </a:xfrm>
          <a:custGeom>
            <a:avLst/>
            <a:gdLst/>
            <a:ahLst/>
            <a:cxnLst/>
            <a:rect l="l" t="t" r="r" b="b"/>
            <a:pathLst>
              <a:path w="2054860" h="2054860">
                <a:moveTo>
                  <a:pt x="0" y="1027176"/>
                </a:moveTo>
                <a:lnTo>
                  <a:pt x="1117" y="978820"/>
                </a:lnTo>
                <a:lnTo>
                  <a:pt x="4439" y="931041"/>
                </a:lnTo>
                <a:lnTo>
                  <a:pt x="9913" y="883886"/>
                </a:lnTo>
                <a:lnTo>
                  <a:pt x="17493" y="837406"/>
                </a:lnTo>
                <a:lnTo>
                  <a:pt x="27127" y="791649"/>
                </a:lnTo>
                <a:lnTo>
                  <a:pt x="38767" y="746665"/>
                </a:lnTo>
                <a:lnTo>
                  <a:pt x="52364" y="702503"/>
                </a:lnTo>
                <a:lnTo>
                  <a:pt x="67868" y="659212"/>
                </a:lnTo>
                <a:lnTo>
                  <a:pt x="85230" y="616842"/>
                </a:lnTo>
                <a:lnTo>
                  <a:pt x="104400" y="575443"/>
                </a:lnTo>
                <a:lnTo>
                  <a:pt x="125330" y="535063"/>
                </a:lnTo>
                <a:lnTo>
                  <a:pt x="147969" y="495751"/>
                </a:lnTo>
                <a:lnTo>
                  <a:pt x="172269" y="457558"/>
                </a:lnTo>
                <a:lnTo>
                  <a:pt x="198180" y="420532"/>
                </a:lnTo>
                <a:lnTo>
                  <a:pt x="225654" y="384723"/>
                </a:lnTo>
                <a:lnTo>
                  <a:pt x="254640" y="350180"/>
                </a:lnTo>
                <a:lnTo>
                  <a:pt x="285089" y="316952"/>
                </a:lnTo>
                <a:lnTo>
                  <a:pt x="316952" y="285089"/>
                </a:lnTo>
                <a:lnTo>
                  <a:pt x="350180" y="254640"/>
                </a:lnTo>
                <a:lnTo>
                  <a:pt x="384723" y="225654"/>
                </a:lnTo>
                <a:lnTo>
                  <a:pt x="420532" y="198180"/>
                </a:lnTo>
                <a:lnTo>
                  <a:pt x="457558" y="172269"/>
                </a:lnTo>
                <a:lnTo>
                  <a:pt x="495751" y="147969"/>
                </a:lnTo>
                <a:lnTo>
                  <a:pt x="535063" y="125330"/>
                </a:lnTo>
                <a:lnTo>
                  <a:pt x="575443" y="104400"/>
                </a:lnTo>
                <a:lnTo>
                  <a:pt x="616842" y="85230"/>
                </a:lnTo>
                <a:lnTo>
                  <a:pt x="659212" y="67868"/>
                </a:lnTo>
                <a:lnTo>
                  <a:pt x="702503" y="52364"/>
                </a:lnTo>
                <a:lnTo>
                  <a:pt x="746665" y="38767"/>
                </a:lnTo>
                <a:lnTo>
                  <a:pt x="791649" y="27127"/>
                </a:lnTo>
                <a:lnTo>
                  <a:pt x="837406" y="17493"/>
                </a:lnTo>
                <a:lnTo>
                  <a:pt x="883886" y="9913"/>
                </a:lnTo>
                <a:lnTo>
                  <a:pt x="931041" y="4439"/>
                </a:lnTo>
                <a:lnTo>
                  <a:pt x="978820" y="1117"/>
                </a:lnTo>
                <a:lnTo>
                  <a:pt x="1027176" y="0"/>
                </a:lnTo>
                <a:lnTo>
                  <a:pt x="1075531" y="1117"/>
                </a:lnTo>
                <a:lnTo>
                  <a:pt x="1123310" y="4439"/>
                </a:lnTo>
                <a:lnTo>
                  <a:pt x="1170465" y="9913"/>
                </a:lnTo>
                <a:lnTo>
                  <a:pt x="1216945" y="17493"/>
                </a:lnTo>
                <a:lnTo>
                  <a:pt x="1262702" y="27127"/>
                </a:lnTo>
                <a:lnTo>
                  <a:pt x="1307686" y="38767"/>
                </a:lnTo>
                <a:lnTo>
                  <a:pt x="1351848" y="52364"/>
                </a:lnTo>
                <a:lnTo>
                  <a:pt x="1395139" y="67868"/>
                </a:lnTo>
                <a:lnTo>
                  <a:pt x="1437509" y="85230"/>
                </a:lnTo>
                <a:lnTo>
                  <a:pt x="1478908" y="104400"/>
                </a:lnTo>
                <a:lnTo>
                  <a:pt x="1519288" y="125330"/>
                </a:lnTo>
                <a:lnTo>
                  <a:pt x="1558600" y="147969"/>
                </a:lnTo>
                <a:lnTo>
                  <a:pt x="1596793" y="172269"/>
                </a:lnTo>
                <a:lnTo>
                  <a:pt x="1633819" y="198180"/>
                </a:lnTo>
                <a:lnTo>
                  <a:pt x="1669628" y="225654"/>
                </a:lnTo>
                <a:lnTo>
                  <a:pt x="1704171" y="254640"/>
                </a:lnTo>
                <a:lnTo>
                  <a:pt x="1737399" y="285089"/>
                </a:lnTo>
                <a:lnTo>
                  <a:pt x="1769262" y="316952"/>
                </a:lnTo>
                <a:lnTo>
                  <a:pt x="1799711" y="350180"/>
                </a:lnTo>
                <a:lnTo>
                  <a:pt x="1828697" y="384723"/>
                </a:lnTo>
                <a:lnTo>
                  <a:pt x="1856171" y="420532"/>
                </a:lnTo>
                <a:lnTo>
                  <a:pt x="1882082" y="457558"/>
                </a:lnTo>
                <a:lnTo>
                  <a:pt x="1906382" y="495751"/>
                </a:lnTo>
                <a:lnTo>
                  <a:pt x="1929021" y="535063"/>
                </a:lnTo>
                <a:lnTo>
                  <a:pt x="1949951" y="575443"/>
                </a:lnTo>
                <a:lnTo>
                  <a:pt x="1969121" y="616842"/>
                </a:lnTo>
                <a:lnTo>
                  <a:pt x="1986483" y="659212"/>
                </a:lnTo>
                <a:lnTo>
                  <a:pt x="2001987" y="702503"/>
                </a:lnTo>
                <a:lnTo>
                  <a:pt x="2015584" y="746665"/>
                </a:lnTo>
                <a:lnTo>
                  <a:pt x="2027224" y="791649"/>
                </a:lnTo>
                <a:lnTo>
                  <a:pt x="2036858" y="837406"/>
                </a:lnTo>
                <a:lnTo>
                  <a:pt x="2044438" y="883886"/>
                </a:lnTo>
                <a:lnTo>
                  <a:pt x="2049912" y="931041"/>
                </a:lnTo>
                <a:lnTo>
                  <a:pt x="2053234" y="978820"/>
                </a:lnTo>
                <a:lnTo>
                  <a:pt x="2054352" y="1027176"/>
                </a:lnTo>
                <a:lnTo>
                  <a:pt x="2053234" y="1075531"/>
                </a:lnTo>
                <a:lnTo>
                  <a:pt x="2049912" y="1123310"/>
                </a:lnTo>
                <a:lnTo>
                  <a:pt x="2044438" y="1170465"/>
                </a:lnTo>
                <a:lnTo>
                  <a:pt x="2036858" y="1216945"/>
                </a:lnTo>
                <a:lnTo>
                  <a:pt x="2027224" y="1262702"/>
                </a:lnTo>
                <a:lnTo>
                  <a:pt x="2015584" y="1307686"/>
                </a:lnTo>
                <a:lnTo>
                  <a:pt x="2001987" y="1351848"/>
                </a:lnTo>
                <a:lnTo>
                  <a:pt x="1986483" y="1395139"/>
                </a:lnTo>
                <a:lnTo>
                  <a:pt x="1969121" y="1437509"/>
                </a:lnTo>
                <a:lnTo>
                  <a:pt x="1949951" y="1478908"/>
                </a:lnTo>
                <a:lnTo>
                  <a:pt x="1929021" y="1519288"/>
                </a:lnTo>
                <a:lnTo>
                  <a:pt x="1906382" y="1558600"/>
                </a:lnTo>
                <a:lnTo>
                  <a:pt x="1882082" y="1596793"/>
                </a:lnTo>
                <a:lnTo>
                  <a:pt x="1856171" y="1633819"/>
                </a:lnTo>
                <a:lnTo>
                  <a:pt x="1828697" y="1669628"/>
                </a:lnTo>
                <a:lnTo>
                  <a:pt x="1799711" y="1704171"/>
                </a:lnTo>
                <a:lnTo>
                  <a:pt x="1769262" y="1737399"/>
                </a:lnTo>
                <a:lnTo>
                  <a:pt x="1737399" y="1769262"/>
                </a:lnTo>
                <a:lnTo>
                  <a:pt x="1704171" y="1799711"/>
                </a:lnTo>
                <a:lnTo>
                  <a:pt x="1669628" y="1828697"/>
                </a:lnTo>
                <a:lnTo>
                  <a:pt x="1633819" y="1856171"/>
                </a:lnTo>
                <a:lnTo>
                  <a:pt x="1596793" y="1882082"/>
                </a:lnTo>
                <a:lnTo>
                  <a:pt x="1558600" y="1906382"/>
                </a:lnTo>
                <a:lnTo>
                  <a:pt x="1519288" y="1929021"/>
                </a:lnTo>
                <a:lnTo>
                  <a:pt x="1478908" y="1949951"/>
                </a:lnTo>
                <a:lnTo>
                  <a:pt x="1437509" y="1969121"/>
                </a:lnTo>
                <a:lnTo>
                  <a:pt x="1395139" y="1986483"/>
                </a:lnTo>
                <a:lnTo>
                  <a:pt x="1351848" y="2001987"/>
                </a:lnTo>
                <a:lnTo>
                  <a:pt x="1307686" y="2015584"/>
                </a:lnTo>
                <a:lnTo>
                  <a:pt x="1262702" y="2027224"/>
                </a:lnTo>
                <a:lnTo>
                  <a:pt x="1216945" y="2036858"/>
                </a:lnTo>
                <a:lnTo>
                  <a:pt x="1170465" y="2044438"/>
                </a:lnTo>
                <a:lnTo>
                  <a:pt x="1123310" y="2049912"/>
                </a:lnTo>
                <a:lnTo>
                  <a:pt x="1075531" y="2053234"/>
                </a:lnTo>
                <a:lnTo>
                  <a:pt x="1027176" y="2054352"/>
                </a:lnTo>
                <a:lnTo>
                  <a:pt x="978820" y="2053234"/>
                </a:lnTo>
                <a:lnTo>
                  <a:pt x="931041" y="2049912"/>
                </a:lnTo>
                <a:lnTo>
                  <a:pt x="883886" y="2044438"/>
                </a:lnTo>
                <a:lnTo>
                  <a:pt x="837406" y="2036858"/>
                </a:lnTo>
                <a:lnTo>
                  <a:pt x="791649" y="2027224"/>
                </a:lnTo>
                <a:lnTo>
                  <a:pt x="746665" y="2015584"/>
                </a:lnTo>
                <a:lnTo>
                  <a:pt x="702503" y="2001987"/>
                </a:lnTo>
                <a:lnTo>
                  <a:pt x="659212" y="1986483"/>
                </a:lnTo>
                <a:lnTo>
                  <a:pt x="616842" y="1969121"/>
                </a:lnTo>
                <a:lnTo>
                  <a:pt x="575443" y="1949951"/>
                </a:lnTo>
                <a:lnTo>
                  <a:pt x="535063" y="1929021"/>
                </a:lnTo>
                <a:lnTo>
                  <a:pt x="495751" y="1906382"/>
                </a:lnTo>
                <a:lnTo>
                  <a:pt x="457558" y="1882082"/>
                </a:lnTo>
                <a:lnTo>
                  <a:pt x="420532" y="1856171"/>
                </a:lnTo>
                <a:lnTo>
                  <a:pt x="384723" y="1828697"/>
                </a:lnTo>
                <a:lnTo>
                  <a:pt x="350180" y="1799711"/>
                </a:lnTo>
                <a:lnTo>
                  <a:pt x="316952" y="1769262"/>
                </a:lnTo>
                <a:lnTo>
                  <a:pt x="285089" y="1737399"/>
                </a:lnTo>
                <a:lnTo>
                  <a:pt x="254640" y="1704171"/>
                </a:lnTo>
                <a:lnTo>
                  <a:pt x="225654" y="1669628"/>
                </a:lnTo>
                <a:lnTo>
                  <a:pt x="198180" y="1633819"/>
                </a:lnTo>
                <a:lnTo>
                  <a:pt x="172269" y="1596793"/>
                </a:lnTo>
                <a:lnTo>
                  <a:pt x="147969" y="1558600"/>
                </a:lnTo>
                <a:lnTo>
                  <a:pt x="125330" y="1519288"/>
                </a:lnTo>
                <a:lnTo>
                  <a:pt x="104400" y="1478908"/>
                </a:lnTo>
                <a:lnTo>
                  <a:pt x="85230" y="1437509"/>
                </a:lnTo>
                <a:lnTo>
                  <a:pt x="67868" y="1395139"/>
                </a:lnTo>
                <a:lnTo>
                  <a:pt x="52364" y="1351848"/>
                </a:lnTo>
                <a:lnTo>
                  <a:pt x="38767" y="1307686"/>
                </a:lnTo>
                <a:lnTo>
                  <a:pt x="27127" y="1262702"/>
                </a:lnTo>
                <a:lnTo>
                  <a:pt x="17493" y="1216945"/>
                </a:lnTo>
                <a:lnTo>
                  <a:pt x="9913" y="1170465"/>
                </a:lnTo>
                <a:lnTo>
                  <a:pt x="4439" y="1123310"/>
                </a:lnTo>
                <a:lnTo>
                  <a:pt x="1117" y="1075531"/>
                </a:lnTo>
                <a:lnTo>
                  <a:pt x="0" y="1027176"/>
                </a:lnTo>
                <a:close/>
              </a:path>
            </a:pathLst>
          </a:custGeom>
          <a:ln w="254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605784" y="1449324"/>
            <a:ext cx="1946275" cy="1945005"/>
          </a:xfrm>
          <a:custGeom>
            <a:avLst/>
            <a:gdLst/>
            <a:ahLst/>
            <a:cxnLst/>
            <a:rect l="l" t="t" r="r" b="b"/>
            <a:pathLst>
              <a:path w="1946275" h="1945004">
                <a:moveTo>
                  <a:pt x="973074" y="0"/>
                </a:moveTo>
                <a:lnTo>
                  <a:pt x="924503" y="1190"/>
                </a:lnTo>
                <a:lnTo>
                  <a:pt x="876549" y="4723"/>
                </a:lnTo>
                <a:lnTo>
                  <a:pt x="829268" y="10543"/>
                </a:lnTo>
                <a:lnTo>
                  <a:pt x="782716" y="18594"/>
                </a:lnTo>
                <a:lnTo>
                  <a:pt x="736947" y="28822"/>
                </a:lnTo>
                <a:lnTo>
                  <a:pt x="692019" y="41169"/>
                </a:lnTo>
                <a:lnTo>
                  <a:pt x="647985" y="55581"/>
                </a:lnTo>
                <a:lnTo>
                  <a:pt x="604903" y="72001"/>
                </a:lnTo>
                <a:lnTo>
                  <a:pt x="562828" y="90375"/>
                </a:lnTo>
                <a:lnTo>
                  <a:pt x="521816" y="110645"/>
                </a:lnTo>
                <a:lnTo>
                  <a:pt x="481922" y="132757"/>
                </a:lnTo>
                <a:lnTo>
                  <a:pt x="443202" y="156654"/>
                </a:lnTo>
                <a:lnTo>
                  <a:pt x="405712" y="182282"/>
                </a:lnTo>
                <a:lnTo>
                  <a:pt x="369508" y="209584"/>
                </a:lnTo>
                <a:lnTo>
                  <a:pt x="334645" y="238504"/>
                </a:lnTo>
                <a:lnTo>
                  <a:pt x="301179" y="268987"/>
                </a:lnTo>
                <a:lnTo>
                  <a:pt x="269166" y="300977"/>
                </a:lnTo>
                <a:lnTo>
                  <a:pt x="238661" y="334418"/>
                </a:lnTo>
                <a:lnTo>
                  <a:pt x="209721" y="369256"/>
                </a:lnTo>
                <a:lnTo>
                  <a:pt x="182400" y="405433"/>
                </a:lnTo>
                <a:lnTo>
                  <a:pt x="156755" y="442894"/>
                </a:lnTo>
                <a:lnTo>
                  <a:pt x="132841" y="481584"/>
                </a:lnTo>
                <a:lnTo>
                  <a:pt x="110715" y="521446"/>
                </a:lnTo>
                <a:lnTo>
                  <a:pt x="90431" y="562425"/>
                </a:lnTo>
                <a:lnTo>
                  <a:pt x="72046" y="604466"/>
                </a:lnTo>
                <a:lnTo>
                  <a:pt x="55615" y="647512"/>
                </a:lnTo>
                <a:lnTo>
                  <a:pt x="41194" y="691508"/>
                </a:lnTo>
                <a:lnTo>
                  <a:pt x="28839" y="736399"/>
                </a:lnTo>
                <a:lnTo>
                  <a:pt x="18606" y="782127"/>
                </a:lnTo>
                <a:lnTo>
                  <a:pt x="10549" y="828639"/>
                </a:lnTo>
                <a:lnTo>
                  <a:pt x="4725" y="875877"/>
                </a:lnTo>
                <a:lnTo>
                  <a:pt x="1190" y="923786"/>
                </a:lnTo>
                <a:lnTo>
                  <a:pt x="0" y="972312"/>
                </a:lnTo>
                <a:lnTo>
                  <a:pt x="1190" y="1020837"/>
                </a:lnTo>
                <a:lnTo>
                  <a:pt x="4725" y="1068746"/>
                </a:lnTo>
                <a:lnTo>
                  <a:pt x="10549" y="1115984"/>
                </a:lnTo>
                <a:lnTo>
                  <a:pt x="18606" y="1162496"/>
                </a:lnTo>
                <a:lnTo>
                  <a:pt x="28839" y="1208224"/>
                </a:lnTo>
                <a:lnTo>
                  <a:pt x="41194" y="1253115"/>
                </a:lnTo>
                <a:lnTo>
                  <a:pt x="55615" y="1297111"/>
                </a:lnTo>
                <a:lnTo>
                  <a:pt x="72046" y="1340157"/>
                </a:lnTo>
                <a:lnTo>
                  <a:pt x="90431" y="1382198"/>
                </a:lnTo>
                <a:lnTo>
                  <a:pt x="110715" y="1423177"/>
                </a:lnTo>
                <a:lnTo>
                  <a:pt x="132841" y="1463039"/>
                </a:lnTo>
                <a:lnTo>
                  <a:pt x="156755" y="1501729"/>
                </a:lnTo>
                <a:lnTo>
                  <a:pt x="182400" y="1539190"/>
                </a:lnTo>
                <a:lnTo>
                  <a:pt x="209721" y="1575367"/>
                </a:lnTo>
                <a:lnTo>
                  <a:pt x="238661" y="1610205"/>
                </a:lnTo>
                <a:lnTo>
                  <a:pt x="269166" y="1643646"/>
                </a:lnTo>
                <a:lnTo>
                  <a:pt x="301179" y="1675636"/>
                </a:lnTo>
                <a:lnTo>
                  <a:pt x="334645" y="1706119"/>
                </a:lnTo>
                <a:lnTo>
                  <a:pt x="369508" y="1735039"/>
                </a:lnTo>
                <a:lnTo>
                  <a:pt x="405712" y="1762341"/>
                </a:lnTo>
                <a:lnTo>
                  <a:pt x="443202" y="1787969"/>
                </a:lnTo>
                <a:lnTo>
                  <a:pt x="481922" y="1811866"/>
                </a:lnTo>
                <a:lnTo>
                  <a:pt x="521816" y="1833978"/>
                </a:lnTo>
                <a:lnTo>
                  <a:pt x="562828" y="1854248"/>
                </a:lnTo>
                <a:lnTo>
                  <a:pt x="604903" y="1872622"/>
                </a:lnTo>
                <a:lnTo>
                  <a:pt x="647985" y="1889042"/>
                </a:lnTo>
                <a:lnTo>
                  <a:pt x="692019" y="1903454"/>
                </a:lnTo>
                <a:lnTo>
                  <a:pt x="736947" y="1915801"/>
                </a:lnTo>
                <a:lnTo>
                  <a:pt x="782716" y="1926029"/>
                </a:lnTo>
                <a:lnTo>
                  <a:pt x="829268" y="1934080"/>
                </a:lnTo>
                <a:lnTo>
                  <a:pt x="876549" y="1939900"/>
                </a:lnTo>
                <a:lnTo>
                  <a:pt x="924503" y="1943433"/>
                </a:lnTo>
                <a:lnTo>
                  <a:pt x="973074" y="1944624"/>
                </a:lnTo>
                <a:lnTo>
                  <a:pt x="1021644" y="1943433"/>
                </a:lnTo>
                <a:lnTo>
                  <a:pt x="1069598" y="1939900"/>
                </a:lnTo>
                <a:lnTo>
                  <a:pt x="1116879" y="1934080"/>
                </a:lnTo>
                <a:lnTo>
                  <a:pt x="1163431" y="1926029"/>
                </a:lnTo>
                <a:lnTo>
                  <a:pt x="1209200" y="1915801"/>
                </a:lnTo>
                <a:lnTo>
                  <a:pt x="1254128" y="1903454"/>
                </a:lnTo>
                <a:lnTo>
                  <a:pt x="1298162" y="1889042"/>
                </a:lnTo>
                <a:lnTo>
                  <a:pt x="1341244" y="1872622"/>
                </a:lnTo>
                <a:lnTo>
                  <a:pt x="1383319" y="1854248"/>
                </a:lnTo>
                <a:lnTo>
                  <a:pt x="1424331" y="1833978"/>
                </a:lnTo>
                <a:lnTo>
                  <a:pt x="1464225" y="1811866"/>
                </a:lnTo>
                <a:lnTo>
                  <a:pt x="1502945" y="1787969"/>
                </a:lnTo>
                <a:lnTo>
                  <a:pt x="1540435" y="1762341"/>
                </a:lnTo>
                <a:lnTo>
                  <a:pt x="1576639" y="1735039"/>
                </a:lnTo>
                <a:lnTo>
                  <a:pt x="1611502" y="1706119"/>
                </a:lnTo>
                <a:lnTo>
                  <a:pt x="1644968" y="1675636"/>
                </a:lnTo>
                <a:lnTo>
                  <a:pt x="1676981" y="1643646"/>
                </a:lnTo>
                <a:lnTo>
                  <a:pt x="1707486" y="1610205"/>
                </a:lnTo>
                <a:lnTo>
                  <a:pt x="1736426" y="1575367"/>
                </a:lnTo>
                <a:lnTo>
                  <a:pt x="1763747" y="1539190"/>
                </a:lnTo>
                <a:lnTo>
                  <a:pt x="1789392" y="1501729"/>
                </a:lnTo>
                <a:lnTo>
                  <a:pt x="1813306" y="1463039"/>
                </a:lnTo>
                <a:lnTo>
                  <a:pt x="1835432" y="1423177"/>
                </a:lnTo>
                <a:lnTo>
                  <a:pt x="1855716" y="1382198"/>
                </a:lnTo>
                <a:lnTo>
                  <a:pt x="1874101" y="1340157"/>
                </a:lnTo>
                <a:lnTo>
                  <a:pt x="1890532" y="1297111"/>
                </a:lnTo>
                <a:lnTo>
                  <a:pt x="1904953" y="1253115"/>
                </a:lnTo>
                <a:lnTo>
                  <a:pt x="1917308" y="1208224"/>
                </a:lnTo>
                <a:lnTo>
                  <a:pt x="1927541" y="1162496"/>
                </a:lnTo>
                <a:lnTo>
                  <a:pt x="1935598" y="1115984"/>
                </a:lnTo>
                <a:lnTo>
                  <a:pt x="1941422" y="1068746"/>
                </a:lnTo>
                <a:lnTo>
                  <a:pt x="1944957" y="1020837"/>
                </a:lnTo>
                <a:lnTo>
                  <a:pt x="1946148" y="972312"/>
                </a:lnTo>
                <a:lnTo>
                  <a:pt x="1944957" y="923786"/>
                </a:lnTo>
                <a:lnTo>
                  <a:pt x="1941422" y="875877"/>
                </a:lnTo>
                <a:lnTo>
                  <a:pt x="1935598" y="828639"/>
                </a:lnTo>
                <a:lnTo>
                  <a:pt x="1927541" y="782127"/>
                </a:lnTo>
                <a:lnTo>
                  <a:pt x="1917308" y="736399"/>
                </a:lnTo>
                <a:lnTo>
                  <a:pt x="1904953" y="691508"/>
                </a:lnTo>
                <a:lnTo>
                  <a:pt x="1890532" y="647512"/>
                </a:lnTo>
                <a:lnTo>
                  <a:pt x="1874101" y="604466"/>
                </a:lnTo>
                <a:lnTo>
                  <a:pt x="1855716" y="562425"/>
                </a:lnTo>
                <a:lnTo>
                  <a:pt x="1835432" y="521446"/>
                </a:lnTo>
                <a:lnTo>
                  <a:pt x="1813306" y="481583"/>
                </a:lnTo>
                <a:lnTo>
                  <a:pt x="1789392" y="442894"/>
                </a:lnTo>
                <a:lnTo>
                  <a:pt x="1763747" y="405433"/>
                </a:lnTo>
                <a:lnTo>
                  <a:pt x="1736426" y="369256"/>
                </a:lnTo>
                <a:lnTo>
                  <a:pt x="1707486" y="334418"/>
                </a:lnTo>
                <a:lnTo>
                  <a:pt x="1676981" y="300977"/>
                </a:lnTo>
                <a:lnTo>
                  <a:pt x="1644968" y="268987"/>
                </a:lnTo>
                <a:lnTo>
                  <a:pt x="1611502" y="238504"/>
                </a:lnTo>
                <a:lnTo>
                  <a:pt x="1576639" y="209584"/>
                </a:lnTo>
                <a:lnTo>
                  <a:pt x="1540435" y="182282"/>
                </a:lnTo>
                <a:lnTo>
                  <a:pt x="1502945" y="156654"/>
                </a:lnTo>
                <a:lnTo>
                  <a:pt x="1464225" y="132757"/>
                </a:lnTo>
                <a:lnTo>
                  <a:pt x="1424331" y="110645"/>
                </a:lnTo>
                <a:lnTo>
                  <a:pt x="1383319" y="90375"/>
                </a:lnTo>
                <a:lnTo>
                  <a:pt x="1341244" y="72001"/>
                </a:lnTo>
                <a:lnTo>
                  <a:pt x="1298162" y="55581"/>
                </a:lnTo>
                <a:lnTo>
                  <a:pt x="1254128" y="41169"/>
                </a:lnTo>
                <a:lnTo>
                  <a:pt x="1209200" y="28822"/>
                </a:lnTo>
                <a:lnTo>
                  <a:pt x="1163431" y="18594"/>
                </a:lnTo>
                <a:lnTo>
                  <a:pt x="1116879" y="10543"/>
                </a:lnTo>
                <a:lnTo>
                  <a:pt x="1069598" y="4723"/>
                </a:lnTo>
                <a:lnTo>
                  <a:pt x="1021644" y="1190"/>
                </a:lnTo>
                <a:lnTo>
                  <a:pt x="9730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 u="sng">
                <a:solidFill>
                  <a:srgbClr val="C78B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 u="sng">
                <a:solidFill>
                  <a:srgbClr val="C78B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02691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2718" y="2134870"/>
            <a:ext cx="4258563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 u="sng">
                <a:solidFill>
                  <a:srgbClr val="C78B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4584" y="987678"/>
            <a:ext cx="8434831" cy="203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uryaa07/Task_4_Naan_Mudhalavan" TargetMode="External"/><Relationship Id="rId4" Type="http://schemas.openxmlformats.org/officeDocument/2006/relationships/hyperlink" Target="https://github.com/Khaleelrahman7/Full_Stack_SR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0"/>
            <a:ext cx="9144000" cy="5134610"/>
            <a:chOff x="0" y="4570"/>
            <a:chExt cx="9144000" cy="51346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0"/>
              <a:ext cx="9143999" cy="51343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5185" y="3257549"/>
              <a:ext cx="527050" cy="0"/>
            </a:xfrm>
            <a:custGeom>
              <a:avLst/>
              <a:gdLst/>
              <a:ahLst/>
              <a:cxnLst/>
              <a:rect l="l" t="t" r="r" b="b"/>
              <a:pathLst>
                <a:path w="527050">
                  <a:moveTo>
                    <a:pt x="0" y="0"/>
                  </a:moveTo>
                  <a:lnTo>
                    <a:pt x="527037" y="0"/>
                  </a:lnTo>
                </a:path>
              </a:pathLst>
            </a:custGeom>
            <a:ln w="28575">
              <a:solidFill>
                <a:srgbClr val="2136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52653" y="2693253"/>
            <a:ext cx="302704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sz="2400" b="1" spc="-25" dirty="0">
                <a:solidFill>
                  <a:srgbClr val="213669"/>
                </a:solidFill>
                <a:latin typeface="Trebuchet MS"/>
                <a:cs typeface="Trebuchet MS"/>
              </a:rPr>
              <a:t>“Your</a:t>
            </a:r>
            <a:r>
              <a:rPr sz="2400" b="1" spc="-204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13669"/>
                </a:solidFill>
                <a:latin typeface="Trebuchet MS"/>
                <a:cs typeface="Trebuchet MS"/>
              </a:rPr>
              <a:t>Proj</a:t>
            </a:r>
            <a:r>
              <a:rPr sz="2400" b="1" spc="-25" dirty="0">
                <a:solidFill>
                  <a:srgbClr val="213669"/>
                </a:solidFill>
                <a:latin typeface="Trebuchet MS"/>
                <a:cs typeface="Trebuchet MS"/>
              </a:rPr>
              <a:t>e</a:t>
            </a:r>
            <a:r>
              <a:rPr sz="2400" b="1" spc="65" dirty="0">
                <a:solidFill>
                  <a:srgbClr val="213669"/>
                </a:solidFill>
                <a:latin typeface="Trebuchet MS"/>
                <a:cs typeface="Trebuchet MS"/>
              </a:rPr>
              <a:t>ct</a:t>
            </a:r>
            <a:r>
              <a:rPr sz="2400" b="1" spc="-21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195" dirty="0">
                <a:solidFill>
                  <a:srgbClr val="213669"/>
                </a:solidFill>
                <a:latin typeface="Trebuchet MS"/>
                <a:cs typeface="Trebuchet MS"/>
              </a:rPr>
              <a:t>N</a:t>
            </a:r>
            <a:r>
              <a:rPr sz="2400" b="1" spc="140" dirty="0">
                <a:solidFill>
                  <a:srgbClr val="213669"/>
                </a:solidFill>
                <a:latin typeface="Trebuchet MS"/>
                <a:cs typeface="Trebuchet MS"/>
              </a:rPr>
              <a:t>a</a:t>
            </a:r>
            <a:r>
              <a:rPr sz="2400" b="1" spc="55" dirty="0">
                <a:solidFill>
                  <a:srgbClr val="213669"/>
                </a:solidFill>
                <a:latin typeface="Trebuchet MS"/>
                <a:cs typeface="Trebuchet MS"/>
              </a:rPr>
              <a:t>m</a:t>
            </a:r>
            <a:r>
              <a:rPr sz="2400" b="1" spc="25" dirty="0">
                <a:solidFill>
                  <a:srgbClr val="213669"/>
                </a:solidFill>
                <a:latin typeface="Trebuchet MS"/>
                <a:cs typeface="Trebuchet MS"/>
              </a:rPr>
              <a:t>e</a:t>
            </a:r>
            <a:r>
              <a:rPr sz="2400" b="1" spc="-260" dirty="0">
                <a:solidFill>
                  <a:srgbClr val="213669"/>
                </a:solidFill>
                <a:latin typeface="Trebuchet MS"/>
                <a:cs typeface="Trebuchet MS"/>
              </a:rPr>
              <a:t>”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953" y="3386454"/>
            <a:ext cx="1178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4" dirty="0">
                <a:solidFill>
                  <a:srgbClr val="213669"/>
                </a:solidFill>
                <a:latin typeface="Trebuchet MS"/>
                <a:cs typeface="Trebuchet MS"/>
              </a:rPr>
              <a:t>Ta</a:t>
            </a:r>
            <a:r>
              <a:rPr sz="2400" b="1" spc="70" dirty="0">
                <a:solidFill>
                  <a:srgbClr val="213669"/>
                </a:solidFill>
                <a:latin typeface="Trebuchet MS"/>
                <a:cs typeface="Trebuchet MS"/>
              </a:rPr>
              <a:t>s</a:t>
            </a:r>
            <a:r>
              <a:rPr sz="2400" b="1" spc="75" dirty="0">
                <a:solidFill>
                  <a:srgbClr val="213669"/>
                </a:solidFill>
                <a:latin typeface="Trebuchet MS"/>
                <a:cs typeface="Trebuchet MS"/>
              </a:rPr>
              <a:t>k</a:t>
            </a:r>
            <a:r>
              <a:rPr sz="2400" b="1" spc="-18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19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165" dirty="0">
                <a:solidFill>
                  <a:srgbClr val="213669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1163" y="0"/>
            <a:ext cx="5172836" cy="501861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58393" y="2528570"/>
            <a:ext cx="3076575" cy="4565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6360" rIns="0" bIns="0" rtlCol="0">
            <a:spAutoFit/>
          </a:bodyPr>
          <a:lstStyle/>
          <a:p>
            <a:pPr marL="618490">
              <a:lnSpc>
                <a:spcPct val="100000"/>
              </a:lnSpc>
              <a:spcBef>
                <a:spcPts val="680"/>
              </a:spcBef>
            </a:pPr>
            <a:r>
              <a:rPr lang="en-US" sz="2400" b="1" u="heavy" spc="-105" dirty="0" smtClean="0">
                <a:solidFill>
                  <a:srgbClr val="213669"/>
                </a:solidFill>
                <a:uFill>
                  <a:solidFill>
                    <a:srgbClr val="213669"/>
                  </a:solidFill>
                </a:uFill>
                <a:latin typeface="Times New Roman"/>
                <a:cs typeface="Times New Roman"/>
              </a:rPr>
              <a:t>MINGLEMATE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4" y="813892"/>
            <a:ext cx="1149605" cy="2930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800" u="none" spc="-45" dirty="0" err="1" smtClean="0"/>
              <a:t>MingleMate</a:t>
            </a:r>
            <a:endParaRPr sz="1800" dirty="0"/>
          </a:p>
        </p:txBody>
      </p:sp>
      <p:sp>
        <p:nvSpPr>
          <p:cNvPr id="7" name="object 7"/>
          <p:cNvSpPr txBox="1"/>
          <p:nvPr/>
        </p:nvSpPr>
        <p:spPr>
          <a:xfrm>
            <a:off x="223520" y="1399158"/>
            <a:ext cx="4344035" cy="1459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96520" indent="-287020">
              <a:lnSpc>
                <a:spcPct val="100000"/>
              </a:lnSpc>
              <a:spcBef>
                <a:spcPts val="105"/>
              </a:spcBef>
              <a:buChar char="▪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primary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objective of SocialEase is to create a user- </a:t>
            </a:r>
            <a:r>
              <a:rPr sz="1400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friendly platform that facilitates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communication,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community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building,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content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sharing.</a:t>
            </a:r>
            <a:endParaRPr sz="14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200"/>
              </a:spcBef>
              <a:buChar char="▪"/>
              <a:tabLst>
                <a:tab pos="299720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By using this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platform,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 users can easily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manage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their </a:t>
            </a:r>
            <a:r>
              <a:rPr sz="1400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regular day-to-day life by spending their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time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 a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joyful </a:t>
            </a:r>
            <a:r>
              <a:rPr sz="1400" spc="-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manner.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242341"/>
            <a:ext cx="4876800" cy="4901156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34284"/>
              </p:ext>
            </p:extLst>
          </p:nvPr>
        </p:nvGraphicFramePr>
        <p:xfrm>
          <a:off x="139941" y="3132645"/>
          <a:ext cx="4278628" cy="1005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264"/>
                <a:gridCol w="1725294"/>
                <a:gridCol w="814070"/>
              </a:tblGrid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6095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u="heavy" spc="-5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MT"/>
                          <a:cs typeface="Arial MT"/>
                        </a:rPr>
                        <a:t>2113a553</a:t>
                      </a:r>
                      <a:r>
                        <a:rPr lang="en-US" sz="1400" u="heavy" spc="-5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MT"/>
                          <a:cs typeface="Arial MT"/>
                        </a:rPr>
                        <a:t>20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309880" marR="301625" indent="7747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KHALEELR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RAHMAN M</a:t>
                      </a: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A55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698" y="717880"/>
            <a:ext cx="8021955" cy="405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7500">
              <a:lnSpc>
                <a:spcPts val="1565"/>
              </a:lnSpc>
              <a:buSzPct val="116666"/>
              <a:buAutoNum type="arabicPeriod"/>
              <a:tabLst>
                <a:tab pos="329565" algn="l"/>
                <a:tab pos="330200" algn="l"/>
              </a:tabLst>
            </a:pP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modeling: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requirements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SocialEase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entities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stored</a:t>
            </a:r>
            <a:endParaRPr sz="1200">
              <a:latin typeface="Times New Roman"/>
              <a:cs typeface="Times New Roman"/>
            </a:endParaRPr>
          </a:p>
          <a:p>
            <a:pPr marL="329565" marR="513080">
              <a:lnSpc>
                <a:spcPts val="1440"/>
              </a:lnSpc>
              <a:spcBef>
                <a:spcPts val="3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Determine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entities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(ERD)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them.</a:t>
            </a:r>
            <a:endParaRPr sz="1200">
              <a:latin typeface="Times New Roman"/>
              <a:cs typeface="Times New Roman"/>
            </a:endParaRPr>
          </a:p>
          <a:p>
            <a:pPr marL="329565" marR="264795" indent="-317500">
              <a:lnSpc>
                <a:spcPts val="1440"/>
              </a:lnSpc>
              <a:buSzPct val="116666"/>
              <a:buAutoNum type="arabicPeriod" startAt="2"/>
              <a:tabLst>
                <a:tab pos="329565" algn="l"/>
                <a:tab pos="330200" algn="l"/>
              </a:tabLst>
            </a:pPr>
            <a:r>
              <a:rPr sz="1200" spc="-5" dirty="0">
                <a:latin typeface="Times New Roman"/>
                <a:cs typeface="Times New Roman"/>
              </a:rPr>
              <a:t>Design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schema: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ready,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schema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entity,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fields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types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stored.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schema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normalization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principles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avoid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redundancy.</a:t>
            </a:r>
            <a:endParaRPr sz="1200">
              <a:latin typeface="Times New Roman"/>
              <a:cs typeface="Times New Roman"/>
            </a:endParaRPr>
          </a:p>
          <a:p>
            <a:pPr marL="329565" indent="-317500">
              <a:lnSpc>
                <a:spcPts val="1315"/>
              </a:lnSpc>
              <a:buSzPct val="116666"/>
              <a:buAutoNum type="arabicPeriod" startAt="2"/>
              <a:tabLst>
                <a:tab pos="329565" algn="l"/>
                <a:tab pos="330200" algn="l"/>
              </a:tabLst>
            </a:pPr>
            <a:r>
              <a:rPr sz="1200" spc="-5" dirty="0">
                <a:latin typeface="Times New Roman"/>
                <a:cs typeface="Times New Roman"/>
              </a:rPr>
              <a:t>Start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MongoDB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databases.</a:t>
            </a:r>
            <a:endParaRPr sz="1200">
              <a:latin typeface="Times New Roman"/>
              <a:cs typeface="Times New Roman"/>
            </a:endParaRPr>
          </a:p>
          <a:p>
            <a:pPr marL="329565" marR="5080" indent="-317500">
              <a:lnSpc>
                <a:spcPts val="1440"/>
              </a:lnSpc>
              <a:spcBef>
                <a:spcPts val="125"/>
              </a:spcBef>
              <a:buSzPct val="116666"/>
              <a:buAutoNum type="arabicPeriod" startAt="2"/>
              <a:tabLst>
                <a:tab pos="329565" algn="l"/>
                <a:tab pos="330200" algn="l"/>
              </a:tabLst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Mongoose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schema: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backend,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Mongoose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schema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each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schema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allow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interact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MongoDB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Node.js.</a:t>
            </a:r>
            <a:endParaRPr sz="1200">
              <a:latin typeface="Times New Roman"/>
              <a:cs typeface="Times New Roman"/>
            </a:endParaRPr>
          </a:p>
          <a:p>
            <a:pPr marL="329565" marR="250825" indent="-317500">
              <a:lnSpc>
                <a:spcPts val="1440"/>
              </a:lnSpc>
              <a:buSzPct val="116666"/>
              <a:buAutoNum type="arabicPeriod" startAt="2"/>
              <a:tabLst>
                <a:tab pos="329565" algn="l"/>
                <a:tab pos="330200" algn="l"/>
              </a:tabLst>
            </a:pP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set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correctly,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queries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update,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delete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records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database.</a:t>
            </a:r>
            <a:endParaRPr sz="1200">
              <a:latin typeface="Times New Roman"/>
              <a:cs typeface="Times New Roman"/>
            </a:endParaRPr>
          </a:p>
          <a:p>
            <a:pPr marL="329565" marR="62230" indent="-317500">
              <a:lnSpc>
                <a:spcPts val="1440"/>
              </a:lnSpc>
              <a:buSzPct val="116666"/>
              <a:buAutoNum type="arabicPeriod" startAt="2"/>
              <a:tabLst>
                <a:tab pos="329565" algn="l"/>
                <a:tab pos="330200" algn="l"/>
              </a:tabLst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APIs: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SocialEase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 within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website.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frontend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SocialEase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communicate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backend.</a:t>
            </a:r>
            <a:endParaRPr sz="1200">
              <a:latin typeface="Times New Roman"/>
              <a:cs typeface="Times New Roman"/>
            </a:endParaRPr>
          </a:p>
          <a:p>
            <a:pPr marL="329565" marR="383540" indent="-317500">
              <a:lnSpc>
                <a:spcPts val="1440"/>
              </a:lnSpc>
              <a:spcBef>
                <a:spcPts val="5"/>
              </a:spcBef>
              <a:buSzPct val="116666"/>
              <a:buAutoNum type="arabicPeriod" startAt="2"/>
              <a:tabLst>
                <a:tab pos="329565" algn="l"/>
                <a:tab pos="330200" algn="l"/>
              </a:tabLst>
            </a:pPr>
            <a:r>
              <a:rPr sz="1200" spc="-5" dirty="0">
                <a:latin typeface="Times New Roman"/>
                <a:cs typeface="Times New Roman"/>
              </a:rPr>
              <a:t>Define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routes: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backend,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specifying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API</a:t>
            </a:r>
            <a:r>
              <a:rPr sz="1200" dirty="0">
                <a:latin typeface="Times New Roman"/>
                <a:cs typeface="Times New Roman"/>
              </a:rPr>
              <a:t> methods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(GET,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POST, PUT,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DELETE)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controllers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requests.</a:t>
            </a:r>
            <a:endParaRPr sz="1200">
              <a:latin typeface="Times New Roman"/>
              <a:cs typeface="Times New Roman"/>
            </a:endParaRPr>
          </a:p>
          <a:p>
            <a:pPr marL="329565" marR="180975" indent="-317500">
              <a:lnSpc>
                <a:spcPts val="1440"/>
              </a:lnSpc>
              <a:buSzPct val="116666"/>
              <a:buAutoNum type="arabicPeriod" startAt="2"/>
              <a:tabLst>
                <a:tab pos="329565" algn="l"/>
                <a:tab pos="330200" algn="l"/>
              </a:tabLst>
            </a:pPr>
            <a:r>
              <a:rPr sz="1200" dirty="0">
                <a:latin typeface="Times New Roman"/>
                <a:cs typeface="Times New Roman"/>
              </a:rPr>
              <a:t>Add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authentication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middleware: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authentication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middleware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protect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unauthorized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JWT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tokens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5" dirty="0">
                <a:latin typeface="Times New Roman"/>
                <a:cs typeface="Times New Roman"/>
              </a:rPr>
              <a:t>authentication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mechanism.</a:t>
            </a:r>
            <a:endParaRPr sz="1200">
              <a:latin typeface="Times New Roman"/>
              <a:cs typeface="Times New Roman"/>
            </a:endParaRPr>
          </a:p>
          <a:p>
            <a:pPr marL="329565" indent="-317500">
              <a:lnSpc>
                <a:spcPts val="1410"/>
              </a:lnSpc>
              <a:buSzPct val="116666"/>
              <a:buAutoNum type="arabicPeriod" startAt="2"/>
              <a:tabLst>
                <a:tab pos="329565" algn="l"/>
                <a:tab pos="330200" algn="l"/>
              </a:tabLst>
            </a:pPr>
            <a:r>
              <a:rPr sz="1200" dirty="0">
                <a:latin typeface="Times New Roman"/>
                <a:cs typeface="Times New Roman"/>
              </a:rPr>
              <a:t>Add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controllers: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controllers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API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paths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requests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controllers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with</a:t>
            </a:r>
            <a:endParaRPr sz="1200">
              <a:latin typeface="Times New Roman"/>
              <a:cs typeface="Times New Roman"/>
            </a:endParaRPr>
          </a:p>
          <a:p>
            <a:pPr marL="329565">
              <a:lnSpc>
                <a:spcPts val="132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MongoDB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Mongoose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schema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step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4.</a:t>
            </a:r>
            <a:endParaRPr sz="1200">
              <a:latin typeface="Times New Roman"/>
              <a:cs typeface="Times New Roman"/>
            </a:endParaRPr>
          </a:p>
          <a:p>
            <a:pPr marL="329565" marR="5080" indent="-317500">
              <a:lnSpc>
                <a:spcPts val="1440"/>
              </a:lnSpc>
              <a:spcBef>
                <a:spcPts val="150"/>
              </a:spcBef>
              <a:buSzPct val="116666"/>
              <a:buAutoNum type="arabicPeriod" startAt="10"/>
              <a:tabLst>
                <a:tab pos="330200" algn="l"/>
              </a:tabLst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variables: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variables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authentication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keys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sensitive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kept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secure.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keys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hard-coded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SocialEase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required.</a:t>
            </a:r>
            <a:endParaRPr sz="1200">
              <a:latin typeface="Times New Roman"/>
              <a:cs typeface="Times New Roman"/>
            </a:endParaRPr>
          </a:p>
          <a:p>
            <a:pPr marL="329565" marR="191135" indent="-317500">
              <a:lnSpc>
                <a:spcPts val="1440"/>
              </a:lnSpc>
              <a:buSzPct val="116666"/>
              <a:buAutoNum type="arabicPeriod" startAt="10"/>
              <a:tabLst>
                <a:tab pos="330200" algn="l"/>
              </a:tabLst>
            </a:pPr>
            <a:r>
              <a:rPr sz="1200" spc="-5" dirty="0">
                <a:latin typeface="Times New Roman"/>
                <a:cs typeface="Times New Roman"/>
              </a:rPr>
              <a:t>Handle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cases: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Always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request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SocialEase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robust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exceptions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gracefully.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490" y="229361"/>
            <a:ext cx="2160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dirty="0">
                <a:solidFill>
                  <a:srgbClr val="115076"/>
                </a:solidFill>
              </a:rPr>
              <a:t>Step-wise</a:t>
            </a:r>
            <a:r>
              <a:rPr sz="1800" u="none" spc="-95" dirty="0">
                <a:solidFill>
                  <a:srgbClr val="115076"/>
                </a:solidFill>
              </a:rPr>
              <a:t> </a:t>
            </a:r>
            <a:r>
              <a:rPr sz="1800" u="none" spc="15" dirty="0">
                <a:solidFill>
                  <a:srgbClr val="115076"/>
                </a:solidFill>
              </a:rPr>
              <a:t>Description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584" y="987678"/>
            <a:ext cx="8162290" cy="22602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5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spc="85" dirty="0">
                <a:latin typeface="Trebuchet MS"/>
                <a:cs typeface="Trebuchet MS"/>
              </a:rPr>
              <a:t>We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have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completed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the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process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of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database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modeling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and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creating</a:t>
            </a:r>
            <a:r>
              <a:rPr sz="1400" spc="-10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models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for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our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lang="en-US" sz="1400" spc="45" dirty="0" err="1" smtClean="0">
                <a:latin typeface="Trebuchet MS"/>
                <a:cs typeface="Trebuchet MS"/>
              </a:rPr>
              <a:t>MingleMate</a:t>
            </a:r>
            <a:r>
              <a:rPr sz="1400" spc="45" dirty="0" smtClean="0">
                <a:latin typeface="Trebuchet MS"/>
                <a:cs typeface="Trebuchet MS"/>
              </a:rPr>
              <a:t>.</a:t>
            </a:r>
            <a:endParaRPr sz="1400" dirty="0">
              <a:latin typeface="Trebuchet MS"/>
              <a:cs typeface="Trebuchet MS"/>
            </a:endParaRPr>
          </a:p>
          <a:p>
            <a:pPr marL="329565" marR="48260" indent="-317500">
              <a:lnSpc>
                <a:spcPct val="100000"/>
              </a:lnSpc>
              <a:spcBef>
                <a:spcPts val="1195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spc="35" dirty="0">
                <a:latin typeface="Trebuchet MS"/>
                <a:cs typeface="Trebuchet MS"/>
              </a:rPr>
              <a:t>This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involves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designing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a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schema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for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the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data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to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be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stored,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setting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up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a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local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MongoDB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server,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creating </a:t>
            </a:r>
            <a:r>
              <a:rPr sz="1400" spc="95" dirty="0">
                <a:latin typeface="Trebuchet MS"/>
                <a:cs typeface="Trebuchet MS"/>
              </a:rPr>
              <a:t>Mongoose </a:t>
            </a:r>
            <a:r>
              <a:rPr sz="1400" spc="60" dirty="0">
                <a:latin typeface="Trebuchet MS"/>
                <a:cs typeface="Trebuchet MS"/>
              </a:rPr>
              <a:t>schema </a:t>
            </a:r>
            <a:r>
              <a:rPr sz="1400" spc="25" dirty="0">
                <a:latin typeface="Trebuchet MS"/>
                <a:cs typeface="Trebuchet MS"/>
              </a:rPr>
              <a:t>for </a:t>
            </a:r>
            <a:r>
              <a:rPr sz="1400" spc="45" dirty="0">
                <a:latin typeface="Trebuchet MS"/>
                <a:cs typeface="Trebuchet MS"/>
              </a:rPr>
              <a:t>each </a:t>
            </a:r>
            <a:r>
              <a:rPr sz="1400" spc="-15" dirty="0">
                <a:latin typeface="Trebuchet MS"/>
                <a:cs typeface="Trebuchet MS"/>
              </a:rPr>
              <a:t>entity, </a:t>
            </a:r>
            <a:r>
              <a:rPr sz="1400" spc="40" dirty="0">
                <a:latin typeface="Trebuchet MS"/>
                <a:cs typeface="Trebuchet MS"/>
              </a:rPr>
              <a:t>testing </a:t>
            </a:r>
            <a:r>
              <a:rPr sz="1400" spc="35" dirty="0">
                <a:latin typeface="Trebuchet MS"/>
                <a:cs typeface="Trebuchet MS"/>
              </a:rPr>
              <a:t>queries </a:t>
            </a:r>
            <a:r>
              <a:rPr sz="1400" spc="15" dirty="0">
                <a:latin typeface="Trebuchet MS"/>
                <a:cs typeface="Trebuchet MS"/>
              </a:rPr>
              <a:t>to </a:t>
            </a:r>
            <a:r>
              <a:rPr sz="1400" spc="50" dirty="0">
                <a:latin typeface="Trebuchet MS"/>
                <a:cs typeface="Trebuchet MS"/>
              </a:rPr>
              <a:t>ensure </a:t>
            </a:r>
            <a:r>
              <a:rPr sz="1400" spc="20" dirty="0">
                <a:latin typeface="Trebuchet MS"/>
                <a:cs typeface="Trebuchet MS"/>
              </a:rPr>
              <a:t>the </a:t>
            </a:r>
            <a:r>
              <a:rPr sz="1400" spc="50" dirty="0">
                <a:latin typeface="Trebuchet MS"/>
                <a:cs typeface="Trebuchet MS"/>
              </a:rPr>
              <a:t>database </a:t>
            </a:r>
            <a:r>
              <a:rPr sz="1400" spc="45" dirty="0">
                <a:latin typeface="Trebuchet MS"/>
                <a:cs typeface="Trebuchet MS"/>
              </a:rPr>
              <a:t>is </a:t>
            </a:r>
            <a:r>
              <a:rPr sz="1400" spc="50" dirty="0">
                <a:latin typeface="Trebuchet MS"/>
                <a:cs typeface="Trebuchet MS"/>
              </a:rPr>
              <a:t>set up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correctly, </a:t>
            </a:r>
            <a:r>
              <a:rPr sz="1400" spc="35" dirty="0">
                <a:latin typeface="Trebuchet MS"/>
                <a:cs typeface="Trebuchet MS"/>
              </a:rPr>
              <a:t>defining </a:t>
            </a:r>
            <a:r>
              <a:rPr sz="1400" spc="105" dirty="0">
                <a:latin typeface="Trebuchet MS"/>
                <a:cs typeface="Trebuchet MS"/>
              </a:rPr>
              <a:t>APIs </a:t>
            </a:r>
            <a:r>
              <a:rPr sz="1400" spc="50" dirty="0">
                <a:latin typeface="Trebuchet MS"/>
                <a:cs typeface="Trebuchet MS"/>
              </a:rPr>
              <a:t>and </a:t>
            </a:r>
            <a:r>
              <a:rPr sz="1400" spc="45" dirty="0">
                <a:latin typeface="Trebuchet MS"/>
                <a:cs typeface="Trebuchet MS"/>
              </a:rPr>
              <a:t>routes </a:t>
            </a:r>
            <a:r>
              <a:rPr sz="1400" spc="25" dirty="0">
                <a:latin typeface="Trebuchet MS"/>
                <a:cs typeface="Trebuchet MS"/>
              </a:rPr>
              <a:t>for </a:t>
            </a:r>
            <a:r>
              <a:rPr sz="1400" spc="20" dirty="0">
                <a:latin typeface="Trebuchet MS"/>
                <a:cs typeface="Trebuchet MS"/>
              </a:rPr>
              <a:t>the </a:t>
            </a:r>
            <a:r>
              <a:rPr sz="1400" spc="25" dirty="0">
                <a:latin typeface="Trebuchet MS"/>
                <a:cs typeface="Trebuchet MS"/>
              </a:rPr>
              <a:t>backend, </a:t>
            </a:r>
            <a:r>
              <a:rPr sz="1400" spc="55" dirty="0">
                <a:latin typeface="Trebuchet MS"/>
                <a:cs typeface="Trebuchet MS"/>
              </a:rPr>
              <a:t>adding </a:t>
            </a:r>
            <a:r>
              <a:rPr sz="1400" spc="15" dirty="0">
                <a:latin typeface="Trebuchet MS"/>
                <a:cs typeface="Trebuchet MS"/>
              </a:rPr>
              <a:t>authentication </a:t>
            </a:r>
            <a:r>
              <a:rPr sz="1400" spc="5" dirty="0">
                <a:latin typeface="Trebuchet MS"/>
                <a:cs typeface="Trebuchet MS"/>
              </a:rPr>
              <a:t>middleware, 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creating controllers </a:t>
            </a:r>
            <a:r>
              <a:rPr sz="1400" spc="15" dirty="0">
                <a:latin typeface="Trebuchet MS"/>
                <a:cs typeface="Trebuchet MS"/>
              </a:rPr>
              <a:t>to </a:t>
            </a:r>
            <a:r>
              <a:rPr sz="1400" spc="35" dirty="0">
                <a:latin typeface="Trebuchet MS"/>
                <a:cs typeface="Trebuchet MS"/>
              </a:rPr>
              <a:t>handle </a:t>
            </a:r>
            <a:r>
              <a:rPr sz="1400" spc="90" dirty="0">
                <a:latin typeface="Trebuchet MS"/>
                <a:cs typeface="Trebuchet MS"/>
              </a:rPr>
              <a:t>API </a:t>
            </a:r>
            <a:r>
              <a:rPr sz="1400" spc="30" dirty="0">
                <a:latin typeface="Trebuchet MS"/>
                <a:cs typeface="Trebuchet MS"/>
              </a:rPr>
              <a:t>requests, </a:t>
            </a:r>
            <a:r>
              <a:rPr sz="1400" spc="45" dirty="0">
                <a:latin typeface="Trebuchet MS"/>
                <a:cs typeface="Trebuchet MS"/>
              </a:rPr>
              <a:t>and </a:t>
            </a:r>
            <a:r>
              <a:rPr sz="1400" spc="35" dirty="0">
                <a:latin typeface="Trebuchet MS"/>
                <a:cs typeface="Trebuchet MS"/>
              </a:rPr>
              <a:t>creating </a:t>
            </a:r>
            <a:r>
              <a:rPr sz="1400" spc="20" dirty="0">
                <a:latin typeface="Trebuchet MS"/>
                <a:cs typeface="Trebuchet MS"/>
              </a:rPr>
              <a:t>environment </a:t>
            </a:r>
            <a:r>
              <a:rPr sz="1400" spc="30" dirty="0">
                <a:latin typeface="Trebuchet MS"/>
                <a:cs typeface="Trebuchet MS"/>
              </a:rPr>
              <a:t>variables </a:t>
            </a:r>
            <a:r>
              <a:rPr sz="1400" spc="25" dirty="0">
                <a:latin typeface="Trebuchet MS"/>
                <a:cs typeface="Trebuchet MS"/>
              </a:rPr>
              <a:t>for 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authentication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keys.</a:t>
            </a:r>
            <a:endParaRPr sz="1400" dirty="0">
              <a:latin typeface="Trebuchet MS"/>
              <a:cs typeface="Trebuchet MS"/>
            </a:endParaRPr>
          </a:p>
          <a:p>
            <a:pPr marL="329565" indent="-317500">
              <a:lnSpc>
                <a:spcPct val="100000"/>
              </a:lnSpc>
              <a:spcBef>
                <a:spcPts val="1205"/>
              </a:spcBef>
              <a:buFont typeface="Calibri"/>
              <a:buChar char="▪"/>
              <a:tabLst>
                <a:tab pos="329565" algn="l"/>
                <a:tab pos="330200" algn="l"/>
              </a:tabLst>
            </a:pPr>
            <a:r>
              <a:rPr sz="1400" dirty="0">
                <a:latin typeface="Trebuchet MS"/>
                <a:cs typeface="Trebuchet MS"/>
              </a:rPr>
              <a:t>Finally,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it's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important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to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handle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all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possible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cases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with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the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request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to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ensure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the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lang="en-US" sz="1400" spc="70" dirty="0" err="1" smtClean="0">
                <a:latin typeface="Trebuchet MS"/>
                <a:cs typeface="Trebuchet MS"/>
              </a:rPr>
              <a:t>MingleMate</a:t>
            </a:r>
            <a:r>
              <a:rPr sz="1400" spc="-110" dirty="0" smtClean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is</a:t>
            </a:r>
            <a:endParaRPr sz="1400" dirty="0">
              <a:latin typeface="Trebuchet MS"/>
              <a:cs typeface="Trebuchet MS"/>
            </a:endParaRPr>
          </a:p>
          <a:p>
            <a:pPr marL="329565">
              <a:lnSpc>
                <a:spcPct val="100000"/>
              </a:lnSpc>
            </a:pPr>
            <a:r>
              <a:rPr sz="1400" spc="60" dirty="0">
                <a:latin typeface="Trebuchet MS"/>
                <a:cs typeface="Trebuchet MS"/>
              </a:rPr>
              <a:t>robu</a:t>
            </a:r>
            <a:r>
              <a:rPr sz="1400" spc="40" dirty="0">
                <a:latin typeface="Trebuchet MS"/>
                <a:cs typeface="Trebuchet MS"/>
              </a:rPr>
              <a:t>s</a:t>
            </a:r>
            <a:r>
              <a:rPr sz="1400" spc="-10" dirty="0">
                <a:latin typeface="Trebuchet MS"/>
                <a:cs typeface="Trebuchet MS"/>
              </a:rPr>
              <a:t>t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a</a:t>
            </a:r>
            <a:r>
              <a:rPr sz="1400" spc="50" dirty="0">
                <a:latin typeface="Trebuchet MS"/>
                <a:cs typeface="Trebuchet MS"/>
              </a:rPr>
              <a:t>n</a:t>
            </a:r>
            <a:r>
              <a:rPr sz="1400" spc="55" dirty="0">
                <a:latin typeface="Trebuchet MS"/>
                <a:cs typeface="Trebuchet MS"/>
              </a:rPr>
              <a:t>d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ca</a:t>
            </a:r>
            <a:r>
              <a:rPr sz="1400" spc="45" dirty="0">
                <a:latin typeface="Trebuchet MS"/>
                <a:cs typeface="Trebuchet MS"/>
              </a:rPr>
              <a:t>n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h</a:t>
            </a:r>
            <a:r>
              <a:rPr sz="1400" spc="40" dirty="0">
                <a:latin typeface="Trebuchet MS"/>
                <a:cs typeface="Trebuchet MS"/>
              </a:rPr>
              <a:t>a</a:t>
            </a:r>
            <a:r>
              <a:rPr sz="1400" spc="50" dirty="0">
                <a:latin typeface="Trebuchet MS"/>
                <a:cs typeface="Trebuchet MS"/>
              </a:rPr>
              <a:t>n</a:t>
            </a:r>
            <a:r>
              <a:rPr sz="1400" spc="45" dirty="0">
                <a:latin typeface="Trebuchet MS"/>
                <a:cs typeface="Trebuchet MS"/>
              </a:rPr>
              <a:t>d</a:t>
            </a:r>
            <a:r>
              <a:rPr sz="1400" spc="20" dirty="0">
                <a:latin typeface="Trebuchet MS"/>
                <a:cs typeface="Trebuchet MS"/>
              </a:rPr>
              <a:t>l</a:t>
            </a:r>
            <a:r>
              <a:rPr sz="1400" spc="30" dirty="0">
                <a:latin typeface="Trebuchet MS"/>
                <a:cs typeface="Trebuchet MS"/>
              </a:rPr>
              <a:t>e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e</a:t>
            </a:r>
            <a:r>
              <a:rPr sz="1400" spc="40" dirty="0">
                <a:latin typeface="Trebuchet MS"/>
                <a:cs typeface="Trebuchet MS"/>
              </a:rPr>
              <a:t>rrors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a</a:t>
            </a:r>
            <a:r>
              <a:rPr sz="1400" spc="50" dirty="0">
                <a:latin typeface="Trebuchet MS"/>
                <a:cs typeface="Trebuchet MS"/>
              </a:rPr>
              <a:t>n</a:t>
            </a:r>
            <a:r>
              <a:rPr sz="1400" spc="55" dirty="0">
                <a:latin typeface="Trebuchet MS"/>
                <a:cs typeface="Trebuchet MS"/>
              </a:rPr>
              <a:t>d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e</a:t>
            </a:r>
            <a:r>
              <a:rPr sz="1400" spc="60" dirty="0">
                <a:latin typeface="Trebuchet MS"/>
                <a:cs typeface="Trebuchet MS"/>
              </a:rPr>
              <a:t>xce</a:t>
            </a:r>
            <a:r>
              <a:rPr sz="1400" spc="25" dirty="0">
                <a:latin typeface="Trebuchet MS"/>
                <a:cs typeface="Trebuchet MS"/>
              </a:rPr>
              <a:t>pt</a:t>
            </a:r>
            <a:r>
              <a:rPr sz="1400" spc="-5" dirty="0">
                <a:latin typeface="Trebuchet MS"/>
                <a:cs typeface="Trebuchet MS"/>
              </a:rPr>
              <a:t>i</a:t>
            </a:r>
            <a:r>
              <a:rPr sz="1400" spc="-10" dirty="0">
                <a:latin typeface="Trebuchet MS"/>
                <a:cs typeface="Trebuchet MS"/>
              </a:rPr>
              <a:t>o</a:t>
            </a:r>
            <a:r>
              <a:rPr sz="1400" spc="45" dirty="0">
                <a:latin typeface="Trebuchet MS"/>
                <a:cs typeface="Trebuchet MS"/>
              </a:rPr>
              <a:t>n</a:t>
            </a:r>
            <a:r>
              <a:rPr sz="1400" spc="140" dirty="0">
                <a:latin typeface="Trebuchet MS"/>
                <a:cs typeface="Trebuchet MS"/>
              </a:rPr>
              <a:t>s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gra</a:t>
            </a:r>
            <a:r>
              <a:rPr sz="1400" spc="80" dirty="0">
                <a:latin typeface="Trebuchet MS"/>
                <a:cs typeface="Trebuchet MS"/>
              </a:rPr>
              <a:t>c</a:t>
            </a:r>
            <a:r>
              <a:rPr sz="1400" spc="25" dirty="0">
                <a:latin typeface="Trebuchet MS"/>
                <a:cs typeface="Trebuchet MS"/>
              </a:rPr>
              <a:t>ef</a:t>
            </a:r>
            <a:r>
              <a:rPr sz="1400" spc="40" dirty="0">
                <a:latin typeface="Trebuchet MS"/>
                <a:cs typeface="Trebuchet MS"/>
              </a:rPr>
              <a:t>u</a:t>
            </a:r>
            <a:r>
              <a:rPr sz="1400" spc="10" dirty="0">
                <a:latin typeface="Trebuchet MS"/>
                <a:cs typeface="Trebuchet MS"/>
              </a:rPr>
              <a:t>l</a:t>
            </a:r>
            <a:r>
              <a:rPr sz="1400" dirty="0">
                <a:latin typeface="Trebuchet MS"/>
                <a:cs typeface="Trebuchet MS"/>
              </a:rPr>
              <a:t>l</a:t>
            </a:r>
            <a:r>
              <a:rPr sz="1400" spc="-70" dirty="0">
                <a:latin typeface="Trebuchet MS"/>
                <a:cs typeface="Trebuchet MS"/>
              </a:rPr>
              <a:t>y.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270" y="211328"/>
            <a:ext cx="2136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65" dirty="0"/>
              <a:t>S</a:t>
            </a:r>
            <a:r>
              <a:rPr sz="1800" u="none" spc="-60" dirty="0"/>
              <a:t>u</a:t>
            </a:r>
            <a:r>
              <a:rPr sz="1800" u="none" spc="-80" dirty="0"/>
              <a:t>mm</a:t>
            </a:r>
            <a:r>
              <a:rPr sz="1800" u="none" spc="-45" dirty="0"/>
              <a:t>ary</a:t>
            </a:r>
            <a:r>
              <a:rPr sz="1800" u="none" spc="-40" dirty="0"/>
              <a:t> </a:t>
            </a:r>
            <a:r>
              <a:rPr sz="1800" u="none" spc="25" dirty="0"/>
              <a:t>of</a:t>
            </a:r>
            <a:r>
              <a:rPr sz="1800" u="none" spc="-25" dirty="0"/>
              <a:t> </a:t>
            </a:r>
            <a:r>
              <a:rPr sz="1800" u="none" spc="-35" dirty="0"/>
              <a:t>y</a:t>
            </a:r>
            <a:r>
              <a:rPr sz="1800" u="none" spc="-20" dirty="0"/>
              <a:t>our</a:t>
            </a:r>
            <a:r>
              <a:rPr sz="1800" u="none" spc="-25" dirty="0"/>
              <a:t> </a:t>
            </a:r>
            <a:r>
              <a:rPr sz="1800" u="none" spc="-30" dirty="0"/>
              <a:t>tas</a:t>
            </a:r>
            <a:r>
              <a:rPr sz="1800" u="none" spc="-20" dirty="0"/>
              <a:t>k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0885" y="2258695"/>
            <a:ext cx="1071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7828" y="946861"/>
            <a:ext cx="14357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Times New Roman"/>
                <a:cs typeface="Times New Roman"/>
              </a:rPr>
              <a:t>D</a:t>
            </a:r>
            <a:r>
              <a:rPr sz="1000" spc="-60" dirty="0">
                <a:latin typeface="Times New Roman"/>
                <a:cs typeface="Times New Roman"/>
              </a:rPr>
              <a:t>es</a:t>
            </a:r>
            <a:r>
              <a:rPr sz="1000" spc="-50" dirty="0">
                <a:latin typeface="Times New Roman"/>
                <a:cs typeface="Times New Roman"/>
              </a:rPr>
              <a:t>i</a:t>
            </a:r>
            <a:r>
              <a:rPr sz="1000" spc="-20" dirty="0">
                <a:latin typeface="Times New Roman"/>
                <a:cs typeface="Times New Roman"/>
              </a:rPr>
              <a:t>gn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95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ch</a:t>
            </a:r>
            <a:r>
              <a:rPr sz="1000" spc="-6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a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-5" dirty="0">
                <a:latin typeface="Times New Roman"/>
                <a:cs typeface="Times New Roman"/>
              </a:rPr>
              <a:t>or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da</a:t>
            </a:r>
            <a:r>
              <a:rPr sz="1000" spc="-5" dirty="0">
                <a:latin typeface="Times New Roman"/>
                <a:cs typeface="Times New Roman"/>
              </a:rPr>
              <a:t>ta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to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be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000" spc="-20" dirty="0">
                <a:latin typeface="Times New Roman"/>
                <a:cs typeface="Times New Roman"/>
              </a:rPr>
              <a:t>stored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880" y="2251328"/>
            <a:ext cx="15957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9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</a:t>
            </a:r>
            <a:r>
              <a:rPr sz="1000" spc="-10" dirty="0">
                <a:latin typeface="Times New Roman"/>
                <a:cs typeface="Times New Roman"/>
              </a:rPr>
              <a:t>ongodb</a:t>
            </a:r>
            <a:r>
              <a:rPr sz="1000" spc="-45" dirty="0">
                <a:latin typeface="Times New Roman"/>
                <a:cs typeface="Times New Roman"/>
              </a:rPr>
              <a:t> ser</a:t>
            </a:r>
            <a:r>
              <a:rPr sz="1000" spc="-65" dirty="0">
                <a:latin typeface="Times New Roman"/>
                <a:cs typeface="Times New Roman"/>
              </a:rPr>
              <a:t>ve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on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localh</a:t>
            </a:r>
            <a:r>
              <a:rPr sz="1000" spc="-15" dirty="0">
                <a:latin typeface="Times New Roman"/>
                <a:cs typeface="Times New Roman"/>
              </a:rPr>
              <a:t>ost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046" y="3435858"/>
            <a:ext cx="15093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dd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du</a:t>
            </a:r>
            <a:r>
              <a:rPr sz="1000" spc="-5" dirty="0">
                <a:latin typeface="Times New Roman"/>
                <a:cs typeface="Times New Roman"/>
              </a:rPr>
              <a:t>mm</a:t>
            </a:r>
            <a:r>
              <a:rPr sz="1000" spc="-65" dirty="0">
                <a:latin typeface="Times New Roman"/>
                <a:cs typeface="Times New Roman"/>
              </a:rPr>
              <a:t>y </a:t>
            </a:r>
            <a:r>
              <a:rPr sz="1000" spc="-15" dirty="0">
                <a:latin typeface="Times New Roman"/>
                <a:cs typeface="Times New Roman"/>
              </a:rPr>
              <a:t>data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wi</a:t>
            </a:r>
            <a:r>
              <a:rPr sz="1000" spc="-1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sc</a:t>
            </a:r>
            <a:r>
              <a:rPr sz="1000" spc="10" dirty="0">
                <a:latin typeface="Times New Roman"/>
                <a:cs typeface="Times New Roman"/>
              </a:rPr>
              <a:t>h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</a:t>
            </a:r>
            <a:r>
              <a:rPr sz="1000" spc="-10" dirty="0">
                <a:latin typeface="Times New Roman"/>
                <a:cs typeface="Times New Roman"/>
              </a:rPr>
              <a:t>ongodb</a:t>
            </a:r>
            <a:r>
              <a:rPr sz="1000" spc="-45" dirty="0">
                <a:latin typeface="Times New Roman"/>
                <a:cs typeface="Times New Roman"/>
              </a:rPr>
              <a:t> ser</a:t>
            </a:r>
            <a:r>
              <a:rPr sz="1000" spc="-65" dirty="0">
                <a:latin typeface="Times New Roman"/>
                <a:cs typeface="Times New Roman"/>
              </a:rPr>
              <a:t>ve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5998" y="4245660"/>
            <a:ext cx="14179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Times New Roman"/>
                <a:cs typeface="Times New Roman"/>
              </a:rPr>
              <a:t>Run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so</a:t>
            </a:r>
            <a:r>
              <a:rPr sz="1000" spc="-35" dirty="0">
                <a:latin typeface="Times New Roman"/>
                <a:cs typeface="Times New Roman"/>
              </a:rPr>
              <a:t>m</a:t>
            </a:r>
            <a:r>
              <a:rPr sz="1000" spc="-60" dirty="0">
                <a:latin typeface="Times New Roman"/>
                <a:cs typeface="Times New Roman"/>
              </a:rPr>
              <a:t>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0" dirty="0">
                <a:latin typeface="Times New Roman"/>
                <a:cs typeface="Times New Roman"/>
              </a:rPr>
              <a:t>est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q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to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0" dirty="0">
                <a:latin typeface="Times New Roman"/>
                <a:cs typeface="Times New Roman"/>
              </a:rPr>
              <a:t>est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70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70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5313" y="947166"/>
            <a:ext cx="2090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Point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all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routes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with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a </a:t>
            </a:r>
            <a:r>
              <a:rPr sz="1000" spc="-15" dirty="0">
                <a:latin typeface="Times New Roman"/>
                <a:cs typeface="Times New Roman"/>
              </a:rPr>
              <a:t>appropriate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latin typeface="Times New Roman"/>
                <a:cs typeface="Times New Roman"/>
              </a:rPr>
              <a:t>controllers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request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response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6890" y="2175128"/>
            <a:ext cx="16992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dd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auth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nticat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on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ddl</a:t>
            </a:r>
            <a:r>
              <a:rPr sz="1000" spc="-30" dirty="0">
                <a:latin typeface="Times New Roman"/>
                <a:cs typeface="Times New Roman"/>
              </a:rPr>
              <a:t>ewar</a:t>
            </a:r>
            <a:r>
              <a:rPr sz="1000" spc="-60" dirty="0">
                <a:latin typeface="Times New Roman"/>
                <a:cs typeface="Times New Roman"/>
              </a:rPr>
              <a:t>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to  </a:t>
            </a:r>
            <a:r>
              <a:rPr sz="1000" spc="-45" dirty="0">
                <a:latin typeface="Times New Roman"/>
                <a:cs typeface="Times New Roman"/>
              </a:rPr>
              <a:t>all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prot</a:t>
            </a:r>
            <a:r>
              <a:rPr sz="1000" spc="-1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cted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rout</a:t>
            </a:r>
            <a:r>
              <a:rPr sz="1000" spc="-10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1978" y="3435858"/>
            <a:ext cx="15011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Times New Roman"/>
                <a:cs typeface="Times New Roman"/>
              </a:rPr>
              <a:t>F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-20" dirty="0">
                <a:latin typeface="Times New Roman"/>
                <a:cs typeface="Times New Roman"/>
              </a:rPr>
              <a:t>lt</a:t>
            </a:r>
            <a:r>
              <a:rPr sz="1000" spc="-3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and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san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75" dirty="0">
                <a:latin typeface="Times New Roman"/>
                <a:cs typeface="Times New Roman"/>
              </a:rPr>
              <a:t>z</a:t>
            </a:r>
            <a:r>
              <a:rPr sz="1000" spc="-60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all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  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nc</a:t>
            </a:r>
            <a:r>
              <a:rPr sz="1000" spc="-5" dirty="0">
                <a:latin typeface="Times New Roman"/>
                <a:cs typeface="Times New Roman"/>
              </a:rPr>
              <a:t>om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ng </a:t>
            </a:r>
            <a:r>
              <a:rPr sz="1000" spc="-15" dirty="0">
                <a:latin typeface="Times New Roman"/>
                <a:cs typeface="Times New Roman"/>
              </a:rPr>
              <a:t>data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i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h</a:t>
            </a:r>
            <a:r>
              <a:rPr sz="1000" spc="25" dirty="0">
                <a:latin typeface="Times New Roman"/>
                <a:cs typeface="Times New Roman"/>
              </a:rPr>
              <a:t>ttp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q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sts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64453" y="4245660"/>
            <a:ext cx="13106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9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15" dirty="0">
                <a:latin typeface="Times New Roman"/>
                <a:cs typeface="Times New Roman"/>
              </a:rPr>
              <a:t>p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secu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nvi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on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25" dirty="0">
                <a:latin typeface="Times New Roman"/>
                <a:cs typeface="Times New Roman"/>
              </a:rPr>
              <a:t>nt  </a:t>
            </a:r>
            <a:r>
              <a:rPr sz="1000" spc="-70" dirty="0">
                <a:latin typeface="Times New Roman"/>
                <a:cs typeface="Times New Roman"/>
              </a:rPr>
              <a:t>v</a:t>
            </a:r>
            <a:r>
              <a:rPr sz="1000" spc="-30" dirty="0">
                <a:latin typeface="Times New Roman"/>
                <a:cs typeface="Times New Roman"/>
              </a:rPr>
              <a:t>ari</a:t>
            </a:r>
            <a:r>
              <a:rPr sz="1000" spc="-45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b</a:t>
            </a:r>
            <a:r>
              <a:rPr sz="1000" spc="-40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 f</a:t>
            </a:r>
            <a:r>
              <a:rPr sz="1000" spc="-5" dirty="0">
                <a:latin typeface="Times New Roman"/>
                <a:cs typeface="Times New Roman"/>
              </a:rPr>
              <a:t>or</a:t>
            </a:r>
            <a:r>
              <a:rPr sz="1000" spc="-45" dirty="0">
                <a:latin typeface="Times New Roman"/>
                <a:cs typeface="Times New Roman"/>
              </a:rPr>
              <a:t> secr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ke</a:t>
            </a:r>
            <a:r>
              <a:rPr sz="1000" spc="-70" dirty="0">
                <a:latin typeface="Times New Roman"/>
                <a:cs typeface="Times New Roman"/>
              </a:rPr>
              <a:t>ys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1983" y="181102"/>
            <a:ext cx="2861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40" dirty="0"/>
              <a:t>Assessment</a:t>
            </a:r>
            <a:r>
              <a:rPr sz="2400" u="none" spc="-50" dirty="0"/>
              <a:t> </a:t>
            </a:r>
            <a:r>
              <a:rPr sz="2400" u="none" spc="-65" dirty="0"/>
              <a:t>Parameter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"/>
              <a:ext cx="9143999" cy="51434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40280" y="1408175"/>
              <a:ext cx="4811395" cy="76200"/>
            </a:xfrm>
            <a:custGeom>
              <a:avLst/>
              <a:gdLst/>
              <a:ahLst/>
              <a:cxnLst/>
              <a:rect l="l" t="t" r="r" b="b"/>
              <a:pathLst>
                <a:path w="4811395" h="76200">
                  <a:moveTo>
                    <a:pt x="4811268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811268" y="76200"/>
                  </a:lnTo>
                  <a:lnTo>
                    <a:pt x="4811268" y="0"/>
                  </a:lnTo>
                  <a:close/>
                </a:path>
              </a:pathLst>
            </a:custGeom>
            <a:solidFill>
              <a:srgbClr val="EFC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2908" y="1784603"/>
              <a:ext cx="1181099" cy="11811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232660" y="614172"/>
            <a:ext cx="4819015" cy="832485"/>
          </a:xfrm>
          <a:prstGeom prst="rect">
            <a:avLst/>
          </a:prstGeom>
          <a:solidFill>
            <a:srgbClr val="21366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1800" b="1" i="1" spc="3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b="1" i="1" spc="40" dirty="0">
                <a:solidFill>
                  <a:srgbClr val="FFFFFF"/>
                </a:solidFill>
                <a:latin typeface="Trebuchet MS"/>
                <a:cs typeface="Trebuchet MS"/>
              </a:rPr>
              <a:t>ubmiss</a:t>
            </a:r>
            <a:r>
              <a:rPr sz="1800" b="1" i="1" spc="-30" dirty="0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r>
              <a:rPr sz="1800" b="1" i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10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42718" y="2134870"/>
            <a:ext cx="42585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3280" marR="5080" indent="-346075">
              <a:lnSpc>
                <a:spcPct val="100000"/>
              </a:lnSpc>
              <a:spcBef>
                <a:spcPts val="100"/>
              </a:spcBef>
            </a:pPr>
            <a:r>
              <a:rPr lang="en-IN" spc="-20" dirty="0">
                <a:solidFill>
                  <a:srgbClr val="FF0000"/>
                </a:solidFill>
                <a:hlinkClick r:id="rId4"/>
              </a:rPr>
              <a:t>https://github.com/Khaleelrahman7/Full_Stack_SRS</a:t>
            </a:r>
            <a:endParaRPr spc="-20" dirty="0">
              <a:solidFill>
                <a:srgbClr val="FF0000"/>
              </a:solidFill>
              <a:hlinkClick r:id="rId5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9143999" cy="51434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607</Words>
  <Application>Microsoft Office PowerPoint</Application>
  <PresentationFormat>On-screen Show (16:9)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MT</vt:lpstr>
      <vt:lpstr>Calibri</vt:lpstr>
      <vt:lpstr>Times New Roman</vt:lpstr>
      <vt:lpstr>Trebuchet MS</vt:lpstr>
      <vt:lpstr>Office Theme</vt:lpstr>
      <vt:lpstr>PowerPoint Presentation</vt:lpstr>
      <vt:lpstr>MingleMate</vt:lpstr>
      <vt:lpstr>Step-wise Description</vt:lpstr>
      <vt:lpstr>Summary of your task</vt:lpstr>
      <vt:lpstr>Assessment Parameter</vt:lpstr>
      <vt:lpstr>https://github.com/Khaleelrahman7/Full_Stack_SRS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1</cp:revision>
  <dcterms:created xsi:type="dcterms:W3CDTF">2023-05-02T08:29:43Z</dcterms:created>
  <dcterms:modified xsi:type="dcterms:W3CDTF">2023-05-02T08:37:21Z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2023-05-02T00:00:00Z</vt:filetime>
  </property>
</Properties>
</file>