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7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6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b933aa0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b933aa0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b933aa02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b933aa0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b933aa0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b933aa0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b933aa0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b933aa0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b933aa0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b933aa0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b933aa02e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b933aa02e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d5511867a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d5511867a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5511867a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5511867a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d5511867a_0_2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d5511867a_0_2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b933aa02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b933aa0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5511867a_0_2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d5511867a_0_2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933aa0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933aa0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b933aa0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b933aa0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b933aa0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b933aa0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-L54527aMIFQCws1ZgICdciGnvqu69ps/view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861075" y="1256925"/>
            <a:ext cx="5125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800"/>
              <a:t>HIFIT</a:t>
            </a:r>
            <a:endParaRPr b="1" sz="7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83600" y="3914750"/>
            <a:ext cx="42099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440">
                <a:solidFill>
                  <a:srgbClr val="FFFFFF"/>
                </a:solidFill>
              </a:rPr>
              <a:t>Javier Bueno Martínez</a:t>
            </a:r>
            <a:endParaRPr sz="144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4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440">
                <a:solidFill>
                  <a:srgbClr val="FFFFFF"/>
                </a:solidFill>
              </a:rPr>
              <a:t>Proyecto final</a:t>
            </a:r>
            <a:endParaRPr sz="144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440">
                <a:solidFill>
                  <a:srgbClr val="FFFFFF"/>
                </a:solidFill>
              </a:rPr>
              <a:t>CFGS Desarrollo de aplicaciones web</a:t>
            </a:r>
            <a:endParaRPr sz="144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440">
                <a:solidFill>
                  <a:srgbClr val="FFFFFF"/>
                </a:solidFill>
              </a:rPr>
              <a:t>2019-2021 </a:t>
            </a:r>
            <a:endParaRPr sz="144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33"/>
              <a:t>Stats - Peso corporal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50" y="1352025"/>
            <a:ext cx="570882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33"/>
              <a:t>Stats - Intensidad de etto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075" y="1341325"/>
            <a:ext cx="481558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Stats - Nº total ejercicios por categoría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341325"/>
            <a:ext cx="562085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Social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00" y="1319875"/>
            <a:ext cx="788199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Social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00" y="1319900"/>
            <a:ext cx="7869012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2814850" y="3635750"/>
            <a:ext cx="338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Roboto"/>
                <a:ea typeface="Roboto"/>
                <a:cs typeface="Roboto"/>
                <a:sym typeface="Roboto"/>
              </a:rPr>
              <a:t>¿Preguntas?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75" y="1636975"/>
            <a:ext cx="2690652" cy="186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Qué, para qué y para quién </a:t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884912" y="3268435"/>
            <a:ext cx="1451702" cy="972367"/>
            <a:chOff x="1351625" y="2256385"/>
            <a:chExt cx="1451702" cy="972367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417772" y="3781591"/>
            <a:ext cx="8308442" cy="1180243"/>
            <a:chOff x="1443174" y="2322568"/>
            <a:chExt cx="6107801" cy="643500"/>
          </a:xfrm>
        </p:grpSpPr>
        <p:sp>
          <p:nvSpPr>
            <p:cNvPr id="75" name="Google Shape;75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Cualquier deportista no profesional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443174" y="2322584"/>
              <a:ext cx="8397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Para quién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Usuarios novatos que quieran empezar a entrenar con motivación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Usuarios con problemas de adherencia al entrenamiento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Usuarios intermedios que quieren mejorar su rendimiento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417772" y="2580016"/>
            <a:ext cx="8308440" cy="1180243"/>
            <a:chOff x="1443175" y="2322568"/>
            <a:chExt cx="6107800" cy="643500"/>
          </a:xfrm>
        </p:grpSpPr>
        <p:sp>
          <p:nvSpPr>
            <p:cNvPr id="83" name="Google Shape;83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Para mejorar la experiencia de los deportistas.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443175" y="2322574"/>
              <a:ext cx="8397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Para qué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Mejorar la adherencia a los entrenamientos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Mejorar el rendimiento 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Crear una comunidad de usuarios colaborativos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417772" y="1378461"/>
            <a:ext cx="8308442" cy="1180243"/>
            <a:chOff x="1443174" y="2322568"/>
            <a:chExt cx="6107801" cy="643500"/>
          </a:xfrm>
        </p:grpSpPr>
        <p:sp>
          <p:nvSpPr>
            <p:cNvPr id="91" name="Google Shape;91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Aplicación web para registrar y supervisar los entrenamientos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443174" y="2322570"/>
              <a:ext cx="8397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Qué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Creación, edición y seguimiento de entrenamientos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Estadísticas sobre peso corporal, ejercicios, volumen e intensidad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Parte social para interactuar con usuarios de la aplicación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Landing page</a:t>
            </a:r>
            <a:endParaRPr/>
          </a:p>
        </p:txBody>
      </p:sp>
      <p:pic>
        <p:nvPicPr>
          <p:cNvPr id="103" name="Google Shape;103;p15" title="ProyectoFinal - log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925" y="1507551"/>
            <a:ext cx="6069624" cy="34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Home - Crear entrenamiento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88" y="1363526"/>
            <a:ext cx="8679874" cy="35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Home - Detalle entrenamiento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0" y="1319875"/>
            <a:ext cx="8400466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33"/>
              <a:t>Home - Editar entrenamiento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13" y="1330600"/>
            <a:ext cx="8150565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33"/>
              <a:t>Home - Editar entrenamiento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75" y="1341300"/>
            <a:ext cx="8377450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63" y="1319900"/>
            <a:ext cx="7842666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Stats - Volumen de etto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25" y="1319875"/>
            <a:ext cx="4801466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