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0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0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F478-DE74-4301-A600-51C2CA2F6B4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6DD6A5-AF04-4638-93DD-B590FDF0BC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6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55EE-2F97-40CD-833E-9AD766A3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12" y="1325141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Snake Game </a:t>
            </a:r>
            <a:r>
              <a:rPr lang="en-US" sz="48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94F7-FF5F-4F31-B72B-1CE1E5C5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Developers : </a:t>
            </a:r>
            <a:r>
              <a:rPr lang="en-US" sz="1200" dirty="0"/>
              <a:t>Nixon Jovin &amp; Joshua Sowemimo </a:t>
            </a:r>
            <a:r>
              <a:rPr lang="en-US" sz="1600" dirty="0"/>
              <a:t>original Developer:  </a:t>
            </a:r>
            <a:r>
              <a:rPr lang="en-US" sz="1200" dirty="0"/>
              <a:t>Alexander</a:t>
            </a: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CF2EF0-593B-4F93-81F9-8E0D8B6A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62" y="1278459"/>
            <a:ext cx="5556085" cy="3306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31F54-2877-4696-8B9F-0157A4A7C792}"/>
              </a:ext>
            </a:extLst>
          </p:cNvPr>
          <p:cNvSpPr txBox="1"/>
          <p:nvPr/>
        </p:nvSpPr>
        <p:spPr>
          <a:xfrm>
            <a:off x="1452616" y="4585118"/>
            <a:ext cx="45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</a:rPr>
              <a:t>Creating a snake game that includes music that the whole family can 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3AF8D-8827-422B-A994-D1855598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68934"/>
            <a:ext cx="3472070" cy="19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18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Snake Game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 </dc:title>
  <dc:creator>Nixon</dc:creator>
  <cp:lastModifiedBy>Nixon</cp:lastModifiedBy>
  <cp:revision>12</cp:revision>
  <dcterms:created xsi:type="dcterms:W3CDTF">2018-11-27T15:02:42Z</dcterms:created>
  <dcterms:modified xsi:type="dcterms:W3CDTF">2018-11-28T19:25:22Z</dcterms:modified>
</cp:coreProperties>
</file>