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presProps" Target="presProps.xml"/>
  <Relationship Id="rId21" Type="http://schemas.openxmlformats.org/officeDocument/2006/relationships/viewProps" Target="viewProps.xml"/>
  <Relationship Id="rId2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682606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0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1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2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3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4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5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6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1717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2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3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5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6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7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inywow_to_ppt_80729628_9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600575"/>
          <a:chOff x="0" y="0"/>
          <a:chExt cx="9144000" cy="4600575"/>
        </a:xfrm>
      </p:grpSpPr>
      <p:pic>
        <p:nvPicPr>
          <p:cNvPr id="1" name="tinywow_to_ppt_80729628_1.jpg" descr="tinywow_to_ppt_80729628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0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657725"/>
          <a:chOff x="0" y="0"/>
          <a:chExt cx="9144000" cy="4657725"/>
        </a:xfrm>
      </p:grpSpPr>
      <p:pic>
        <p:nvPicPr>
          <p:cNvPr id="1" name="tinywow_to_ppt_80729628_10.jpg" descr="tinywow_to_ppt_80729628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57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600575"/>
          <a:chOff x="0" y="0"/>
          <a:chExt cx="9144000" cy="4600575"/>
        </a:xfrm>
      </p:grpSpPr>
      <p:pic>
        <p:nvPicPr>
          <p:cNvPr id="1" name="tinywow_to_ppt_80729628_11.jpg" descr="tinywow_to_ppt_80729628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0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72000"/>
          <a:chOff x="0" y="0"/>
          <a:chExt cx="9144000" cy="4572000"/>
        </a:xfrm>
      </p:grpSpPr>
      <p:pic>
        <p:nvPicPr>
          <p:cNvPr id="1" name="tinywow_to_ppt_80729628_12.jpg" descr="tinywow_to_ppt_80729628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81525"/>
          <a:chOff x="0" y="0"/>
          <a:chExt cx="9144000" cy="4581525"/>
        </a:xfrm>
      </p:grpSpPr>
      <p:pic>
        <p:nvPicPr>
          <p:cNvPr id="1" name="tinywow_to_ppt_80729628_13.jpg" descr="tinywow_to_ppt_80729628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81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52950"/>
          <a:chOff x="0" y="0"/>
          <a:chExt cx="9144000" cy="4552950"/>
        </a:xfrm>
      </p:grpSpPr>
      <p:pic>
        <p:nvPicPr>
          <p:cNvPr id="1" name="tinywow_to_ppt_80729628_14.jpg" descr="tinywow_to_ppt_80729628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33975"/>
          <a:chOff x="0" y="0"/>
          <a:chExt cx="9144000" cy="5133975"/>
        </a:xfrm>
      </p:grpSpPr>
      <p:pic>
        <p:nvPicPr>
          <p:cNvPr id="1" name="tinywow_to_ppt_80729628_15.jpg" descr="tinywow_to_ppt_80729628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33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19900"/>
          <a:chOff x="0" y="0"/>
          <a:chExt cx="9144000" cy="6819900"/>
        </a:xfrm>
      </p:grpSpPr>
      <p:pic>
        <p:nvPicPr>
          <p:cNvPr id="1" name="tinywow_to_ppt_80729628_16.jpg" descr="tinywow_to_ppt_80729628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19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286250"/>
          <a:chOff x="0" y="0"/>
          <a:chExt cx="9144000" cy="4286250"/>
        </a:xfrm>
      </p:grpSpPr>
      <p:pic>
        <p:nvPicPr>
          <p:cNvPr id="1" name="tinywow_to_ppt_80729628_17.jpg" descr="tinywow_to_ppt_80729628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619625"/>
          <a:chOff x="0" y="0"/>
          <a:chExt cx="9144000" cy="4619625"/>
        </a:xfrm>
      </p:grpSpPr>
      <p:pic>
        <p:nvPicPr>
          <p:cNvPr id="1" name="tinywow_to_ppt_80729628_2.jpg" descr="tinywow_to_ppt_80729628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19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91050"/>
          <a:chOff x="0" y="0"/>
          <a:chExt cx="9144000" cy="4591050"/>
        </a:xfrm>
      </p:grpSpPr>
      <p:pic>
        <p:nvPicPr>
          <p:cNvPr id="1" name="tinywow_to_ppt_80729628_3.jpg" descr="tinywow_to_ppt_80729628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629150"/>
          <a:chOff x="0" y="0"/>
          <a:chExt cx="9144000" cy="4629150"/>
        </a:xfrm>
      </p:grpSpPr>
      <p:pic>
        <p:nvPicPr>
          <p:cNvPr id="1" name="tinywow_to_ppt_80729628_4.jpg" descr="tinywow_to_ppt_80729628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2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91050"/>
          <a:chOff x="0" y="0"/>
          <a:chExt cx="9144000" cy="4591050"/>
        </a:xfrm>
      </p:grpSpPr>
      <p:pic>
        <p:nvPicPr>
          <p:cNvPr id="1" name="tinywow_to_ppt_80729628_5.jpg" descr="tinywow_to_ppt_8072962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tinywow_to_ppt_80729628_6.jpg" descr="tinywow_to_ppt_80729628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610100"/>
          <a:chOff x="0" y="0"/>
          <a:chExt cx="9144000" cy="4610100"/>
        </a:xfrm>
      </p:grpSpPr>
      <p:pic>
        <p:nvPicPr>
          <p:cNvPr id="1" name="tinywow_to_ppt_80729628_7.jpg" descr="tinywow_to_ppt_80729628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1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638675"/>
          <a:chOff x="0" y="0"/>
          <a:chExt cx="9144000" cy="4638675"/>
        </a:xfrm>
      </p:grpSpPr>
      <p:pic>
        <p:nvPicPr>
          <p:cNvPr id="1" name="tinywow_to_ppt_80729628_8.jpg" descr="tinywow_to_ppt_80729628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3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610100"/>
          <a:chOff x="0" y="0"/>
          <a:chExt cx="9144000" cy="4610100"/>
        </a:xfrm>
      </p:grpSpPr>
      <p:pic>
        <p:nvPicPr>
          <p:cNvPr id="1" name="tinywow_to_ppt_80729628_9.jpg" descr="tinywow_to_ppt_80729628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1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3">
  <a:themeElements>
    <a:clrScheme name="Theme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2025-05-21T06:43:12Z</dcterms:created>
  <dcterms:modified xsi:type="dcterms:W3CDTF">2025-05-21T06:43:12Z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