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</a:t>
            </a:r>
            <a:r>
              <a:rPr lang="en-US" sz="3600" dirty="0" smtClean="0"/>
              <a:t>ON a research </a:t>
            </a:r>
            <a:r>
              <a:rPr lang="en-US" sz="3600" dirty="0"/>
              <a:t>PAPER TITLED “Automatic Detection of Fake </a:t>
            </a:r>
            <a:r>
              <a:rPr lang="en-US" sz="3600" dirty="0" smtClean="0"/>
              <a:t>News”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Group 8: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1. Khalid Shifullah (18101062)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30" y="541097"/>
            <a:ext cx="8534400" cy="183803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1" y="2147454"/>
            <a:ext cx="8534400" cy="37268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Excessive news consumption on web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Insufficient data for the study</a:t>
            </a:r>
          </a:p>
        </p:txBody>
      </p:sp>
    </p:spTree>
    <p:extLst>
      <p:ext uri="{BB962C8B-B14F-4D97-AF65-F5344CB8AC3E}">
        <p14:creationId xmlns:p14="http://schemas.microsoft.com/office/powerpoint/2010/main" val="235210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55" y="170705"/>
            <a:ext cx="8534400" cy="1507067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455" y="2042983"/>
            <a:ext cx="8534400" cy="31395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Conceptual level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Operational level</a:t>
            </a:r>
          </a:p>
        </p:txBody>
      </p:sp>
    </p:spTree>
    <p:extLst>
      <p:ext uri="{BB962C8B-B14F-4D97-AF65-F5344CB8AC3E}">
        <p14:creationId xmlns:p14="http://schemas.microsoft.com/office/powerpoint/2010/main" val="36862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76" y="554182"/>
            <a:ext cx="8534400" cy="206432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023" y="2372498"/>
            <a:ext cx="8534400" cy="38388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Crowdsourced Fake News Dataset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         </a:t>
            </a:r>
            <a:r>
              <a:rPr lang="en-US" sz="2400" dirty="0" smtClean="0">
                <a:solidFill>
                  <a:schemeClr val="bg1"/>
                </a:solidFill>
              </a:rPr>
              <a:t>1 .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Collecting Legitimate News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    2.  Crowdsourcing Fake News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Web Datasets of celebrity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8" y="602673"/>
            <a:ext cx="8534400" cy="1507067"/>
          </a:xfrm>
        </p:spPr>
        <p:txBody>
          <a:bodyPr/>
          <a:lstStyle/>
          <a:p>
            <a:r>
              <a:rPr lang="en-US" dirty="0" smtClean="0"/>
              <a:t>Linguistic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28801"/>
            <a:ext cx="8534400" cy="44673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N-grams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Punctuation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Psycholinguistic features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Readability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Syntax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350"/>
            <a:ext cx="8534400" cy="1507067"/>
          </a:xfrm>
        </p:spPr>
        <p:txBody>
          <a:bodyPr/>
          <a:lstStyle/>
          <a:p>
            <a:r>
              <a:rPr lang="en-US" dirty="0" smtClean="0"/>
              <a:t>Automated fake news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1" y="1828800"/>
            <a:ext cx="8534400" cy="347749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Linear SVM classifier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Five fold cross validation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8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58" y="685800"/>
            <a:ext cx="8534400" cy="1505526"/>
          </a:xfrm>
        </p:spPr>
        <p:txBody>
          <a:bodyPr/>
          <a:lstStyle/>
          <a:p>
            <a:r>
              <a:rPr lang="en-US" dirty="0" smtClean="0"/>
              <a:t>Human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1" y="2739304"/>
            <a:ext cx="9701018" cy="1929678"/>
          </a:xfrm>
        </p:spPr>
      </p:pic>
    </p:spTree>
    <p:extLst>
      <p:ext uri="{BB962C8B-B14F-4D97-AF65-F5344CB8AC3E}">
        <p14:creationId xmlns:p14="http://schemas.microsoft.com/office/powerpoint/2010/main" val="41425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566495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66" y="2625437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Computational linguistic 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Promising Linguistic features 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970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research PAPER TITLED</Template>
  <TotalTime>0</TotalTime>
  <Words>82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Presentation ON a research PAPER TITLED “Automatic Detection of Fake News”</vt:lpstr>
      <vt:lpstr>Introduction</vt:lpstr>
      <vt:lpstr>Related work</vt:lpstr>
      <vt:lpstr>Datasets</vt:lpstr>
      <vt:lpstr>Linguistic Features</vt:lpstr>
      <vt:lpstr>Automated fake news detection</vt:lpstr>
      <vt:lpstr>Human performance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 research PAPER TITLED “Automatic Detection of Fake News”</dc:title>
  <dc:creator>Microsoft account</dc:creator>
  <cp:lastModifiedBy>Microsoft account</cp:lastModifiedBy>
  <cp:revision>1</cp:revision>
  <dcterms:created xsi:type="dcterms:W3CDTF">2022-06-27T17:07:36Z</dcterms:created>
  <dcterms:modified xsi:type="dcterms:W3CDTF">2022-06-27T17:07:57Z</dcterms:modified>
</cp:coreProperties>
</file>