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1" r:id="rId10"/>
    <p:sldId id="265" r:id="rId11"/>
    <p:sldId id="270" r:id="rId12"/>
    <p:sldId id="268" r:id="rId13"/>
    <p:sldId id="266" r:id="rId14"/>
    <p:sldId id="269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D6AAF8B4-7606-4460-9CDD-BA566C2C4736}">
          <p14:sldIdLst>
            <p14:sldId id="256"/>
          </p14:sldIdLst>
        </p14:section>
        <p14:section name="Table of Contents" id="{C2B12E90-B5BA-4E5B-B55F-862BEBBD8AC9}">
          <p14:sldIdLst>
            <p14:sldId id="257"/>
          </p14:sldIdLst>
        </p14:section>
        <p14:section name="Purpose" id="{CE0A8DFE-8494-4125-82BF-AC98CA533F3D}">
          <p14:sldIdLst>
            <p14:sldId id="258"/>
            <p14:sldId id="259"/>
            <p14:sldId id="262"/>
          </p14:sldIdLst>
        </p14:section>
        <p14:section name="Requirements" id="{15C81B23-4034-475A-B140-8EC5B4BC523F}">
          <p14:sldIdLst>
            <p14:sldId id="260"/>
            <p14:sldId id="263"/>
            <p14:sldId id="264"/>
          </p14:sldIdLst>
        </p14:section>
        <p14:section name="Implementation" id="{37F9D047-2850-4576-9AF3-6BFE93964A60}">
          <p14:sldIdLst>
            <p14:sldId id="261"/>
            <p14:sldId id="265"/>
            <p14:sldId id="270"/>
            <p14:sldId id="268"/>
            <p14:sldId id="266"/>
            <p14:sldId id="269"/>
            <p14:sldId id="267"/>
          </p14:sldIdLst>
        </p14:section>
        <p14:section name="End" id="{309A079D-5296-4EEC-9296-E0D725C544FD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2D5A-B892-4578-8D22-AB0AC501D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Military Unit Personnel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FD81A-625C-4B40-95EE-90BF2122C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human resources management web app for military establishments</a:t>
            </a:r>
          </a:p>
        </p:txBody>
      </p:sp>
    </p:spTree>
    <p:extLst>
      <p:ext uri="{BB962C8B-B14F-4D97-AF65-F5344CB8AC3E}">
        <p14:creationId xmlns:p14="http://schemas.microsoft.com/office/powerpoint/2010/main" val="56096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FA4C8-EE93-4E61-B7FE-C744D9D1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379" y="2160588"/>
            <a:ext cx="6213279" cy="3881437"/>
          </a:xfrm>
        </p:spPr>
      </p:pic>
    </p:spTree>
    <p:extLst>
      <p:ext uri="{BB962C8B-B14F-4D97-AF65-F5344CB8AC3E}">
        <p14:creationId xmlns:p14="http://schemas.microsoft.com/office/powerpoint/2010/main" val="48716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048-1841-465F-9E05-FB922925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28A674-E46C-46A5-8703-645D9041F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5" t="7915" r="1022" b="2127"/>
          <a:stretch/>
        </p:blipFill>
        <p:spPr>
          <a:xfrm>
            <a:off x="363368" y="1606163"/>
            <a:ext cx="8820390" cy="4642237"/>
          </a:xfrm>
        </p:spPr>
      </p:pic>
    </p:spTree>
    <p:extLst>
      <p:ext uri="{BB962C8B-B14F-4D97-AF65-F5344CB8AC3E}">
        <p14:creationId xmlns:p14="http://schemas.microsoft.com/office/powerpoint/2010/main" val="374792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8FA4C8-EE93-4E61-B7FE-C744D9D1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74" y="2160588"/>
            <a:ext cx="5743689" cy="3881437"/>
          </a:xfrm>
        </p:spPr>
      </p:pic>
    </p:spTree>
    <p:extLst>
      <p:ext uri="{BB962C8B-B14F-4D97-AF65-F5344CB8AC3E}">
        <p14:creationId xmlns:p14="http://schemas.microsoft.com/office/powerpoint/2010/main" val="51545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20637-9121-432C-834B-3453494B9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Tier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JavaScript</a:t>
            </a:r>
          </a:p>
          <a:p>
            <a:r>
              <a:rPr lang="en-US" dirty="0"/>
              <a:t>Application Tier</a:t>
            </a:r>
          </a:p>
          <a:p>
            <a:pPr lvl="1"/>
            <a:r>
              <a:rPr lang="en-US" dirty="0"/>
              <a:t>Python</a:t>
            </a:r>
          </a:p>
          <a:p>
            <a:pPr lvl="2"/>
            <a:r>
              <a:rPr lang="en-US" dirty="0"/>
              <a:t>Flask</a:t>
            </a:r>
          </a:p>
          <a:p>
            <a:pPr lvl="2"/>
            <a:r>
              <a:rPr lang="en-US" dirty="0"/>
              <a:t>Jinja2</a:t>
            </a:r>
          </a:p>
          <a:p>
            <a:r>
              <a:rPr lang="en-US" dirty="0"/>
              <a:t>Data Tier</a:t>
            </a:r>
          </a:p>
          <a:p>
            <a:pPr lvl="1"/>
            <a:r>
              <a:rPr lang="en-US" dirty="0"/>
              <a:t>DB2</a:t>
            </a:r>
          </a:p>
        </p:txBody>
      </p:sp>
    </p:spTree>
    <p:extLst>
      <p:ext uri="{BB962C8B-B14F-4D97-AF65-F5344CB8AC3E}">
        <p14:creationId xmlns:p14="http://schemas.microsoft.com/office/powerpoint/2010/main" val="2037675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30BC-6989-4D7F-A269-52000B30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br>
              <a:rPr lang="en-US" dirty="0"/>
            </a:br>
            <a:r>
              <a:rPr lang="en-US" sz="2800" dirty="0"/>
              <a:t>General Usage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24388F-648C-44A1-904C-3DCC050C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446" y="2262553"/>
            <a:ext cx="4545145" cy="3677507"/>
          </a:xfrm>
        </p:spPr>
      </p:pic>
    </p:spTree>
    <p:extLst>
      <p:ext uri="{BB962C8B-B14F-4D97-AF65-F5344CB8AC3E}">
        <p14:creationId xmlns:p14="http://schemas.microsoft.com/office/powerpoint/2010/main" val="310342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00112D-EE3C-46B2-A4DC-8608C065B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Presence tracking and group vacations</a:t>
            </a:r>
          </a:p>
          <a:p>
            <a:r>
              <a:rPr lang="en-US" dirty="0"/>
              <a:t>Report generation</a:t>
            </a:r>
          </a:p>
          <a:p>
            <a:pPr lvl="1"/>
            <a:r>
              <a:rPr lang="en-US" dirty="0"/>
              <a:t>Custom sorting</a:t>
            </a:r>
          </a:p>
          <a:p>
            <a:pPr lvl="1"/>
            <a:r>
              <a:rPr lang="en-US" dirty="0"/>
              <a:t>Custom views</a:t>
            </a:r>
          </a:p>
          <a:p>
            <a:pPr lvl="1"/>
            <a:r>
              <a:rPr lang="en-US" dirty="0"/>
              <a:t>Filtering</a:t>
            </a:r>
          </a:p>
          <a:p>
            <a:r>
              <a:rPr lang="en-US" dirty="0"/>
              <a:t>Manipulation of configuration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82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6AEB1-5FF2-4DF6-9040-6F370B2FE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CDD931-8DD2-4D51-A0C1-31ACE7D67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36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0D26B-DED6-49F5-A169-5375EAAA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609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F3B645-8829-46A5-9921-ABACF0BBB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7381"/>
            <a:ext cx="8596668" cy="4633981"/>
          </a:xfrm>
        </p:spPr>
        <p:txBody>
          <a:bodyPr/>
          <a:lstStyle/>
          <a:p>
            <a:r>
              <a:rPr lang="en-US" sz="2400" dirty="0"/>
              <a:t>Purpose</a:t>
            </a:r>
          </a:p>
          <a:p>
            <a:pPr lvl="1"/>
            <a:r>
              <a:rPr lang="en-US" sz="2200" dirty="0"/>
              <a:t>Problem Description</a:t>
            </a:r>
          </a:p>
          <a:p>
            <a:pPr lvl="1"/>
            <a:r>
              <a:rPr lang="en-US" sz="2200" dirty="0"/>
              <a:t>Proposed Solution</a:t>
            </a:r>
          </a:p>
          <a:p>
            <a:r>
              <a:rPr lang="en-US" sz="2400" dirty="0"/>
              <a:t>Requirements</a:t>
            </a:r>
          </a:p>
          <a:p>
            <a:pPr lvl="1"/>
            <a:r>
              <a:rPr lang="en-US" sz="2000" dirty="0"/>
              <a:t>Functional Requirements</a:t>
            </a:r>
          </a:p>
          <a:p>
            <a:pPr lvl="1"/>
            <a:r>
              <a:rPr lang="en-US" sz="2000" dirty="0"/>
              <a:t>Non-functional Requirements</a:t>
            </a:r>
          </a:p>
          <a:p>
            <a:r>
              <a:rPr lang="en-US" sz="2400" dirty="0"/>
              <a:t>Implementation</a:t>
            </a:r>
          </a:p>
          <a:p>
            <a:pPr lvl="1"/>
            <a:r>
              <a:rPr lang="en-US" sz="2200" dirty="0"/>
              <a:t>ERD / Use Case</a:t>
            </a:r>
          </a:p>
          <a:p>
            <a:pPr lvl="1"/>
            <a:r>
              <a:rPr lang="en-US" sz="2000" dirty="0"/>
              <a:t>Technologies Used</a:t>
            </a:r>
          </a:p>
          <a:p>
            <a:pPr lvl="1"/>
            <a:r>
              <a:rPr lang="en-US" sz="2000" dirty="0"/>
              <a:t>Future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5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1444-6A50-4176-B617-0AD63CB0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EE7DC-D9BA-41E0-A32D-F9F033206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Why we need a management system for military personnel</a:t>
            </a:r>
          </a:p>
        </p:txBody>
      </p:sp>
    </p:spTree>
    <p:extLst>
      <p:ext uri="{BB962C8B-B14F-4D97-AF65-F5344CB8AC3E}">
        <p14:creationId xmlns:p14="http://schemas.microsoft.com/office/powerpoint/2010/main" val="258478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0F803D-D634-4109-8D69-FD462713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Personnel is the main resource of any military</a:t>
            </a:r>
          </a:p>
          <a:p>
            <a:endParaRPr lang="en-US" dirty="0"/>
          </a:p>
          <a:p>
            <a:r>
              <a:rPr lang="en-US" dirty="0"/>
              <a:t>Several aspects become difficult with greater numbers of personnel:</a:t>
            </a:r>
          </a:p>
          <a:p>
            <a:pPr lvl="1"/>
            <a:r>
              <a:rPr lang="en-US" dirty="0"/>
              <a:t>Presence</a:t>
            </a:r>
          </a:p>
          <a:p>
            <a:pPr lvl="1"/>
            <a:r>
              <a:rPr lang="en-US" dirty="0"/>
              <a:t>Salaries</a:t>
            </a:r>
          </a:p>
          <a:p>
            <a:pPr lvl="1"/>
            <a:r>
              <a:rPr lang="en-US" dirty="0"/>
              <a:t>Detail Tracking</a:t>
            </a:r>
          </a:p>
          <a:p>
            <a:pPr lvl="1"/>
            <a:r>
              <a:rPr lang="en-US" dirty="0"/>
              <a:t>Report Creation</a:t>
            </a:r>
          </a:p>
          <a:p>
            <a:endParaRPr lang="en-US" dirty="0"/>
          </a:p>
          <a:p>
            <a:r>
              <a:rPr lang="en-US" dirty="0"/>
              <a:t>This requires manual labor that can be utilized elsewhere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A07BA4-5134-4A51-8BA2-A90A650149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352" y="2373488"/>
            <a:ext cx="4184650" cy="345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44A5-9D6C-47FA-829D-77DAA37D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4897" y="2665421"/>
            <a:ext cx="4340277" cy="2871770"/>
          </a:xfrm>
        </p:spPr>
        <p:txBody>
          <a:bodyPr/>
          <a:lstStyle/>
          <a:p>
            <a:r>
              <a:rPr lang="en-US" dirty="0"/>
              <a:t>A database to keep track of personnel information</a:t>
            </a:r>
          </a:p>
          <a:p>
            <a:r>
              <a:rPr lang="en-US" dirty="0"/>
              <a:t>A software application to: </a:t>
            </a:r>
          </a:p>
          <a:p>
            <a:pPr lvl="1"/>
            <a:r>
              <a:rPr lang="en-US" dirty="0"/>
              <a:t>Track the presence status</a:t>
            </a:r>
          </a:p>
          <a:p>
            <a:pPr lvl="1"/>
            <a:r>
              <a:rPr lang="en-US" dirty="0"/>
              <a:t>Generate reports</a:t>
            </a:r>
          </a:p>
          <a:p>
            <a:pPr lvl="1"/>
            <a:r>
              <a:rPr lang="en-US" dirty="0"/>
              <a:t>Manipulate personnel information</a:t>
            </a:r>
          </a:p>
          <a:p>
            <a:pPr lvl="1"/>
            <a:r>
              <a:rPr lang="en-US" dirty="0"/>
              <a:t>Automate periodic activities</a:t>
            </a:r>
          </a:p>
        </p:txBody>
      </p:sp>
      <p:pic>
        <p:nvPicPr>
          <p:cNvPr id="1026" name="Picture 2" descr="Database - Overview, Roles and Components, DBMS">
            <a:extLst>
              <a:ext uri="{FF2B5EF4-FFF2-40B4-BE49-F238E27FC236}">
                <a16:creationId xmlns:a16="http://schemas.microsoft.com/office/drawing/2014/main" id="{AECB9930-98C5-4652-B2ED-C306D30C5AD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65421"/>
            <a:ext cx="4183062" cy="28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0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1444-6A50-4176-B617-0AD63CB0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EE7DC-D9BA-41E0-A32D-F9F033206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Systemic description of the system required</a:t>
            </a:r>
          </a:p>
        </p:txBody>
      </p:sp>
    </p:spTree>
    <p:extLst>
      <p:ext uri="{BB962C8B-B14F-4D97-AF65-F5344CB8AC3E}">
        <p14:creationId xmlns:p14="http://schemas.microsoft.com/office/powerpoint/2010/main" val="218298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C0480-93A7-4D55-9896-52EFF527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Prototype – For Demonstration Purposes Only</a:t>
            </a:r>
          </a:p>
          <a:p>
            <a:endParaRPr lang="en-US" dirty="0"/>
          </a:p>
          <a:p>
            <a:r>
              <a:rPr lang="en-US" dirty="0"/>
              <a:t>The system must allow recording, accessing and manipulating personnel information (CRUD operations)</a:t>
            </a:r>
          </a:p>
          <a:p>
            <a:r>
              <a:rPr lang="en-US" dirty="0"/>
              <a:t>The system must accommodate all types of military personnel (two in our case: soldiers and officers)</a:t>
            </a:r>
          </a:p>
          <a:p>
            <a:r>
              <a:rPr lang="en-US" dirty="0"/>
              <a:t>The system must allow automatic cycling between vacation groups</a:t>
            </a:r>
          </a:p>
          <a:p>
            <a:r>
              <a:rPr lang="en-US" dirty="0"/>
              <a:t>The system must allow generation of personnel reports</a:t>
            </a:r>
          </a:p>
        </p:txBody>
      </p:sp>
    </p:spTree>
    <p:extLst>
      <p:ext uri="{BB962C8B-B14F-4D97-AF65-F5344CB8AC3E}">
        <p14:creationId xmlns:p14="http://schemas.microsoft.com/office/powerpoint/2010/main" val="404145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1BE0A5-01DD-46F1-946F-0DDA0207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 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C85D8-723C-4013-999E-2D051175F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system must be responsive when accessed from any device (desktop or mobile</a:t>
            </a:r>
          </a:p>
          <a:p>
            <a:r>
              <a:rPr lang="en-US" dirty="0"/>
              <a:t>The system must be secure, allowing access only to the intended user (admin)</a:t>
            </a:r>
          </a:p>
          <a:p>
            <a:r>
              <a:rPr lang="en-US" dirty="0"/>
              <a:t>The system must be simplistic in it’s interface; no space for custom queries (to prevent SQL injections</a:t>
            </a:r>
          </a:p>
          <a:p>
            <a:r>
              <a:rPr lang="en-US" dirty="0"/>
              <a:t>The system must be expect personnel between 100 and 900 personnel per unit.</a:t>
            </a:r>
          </a:p>
        </p:txBody>
      </p:sp>
    </p:spTree>
    <p:extLst>
      <p:ext uri="{BB962C8B-B14F-4D97-AF65-F5344CB8AC3E}">
        <p14:creationId xmlns:p14="http://schemas.microsoft.com/office/powerpoint/2010/main" val="107402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51444-6A50-4176-B617-0AD63CB0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EE7DC-D9BA-41E0-A32D-F9F033206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technical approach for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5553365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296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Military Unit Personnel</vt:lpstr>
      <vt:lpstr>Table of Contents</vt:lpstr>
      <vt:lpstr>Purpose</vt:lpstr>
      <vt:lpstr>Problem Description</vt:lpstr>
      <vt:lpstr>Proposed Solution</vt:lpstr>
      <vt:lpstr>Requirements</vt:lpstr>
      <vt:lpstr>Functional Requirements</vt:lpstr>
      <vt:lpstr>Non-function Requirements</vt:lpstr>
      <vt:lpstr>Implementation</vt:lpstr>
      <vt:lpstr>Entity Relationship Diagram</vt:lpstr>
      <vt:lpstr>Schema Diagram</vt:lpstr>
      <vt:lpstr>Use Case Diagram</vt:lpstr>
      <vt:lpstr>Technologies Used</vt:lpstr>
      <vt:lpstr>Sequence Diagram General Usage</vt:lpstr>
      <vt:lpstr>Future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Military Unit Personnel</dc:title>
  <dc:creator>Khalid</dc:creator>
  <cp:lastModifiedBy>Khalid</cp:lastModifiedBy>
  <cp:revision>18</cp:revision>
  <dcterms:created xsi:type="dcterms:W3CDTF">2024-03-22T17:40:24Z</dcterms:created>
  <dcterms:modified xsi:type="dcterms:W3CDTF">2024-03-23T00:15:44Z</dcterms:modified>
</cp:coreProperties>
</file>