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User Journey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 opens the system</a:t>
            </a:r>
          </a:p>
          <a:p>
            <a:pPr lvl="0"/>
            <a:r>
              <a:rPr/>
              <a:t>Enters </a:t>
            </a:r>
            <a:r>
              <a:rPr b="1"/>
              <a:t>username</a:t>
            </a:r>
            <a:r>
              <a:rPr/>
              <a:t> and </a:t>
            </a:r>
            <a:r>
              <a:rPr b="1"/>
              <a:t>password</a:t>
            </a:r>
          </a:p>
          <a:p>
            <a:pPr lvl="0"/>
            <a:r>
              <a:rPr/>
              <a:t>System shows the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Register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 searches for a course</a:t>
            </a:r>
          </a:p>
          <a:p>
            <a:pPr lvl="0"/>
            <a:r>
              <a:rPr/>
              <a:t>Selects </a:t>
            </a:r>
            <a:r>
              <a:rPr b="1"/>
              <a:t>CSE101</a:t>
            </a:r>
          </a:p>
          <a:p>
            <a:pPr lvl="0"/>
            <a:r>
              <a:rPr/>
              <a:t>Clicks </a:t>
            </a:r>
            <a:r>
              <a:rPr b="1"/>
              <a:t>Register</a:t>
            </a:r>
          </a:p>
          <a:p>
            <a:pPr lvl="0"/>
            <a:r>
              <a:rPr/>
              <a:t>System confirms registration and adds course to </a:t>
            </a:r>
            <a:r>
              <a:rPr i="1"/>
              <a:t>My Courses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Submit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Instructor logs in</a:t>
            </a:r>
          </a:p>
          <a:p>
            <a:pPr lvl="0"/>
            <a:r>
              <a:rPr/>
              <a:t>Opens class list</a:t>
            </a:r>
          </a:p>
          <a:p>
            <a:pPr lvl="0"/>
            <a:r>
              <a:rPr/>
              <a:t>Enters grades and submits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View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Student logs in</a:t>
            </a:r>
          </a:p>
          <a:p>
            <a:pPr lvl="0"/>
            <a:r>
              <a:rPr dirty="0"/>
              <a:t>Opens </a:t>
            </a:r>
            <a:r>
              <a:rPr i="1" dirty="0"/>
              <a:t>My Courses</a:t>
            </a:r>
          </a:p>
          <a:p>
            <a:pPr lvl="0"/>
            <a:r>
              <a:rPr dirty="0"/>
              <a:t>Views final grade </a:t>
            </a:r>
            <a:r>
              <a:rPr/>
              <a:t>for </a:t>
            </a:r>
            <a:r>
              <a:rPr lang="en-US" b="1"/>
              <a:t>CMPS310</a:t>
            </a:r>
            <a:endParaRPr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User Journey</vt:lpstr>
      <vt:lpstr>Login</vt:lpstr>
      <vt:lpstr>Register Course</vt:lpstr>
      <vt:lpstr>Submit Grades</vt:lpstr>
      <vt:lpstr>View Grades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Journey</dc:title>
  <dc:creator/>
  <cp:keywords/>
  <cp:lastModifiedBy>user</cp:lastModifiedBy>
  <cp:revision>1</cp:revision>
  <dcterms:created xsi:type="dcterms:W3CDTF">2025-08-25T08:28:27Z</dcterms:created>
  <dcterms:modified xsi:type="dcterms:W3CDTF">2025-08-25T08:43:32Z</dcterms:modified>
</cp:coreProperties>
</file>