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694"/>
  </p:normalViewPr>
  <p:slideViewPr>
    <p:cSldViewPr snapToGrid="0">
      <p:cViewPr varScale="1">
        <p:scale>
          <a:sx n="60" d="100"/>
          <a:sy n="60" d="100"/>
        </p:scale>
        <p:origin x="68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79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7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6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3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3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10/6/2023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300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10/6/2023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4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39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7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10/6/2023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2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10/6/2023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6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24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87FEB-2271-91E2-E979-15342D416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7532" y="1063255"/>
            <a:ext cx="5312254" cy="18067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1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Md Khalid Safiullah</a:t>
            </a:r>
            <a:br>
              <a:rPr lang="en-US" sz="51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5100" i="1" kern="1200" spc="100" baseline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6EB197-BE6F-FC5C-F624-5A02A5EE7D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83" r="6484"/>
          <a:stretch/>
        </p:blipFill>
        <p:spPr>
          <a:xfrm>
            <a:off x="1" y="10"/>
            <a:ext cx="5212080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495E928D-03E6-8FBA-6B3A-7E209FB11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7532" y="3309582"/>
            <a:ext cx="5312254" cy="2485157"/>
          </a:xfrm>
        </p:spPr>
        <p:txBody>
          <a:bodyPr vert="horz" lIns="91440" tIns="45720" rIns="91440" bIns="45720" rtlCol="0">
            <a:normAutofit/>
          </a:bodyPr>
          <a:lstStyle/>
          <a:p>
            <a:pPr marL="182880"/>
            <a:r>
              <a:rPr lang="en-US" b="1" dirty="0"/>
              <a:t>Student id:</a:t>
            </a:r>
            <a:r>
              <a:rPr lang="en-US" dirty="0"/>
              <a:t> 301316106</a:t>
            </a:r>
            <a:endParaRPr lang="en-US"/>
          </a:p>
          <a:p>
            <a:pPr marL="182880"/>
            <a:r>
              <a:rPr lang="en-US" b="1" dirty="0"/>
              <a:t>Course code:</a:t>
            </a:r>
            <a:r>
              <a:rPr lang="en-US" dirty="0"/>
              <a:t> COMP 229</a:t>
            </a:r>
            <a:endParaRPr lang="en-US"/>
          </a:p>
          <a:p>
            <a:pPr marL="182880"/>
            <a:r>
              <a:rPr lang="en-US" b="1" dirty="0"/>
              <a:t>Course Name:</a:t>
            </a:r>
            <a:r>
              <a:rPr lang="en-US" dirty="0"/>
              <a:t>  Web Application Development</a:t>
            </a:r>
            <a:endParaRPr lang="en-US"/>
          </a:p>
          <a:p>
            <a:pPr marL="182880"/>
            <a:r>
              <a:rPr lang="en-US" b="1" dirty="0"/>
              <a:t>Assignment name: </a:t>
            </a:r>
            <a:r>
              <a:rPr lang="en-US" dirty="0"/>
              <a:t>Express Portfolio Site</a:t>
            </a:r>
            <a:endParaRPr lang="en-US"/>
          </a:p>
        </p:txBody>
      </p:sp>
      <p:sp>
        <p:nvSpPr>
          <p:cNvPr id="6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3503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69</TotalTime>
  <Words>25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Sitka Banner</vt:lpstr>
      <vt:lpstr>HeadlinesVTI</vt:lpstr>
      <vt:lpstr>Md Khalid Safiullah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Haneef Muhammad osaina syed hussain</dc:title>
  <dc:creator>Haneef Muhammad Osaina Syed Hussain</dc:creator>
  <cp:lastModifiedBy>Md Khalid Safiullah</cp:lastModifiedBy>
  <cp:revision>8</cp:revision>
  <dcterms:created xsi:type="dcterms:W3CDTF">2023-06-07T17:07:32Z</dcterms:created>
  <dcterms:modified xsi:type="dcterms:W3CDTF">2023-10-06T17:05:47Z</dcterms:modified>
</cp:coreProperties>
</file>