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0" r:id="rId7"/>
    <p:sldId id="258" r:id="rId8"/>
    <p:sldId id="261" r:id="rId9"/>
    <p:sldId id="283" r:id="rId10"/>
    <p:sldId id="264" r:id="rId11"/>
    <p:sldId id="266" r:id="rId12"/>
    <p:sldId id="284" r:id="rId13"/>
    <p:sldId id="285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amazon.com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amaz0n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Phishing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How to Protect Yourself from Phishing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2CA48-FE71-3112-9150-8B7B3D0889FA}"/>
              </a:ext>
            </a:extLst>
          </p:cNvPr>
          <p:cNvSpPr txBox="1"/>
          <p:nvPr/>
        </p:nvSpPr>
        <p:spPr>
          <a:xfrm>
            <a:off x="0" y="1411111"/>
            <a:ext cx="9685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 Skeptical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 something seems off or too good to be true, don’t click or respond right away.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Don’t Share Personal Info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Don’t give out personal information like passwords or credit card numbers unless you’re 100% sure the request is legit.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Check Before Clicking Links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Hover over links to see where they really lead.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 Two-Factor Authentication (2FA)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Add an extra layer of protection to your accounts. Even if someone gets your password, they won’t be able to log in without the second step (like a code sent to your phone).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Update Your Software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Keep your apps and devices up-to-date so they can defend against the latest scams.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932" y="1507067"/>
            <a:ext cx="7551057" cy="761999"/>
          </a:xfrm>
        </p:spPr>
        <p:txBody>
          <a:bodyPr>
            <a:noAutofit/>
          </a:bodyPr>
          <a:lstStyle/>
          <a:p>
            <a:r>
              <a:rPr lang="en-US" sz="3600" dirty="0"/>
              <a:t>Quick Tips to Stay Safe: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DCC3A-3701-3DC3-8055-1E23CE1660EA}"/>
              </a:ext>
            </a:extLst>
          </p:cNvPr>
          <p:cNvSpPr txBox="1"/>
          <p:nvPr/>
        </p:nvSpPr>
        <p:spPr>
          <a:xfrm>
            <a:off x="0" y="3251199"/>
            <a:ext cx="8816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Think before you click! Always double-check before clicking on links or attachments.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Never share sensitive information via email, text, or phone unless you are sure who is asking.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Keep your security software and devices updated.</a:t>
            </a:r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5D0681-4E1F-900F-52A0-C74AAC3F73B6}"/>
              </a:ext>
            </a:extLst>
          </p:cNvPr>
          <p:cNvSpPr txBox="1"/>
          <p:nvPr/>
        </p:nvSpPr>
        <p:spPr>
          <a:xfrm>
            <a:off x="5317067" y="1907822"/>
            <a:ext cx="64346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Conclusion: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Phishing attacks can happen to anyone. By learning to recognize the signs and being cautious online, you can protect yourself and your personal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Phishing?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Common Types of Phishing</a:t>
            </a:r>
            <a:br>
              <a:rPr lang="en-US" b="1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11C-FFF7-04C0-046D-99F70FFA9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b="1" dirty="0"/>
              <a:t>1. What is Phishing?</a:t>
            </a:r>
            <a:br>
              <a:rPr lang="en-US" b="1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Phishing</a:t>
            </a:r>
            <a:r>
              <a:rPr lang="en-US" dirty="0"/>
              <a:t> is when bad guys pretend to be someone you trust, like a bank, a store, or a friend, to trick you into giving up personal information (like passwords or credit card numbers).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may use </a:t>
            </a:r>
            <a:r>
              <a:rPr lang="en-US" b="1" dirty="0"/>
              <a:t>emails</a:t>
            </a:r>
            <a:r>
              <a:rPr lang="en-US" dirty="0"/>
              <a:t>, </a:t>
            </a:r>
            <a:r>
              <a:rPr lang="en-US" b="1" dirty="0"/>
              <a:t>texts</a:t>
            </a:r>
            <a:r>
              <a:rPr lang="en-US" dirty="0"/>
              <a:t>, or </a:t>
            </a:r>
            <a:r>
              <a:rPr lang="en-US" b="1" dirty="0"/>
              <a:t>fake websites</a:t>
            </a:r>
            <a:r>
              <a:rPr lang="en-US" dirty="0"/>
              <a:t> to fool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b="1" dirty="0"/>
              <a:t>2. Common Types of Phishing</a:t>
            </a:r>
            <a:br>
              <a:rPr lang="en-US" b="1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498" y="1895651"/>
            <a:ext cx="5157787" cy="823912"/>
          </a:xfrm>
        </p:spPr>
        <p:txBody>
          <a:bodyPr/>
          <a:lstStyle/>
          <a:p>
            <a:r>
              <a:rPr lang="en-US" b="1" dirty="0"/>
              <a:t>Email Phishing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1" y="1894539"/>
            <a:ext cx="5157788" cy="823912"/>
          </a:xfrm>
        </p:spPr>
        <p:txBody>
          <a:bodyPr/>
          <a:lstStyle/>
          <a:p>
            <a:r>
              <a:rPr lang="en-US" b="1" dirty="0"/>
              <a:t>Text Message (Smishing)</a:t>
            </a:r>
            <a:r>
              <a:rPr lang="en-US" dirty="0"/>
              <a:t>:</a:t>
            </a:r>
          </a:p>
          <a:p>
            <a:r>
              <a:rPr lang="en-US" b="1" dirty="0"/>
              <a:t>Phone Call (Vishing)</a:t>
            </a:r>
            <a:r>
              <a:rPr lang="en-US" dirty="0"/>
              <a:t>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499" y="2823280"/>
            <a:ext cx="5157787" cy="3684588"/>
          </a:xfrm>
        </p:spPr>
        <p:txBody>
          <a:bodyPr/>
          <a:lstStyle/>
          <a:p>
            <a:r>
              <a:rPr lang="en-US" dirty="0"/>
              <a:t>You get an email that looks like it’s from a real company (like your bank), asking you to click a link or open an attachment.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718451"/>
            <a:ext cx="5183188" cy="3684588"/>
          </a:xfrm>
        </p:spPr>
        <p:txBody>
          <a:bodyPr/>
          <a:lstStyle/>
          <a:p>
            <a:r>
              <a:rPr lang="en-US" dirty="0"/>
              <a:t>You get a text saying something like “Your account is locked. Click here to fix it.”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scammer calls pretending to be from your bank or a tech company asking for personal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How to Spot a Phishing Email or Message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F74C50-9D41-4B5C-42F3-BD31372DB064}"/>
              </a:ext>
            </a:extLst>
          </p:cNvPr>
          <p:cNvSpPr>
            <a:spLocks noGrp="1" noChangeArrowheads="1"/>
          </p:cNvSpPr>
          <p:nvPr>
            <p:ph type="body" sz="quarter" idx="18"/>
          </p:nvPr>
        </p:nvSpPr>
        <p:spPr bwMode="auto">
          <a:xfrm>
            <a:off x="0" y="1515179"/>
            <a:ext cx="111195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Strange Email Address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sender’s email looks weird, like an extra letter or strange domain (e.g., support@amzn-safety.com instead of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support@amazon.com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2644" y="3584984"/>
            <a:ext cx="10986912" cy="32730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 Urgent Language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It says things like “Act now” or “Your account will be closed!” to make you panic.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 Unexpected Links or Attachments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Be careful with links or files you weren’t expecting. Hover over links to see where they actually go.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 Requesting Personal Information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Real companies will never ask for passwords or credit card numbers via email or text.</a:t>
            </a:r>
          </a:p>
          <a:p>
            <a:endParaRPr lang="en-US" sz="18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2644" y="2679453"/>
            <a:ext cx="11119556" cy="1463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Spelling or Grammar Mistakes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Legitimate companies don’t usually make spelling errors or have bad grammar.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What a Fake Website Looks Like</a:t>
            </a:r>
          </a:p>
        </p:txBody>
      </p:sp>
      <p:pic>
        <p:nvPicPr>
          <p:cNvPr id="8" name="Picture Placeholder 7" descr="Triangular pattern design with dimension">
            <a:extLst>
              <a:ext uri="{FF2B5EF4-FFF2-40B4-BE49-F238E27FC236}">
                <a16:creationId xmlns:a16="http://schemas.microsoft.com/office/drawing/2014/main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352575"/>
            <a:ext cx="12192002" cy="2289897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Check the Web Address (URL)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Sometimes, scammers create fake websites that look exactly like real ones. Always check if the URL (web address) is correct, e.g., instead of "</a:t>
            </a:r>
            <a:r>
              <a:rPr lang="en-US" sz="1600" dirty="0">
                <a:hlinkClick r:id="rId3"/>
              </a:rPr>
              <a:t>www.amazon.com</a:t>
            </a:r>
            <a:r>
              <a:rPr lang="en-US" sz="1600" dirty="0"/>
              <a:t>", it might be "</a:t>
            </a:r>
            <a:r>
              <a:rPr lang="en-US" sz="1600" dirty="0">
                <a:hlinkClick r:id="rId4"/>
              </a:rPr>
              <a:t>www.amaz0n.com</a:t>
            </a:r>
            <a:r>
              <a:rPr lang="en-US" sz="1600" dirty="0"/>
              <a:t>" (with a zero).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 Padlock Symbol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Look for a padlock symbol in the browser. If you don’t see it, the site might be unsafe.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b="1" dirty="0"/>
              <a:t>. What to Do If You Fall for a Phishing Scam</a:t>
            </a:r>
            <a:br>
              <a:rPr lang="en-US" b="1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DAF1A-315D-EBA3-C6CF-F48A2093C6B0}"/>
              </a:ext>
            </a:extLst>
          </p:cNvPr>
          <p:cNvSpPr txBox="1"/>
          <p:nvPr/>
        </p:nvSpPr>
        <p:spPr>
          <a:xfrm>
            <a:off x="169333" y="1898068"/>
            <a:ext cx="11589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Change Your Passwords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Right away, change the passwords to any affected accounts.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Report the Scam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Let your bank, email provider, or relevant company know immediately.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Monitor Your Accounts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Check your bank or credit card accounts for unusual activity.</a:t>
            </a: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What Happens If You Fall for a Phishing Scam?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69E51-A0DA-7CD2-731A-C881883B293A}"/>
              </a:ext>
            </a:extLst>
          </p:cNvPr>
          <p:cNvSpPr txBox="1"/>
          <p:nvPr/>
        </p:nvSpPr>
        <p:spPr>
          <a:xfrm>
            <a:off x="316088" y="1433688"/>
            <a:ext cx="9956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They Steal Your Information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Your password, banking details, or other personal info can be stolen.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They Steal Your Money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 they get your banking information, they might make charges to your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They Might Lock You Out of Your Accounts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Scammers can take over your email or social media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61</TotalTime>
  <Words>759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Trade Gothic LT Pro</vt:lpstr>
      <vt:lpstr>Trebuchet MS</vt:lpstr>
      <vt:lpstr>Office Theme</vt:lpstr>
      <vt:lpstr>Phishing Attacks</vt:lpstr>
      <vt:lpstr>1. What is Phishing?</vt:lpstr>
      <vt:lpstr>2. Common Types of Phishing </vt:lpstr>
      <vt:lpstr>1. What is Phishing? </vt:lpstr>
      <vt:lpstr>2. Common Types of Phishing </vt:lpstr>
      <vt:lpstr>3. How to Spot a Phishing Email or Message</vt:lpstr>
      <vt:lpstr>4. What a Fake Website Looks Like</vt:lpstr>
      <vt:lpstr>5. What to Do If You Fall for a Phishing Scam </vt:lpstr>
      <vt:lpstr>6. What Happens If You Fall for a Phishing Scam?</vt:lpstr>
      <vt:lpstr>7. How to Protect Yourself from Phishing ?</vt:lpstr>
      <vt:lpstr>Quick Tips to Stay Safe: 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Khaled Abdullah Abdulfattah Aljundi</dc:creator>
  <cp:lastModifiedBy>Khaled Abdullah Abdulfattah Aljundi</cp:lastModifiedBy>
  <cp:revision>3</cp:revision>
  <dcterms:created xsi:type="dcterms:W3CDTF">2024-09-20T12:21:21Z</dcterms:created>
  <dcterms:modified xsi:type="dcterms:W3CDTF">2024-09-20T13:22:50Z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