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your workbook and this presentation in your submission!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