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1" ContentType="image/jpe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0" r:id="rId1"/>
  </p:sldMasterIdLst>
  <p:notesMasterIdLst>
    <p:notesMasterId r:id="rId12"/>
  </p:notesMasterIdLst>
  <p:sldIdLst>
    <p:sldId id="273" r:id="rId2"/>
    <p:sldId id="274" r:id="rId3"/>
    <p:sldId id="256" r:id="rId4"/>
    <p:sldId id="272" r:id="rId5"/>
    <p:sldId id="260" r:id="rId6"/>
    <p:sldId id="261" r:id="rId7"/>
    <p:sldId id="264" r:id="rId8"/>
    <p:sldId id="271" r:id="rId9"/>
    <p:sldId id="257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&amp; Cost report</a:t>
            </a:r>
          </a:p>
        </c:rich>
      </c:tx>
      <c:layout>
        <c:manualLayout>
          <c:xMode val="edge"/>
          <c:yMode val="edge"/>
          <c:x val="0.40643745900093048"/>
          <c:y val="4.833571052410504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Sheet1!$D$6:$D$10</c:f>
              <c:strCache>
                <c:ptCount val="4"/>
                <c:pt idx="0">
                  <c:v>AI Solutions</c:v>
                </c:pt>
                <c:pt idx="1">
                  <c:v>Cloud Computing</c:v>
                </c:pt>
                <c:pt idx="2">
                  <c:v>Cybersecurity</c:v>
                </c:pt>
                <c:pt idx="3">
                  <c:v>Data Analytics</c:v>
                </c:pt>
              </c:strCache>
              <c:extLst/>
            </c:strRef>
          </c:cat>
          <c:val>
            <c:numRef>
              <c:f>Sheet1!$E$6:$E$10</c:f>
              <c:numCache>
                <c:formatCode>General</c:formatCode>
                <c:ptCount val="4"/>
                <c:pt idx="0">
                  <c:v>500</c:v>
                </c:pt>
                <c:pt idx="1">
                  <c:v>800</c:v>
                </c:pt>
                <c:pt idx="2">
                  <c:v>600</c:v>
                </c:pt>
                <c:pt idx="3">
                  <c:v>700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Sheet1!$E$5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DDE-4197-9ED0-8B450B02F7B1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Sheet1!$D$6:$D$10</c:f>
              <c:strCache>
                <c:ptCount val="4"/>
                <c:pt idx="0">
                  <c:v>AI Solutions</c:v>
                </c:pt>
                <c:pt idx="1">
                  <c:v>Cloud Computing</c:v>
                </c:pt>
                <c:pt idx="2">
                  <c:v>Cybersecurity</c:v>
                </c:pt>
                <c:pt idx="3">
                  <c:v>Data Analytics</c:v>
                </c:pt>
              </c:strCache>
              <c:extLst/>
            </c:strRef>
          </c:cat>
          <c:val>
            <c:numRef>
              <c:f>Sheet1!$F$6:$F$10</c:f>
              <c:numCache>
                <c:formatCode>General</c:formatCode>
                <c:ptCount val="4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Sheet1!$F$5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4DDE-4197-9ED0-8B450B02F7B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Sheet1!$D$6:$D$10</c:f>
              <c:strCache>
                <c:ptCount val="4"/>
                <c:pt idx="0">
                  <c:v>AI Solutions</c:v>
                </c:pt>
                <c:pt idx="1">
                  <c:v>Cloud Computing</c:v>
                </c:pt>
                <c:pt idx="2">
                  <c:v>Cybersecurity</c:v>
                </c:pt>
                <c:pt idx="3">
                  <c:v>Data Analytics</c:v>
                </c:pt>
              </c:strCache>
              <c:extLst/>
            </c:strRef>
          </c:cat>
          <c:val>
            <c:numRef>
              <c:f>Sheet1!$G$6:$G$10</c:f>
              <c:numCache>
                <c:formatCode>#,##0</c:formatCode>
                <c:ptCount val="4"/>
                <c:pt idx="0">
                  <c:v>250000</c:v>
                </c:pt>
                <c:pt idx="1">
                  <c:v>400000</c:v>
                </c:pt>
                <c:pt idx="2">
                  <c:v>300000</c:v>
                </c:pt>
                <c:pt idx="3">
                  <c:v>350000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Sheet1!$G$5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2-4DDE-4197-9ED0-8B450B02F7B1}"/>
            </c:ext>
          </c:extLst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Sheet1!$D$6:$D$10</c:f>
              <c:strCache>
                <c:ptCount val="4"/>
                <c:pt idx="0">
                  <c:v>AI Solutions</c:v>
                </c:pt>
                <c:pt idx="1">
                  <c:v>Cloud Computing</c:v>
                </c:pt>
                <c:pt idx="2">
                  <c:v>Cybersecurity</c:v>
                </c:pt>
                <c:pt idx="3">
                  <c:v>Data Analytics</c:v>
                </c:pt>
              </c:strCache>
              <c:extLst/>
            </c:strRef>
          </c:cat>
          <c:val>
            <c:numRef>
              <c:f>Sheet1!$H$6:$H$10</c:f>
              <c:numCache>
                <c:formatCode>#,##0</c:formatCode>
                <c:ptCount val="4"/>
                <c:pt idx="0">
                  <c:v>120000</c:v>
                </c:pt>
                <c:pt idx="1">
                  <c:v>200000</c:v>
                </c:pt>
                <c:pt idx="2">
                  <c:v>150000</c:v>
                </c:pt>
                <c:pt idx="3">
                  <c:v>180000</c:v>
                </c:pt>
              </c:numCache>
              <c:extLst/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Sheet1!$H$5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4DDE-4197-9ED0-8B450B02F7B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33872352"/>
        <c:axId val="734413424"/>
      </c:barChart>
      <c:catAx>
        <c:axId val="733872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4413424"/>
        <c:crosses val="autoZero"/>
        <c:auto val="1"/>
        <c:lblAlgn val="ctr"/>
        <c:lblOffset val="100"/>
        <c:noMultiLvlLbl val="0"/>
      </c:catAx>
      <c:valAx>
        <c:axId val="73441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872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xhere.com/en/photo/1387040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pngall.com/computer-accessories-png/download/51715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pixabay.com/en/laptop-computer-business-technology-312499/" TargetMode="Externa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xhere.com/es/photo/1563077" TargetMode="External"/><Relationship Id="rId1" Type="http://schemas.openxmlformats.org/officeDocument/2006/relationships/image" Target="../media/image10.jpg"/><Relationship Id="rId6" Type="http://schemas.openxmlformats.org/officeDocument/2006/relationships/hyperlink" Target="https://www.rawpixel.com/search/cloud%20service" TargetMode="External"/><Relationship Id="rId5" Type="http://schemas.openxmlformats.org/officeDocument/2006/relationships/image" Target="../media/image12.1"/><Relationship Id="rId4" Type="http://schemas.openxmlformats.org/officeDocument/2006/relationships/hyperlink" Target="https://socialcompare.com/en/comparison/dms-35wvf5g8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xhere.com/en/photo/1387040" TargetMode="External"/><Relationship Id="rId1" Type="http://schemas.openxmlformats.org/officeDocument/2006/relationships/image" Target="../media/image7.jpg"/><Relationship Id="rId6" Type="http://schemas.openxmlformats.org/officeDocument/2006/relationships/hyperlink" Target="https://www.pngall.com/computer-accessories-png/download/51715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pixabay.com/en/laptop-computer-business-technology-31249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pxhere.com/es/photo/1563077" TargetMode="External"/><Relationship Id="rId1" Type="http://schemas.openxmlformats.org/officeDocument/2006/relationships/image" Target="../media/image10.jpg"/><Relationship Id="rId6" Type="http://schemas.openxmlformats.org/officeDocument/2006/relationships/hyperlink" Target="https://www.rawpixel.com/search/cloud%20service" TargetMode="External"/><Relationship Id="rId5" Type="http://schemas.openxmlformats.org/officeDocument/2006/relationships/image" Target="../media/image12.1"/><Relationship Id="rId4" Type="http://schemas.openxmlformats.org/officeDocument/2006/relationships/hyperlink" Target="https://socialcompare.com/en/comparison/dms-35wvf5g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FA68B2-A3CE-4359-BC08-14115B8AF8E1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</dgm:pt>
    <dgm:pt modelId="{96BDD624-745D-4C85-A988-AEB4A46EAD0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Mobile</a:t>
          </a:r>
        </a:p>
      </dgm:t>
    </dgm:pt>
    <dgm:pt modelId="{28FED836-F16B-49A4-9B46-09576A0893C8}" type="parTrans" cxnId="{ED8AD9C1-BC3B-4324-ABBC-C63D41B9281B}">
      <dgm:prSet/>
      <dgm:spPr/>
      <dgm:t>
        <a:bodyPr/>
        <a:lstStyle/>
        <a:p>
          <a:endParaRPr lang="en-US"/>
        </a:p>
      </dgm:t>
    </dgm:pt>
    <dgm:pt modelId="{084B7ADD-0CA5-4D6D-B59F-831A981300B8}" type="sibTrans" cxnId="{ED8AD9C1-BC3B-4324-ABBC-C63D41B9281B}">
      <dgm:prSet/>
      <dgm:spPr/>
      <dgm:t>
        <a:bodyPr/>
        <a:lstStyle/>
        <a:p>
          <a:endParaRPr lang="en-US"/>
        </a:p>
      </dgm:t>
    </dgm:pt>
    <dgm:pt modelId="{7B6CC72D-7877-4F33-A82C-58CA80DF0486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Laptop</a:t>
          </a:r>
        </a:p>
      </dgm:t>
    </dgm:pt>
    <dgm:pt modelId="{4E374513-B362-492F-A7CD-1A924BF0C9C3}" type="parTrans" cxnId="{BFCD8F0C-EA88-4A45-91B7-36314FBAFE08}">
      <dgm:prSet/>
      <dgm:spPr/>
      <dgm:t>
        <a:bodyPr/>
        <a:lstStyle/>
        <a:p>
          <a:endParaRPr lang="en-US"/>
        </a:p>
      </dgm:t>
    </dgm:pt>
    <dgm:pt modelId="{094ABD0E-3714-42F3-9EE1-62346D44E854}" type="sibTrans" cxnId="{BFCD8F0C-EA88-4A45-91B7-36314FBAFE08}">
      <dgm:prSet/>
      <dgm:spPr/>
      <dgm:t>
        <a:bodyPr/>
        <a:lstStyle/>
        <a:p>
          <a:endParaRPr lang="en-US"/>
        </a:p>
      </dgm:t>
    </dgm:pt>
    <dgm:pt modelId="{08FE34CA-7F65-4956-8FB3-8CD38FD381F2}">
      <dgm:prSet phldrT="[Text]"/>
      <dgm:spPr/>
      <dgm:t>
        <a:bodyPr/>
        <a:lstStyle/>
        <a:p>
          <a:r>
            <a:rPr lang="en-US" dirty="0"/>
            <a:t>Accessories</a:t>
          </a:r>
        </a:p>
      </dgm:t>
    </dgm:pt>
    <dgm:pt modelId="{77D6B86B-AC7E-4F5C-82A7-4C259ED5333A}" type="parTrans" cxnId="{FB0A00CF-9633-40B2-A233-46C6E5403D78}">
      <dgm:prSet/>
      <dgm:spPr/>
      <dgm:t>
        <a:bodyPr/>
        <a:lstStyle/>
        <a:p>
          <a:endParaRPr lang="en-US"/>
        </a:p>
      </dgm:t>
    </dgm:pt>
    <dgm:pt modelId="{6B0AA3A0-EC7B-4789-94E4-8984B957FEC0}" type="sibTrans" cxnId="{FB0A00CF-9633-40B2-A233-46C6E5403D78}">
      <dgm:prSet/>
      <dgm:spPr/>
      <dgm:t>
        <a:bodyPr/>
        <a:lstStyle/>
        <a:p>
          <a:endParaRPr lang="en-US"/>
        </a:p>
      </dgm:t>
    </dgm:pt>
    <dgm:pt modelId="{B0838B07-DC85-4265-AFF7-47123D71FB31}" type="pres">
      <dgm:prSet presAssocID="{A9FA68B2-A3CE-4359-BC08-14115B8AF8E1}" presName="Name0" presStyleCnt="0">
        <dgm:presLayoutVars>
          <dgm:dir/>
          <dgm:resizeHandles val="exact"/>
        </dgm:presLayoutVars>
      </dgm:prSet>
      <dgm:spPr/>
    </dgm:pt>
    <dgm:pt modelId="{8E27CFBD-CB3C-42C5-AC48-3809C4A4B190}" type="pres">
      <dgm:prSet presAssocID="{A9FA68B2-A3CE-4359-BC08-14115B8AF8E1}" presName="bkgdShp" presStyleLbl="alignAccFollowNode1" presStyleIdx="0" presStyleCnt="1" custLinFactNeighborY="-19355"/>
      <dgm:spPr/>
    </dgm:pt>
    <dgm:pt modelId="{6496764A-6845-436B-81FD-77921440E00F}" type="pres">
      <dgm:prSet presAssocID="{A9FA68B2-A3CE-4359-BC08-14115B8AF8E1}" presName="linComp" presStyleCnt="0"/>
      <dgm:spPr/>
    </dgm:pt>
    <dgm:pt modelId="{6F32505F-9741-4538-86D0-60189B848E60}" type="pres">
      <dgm:prSet presAssocID="{96BDD624-745D-4C85-A988-AEB4A46EAD06}" presName="compNode" presStyleCnt="0"/>
      <dgm:spPr/>
    </dgm:pt>
    <dgm:pt modelId="{3ABEBF20-3CA7-4A76-BE40-03AA3E663571}" type="pres">
      <dgm:prSet presAssocID="{96BDD624-745D-4C85-A988-AEB4A46EAD06}" presName="node" presStyleLbl="node1" presStyleIdx="0" presStyleCnt="3" custScaleY="27692">
        <dgm:presLayoutVars>
          <dgm:bulletEnabled val="1"/>
        </dgm:presLayoutVars>
      </dgm:prSet>
      <dgm:spPr/>
    </dgm:pt>
    <dgm:pt modelId="{7C093EE5-05DA-4A0C-A527-306F91665675}" type="pres">
      <dgm:prSet presAssocID="{96BDD624-745D-4C85-A988-AEB4A46EAD06}" presName="invisiNode" presStyleLbl="node1" presStyleIdx="0" presStyleCnt="3"/>
      <dgm:spPr/>
    </dgm:pt>
    <dgm:pt modelId="{6A437140-CBA6-4D8D-A528-6880491393D3}" type="pres">
      <dgm:prSet presAssocID="{96BDD624-745D-4C85-A988-AEB4A46EAD06}" presName="imagNode" presStyleLbl="fgImgPlace1" presStyleIdx="0" presStyleCnt="3" custScaleY="19824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8000" b="-8000"/>
          </a:stretch>
        </a:blipFill>
      </dgm:spPr>
    </dgm:pt>
    <dgm:pt modelId="{7852140B-BC11-4F49-9228-F1443B5C0638}" type="pres">
      <dgm:prSet presAssocID="{084B7ADD-0CA5-4D6D-B59F-831A981300B8}" presName="sibTrans" presStyleLbl="sibTrans2D1" presStyleIdx="0" presStyleCnt="0"/>
      <dgm:spPr/>
    </dgm:pt>
    <dgm:pt modelId="{A1114281-A103-4B20-AFD6-12A6474B3515}" type="pres">
      <dgm:prSet presAssocID="{7B6CC72D-7877-4F33-A82C-58CA80DF0486}" presName="compNode" presStyleCnt="0"/>
      <dgm:spPr/>
    </dgm:pt>
    <dgm:pt modelId="{2208D4F2-769F-4AB9-BBDB-F2957167FC3D}" type="pres">
      <dgm:prSet presAssocID="{7B6CC72D-7877-4F33-A82C-58CA80DF0486}" presName="node" presStyleLbl="node1" presStyleIdx="1" presStyleCnt="3" custScaleY="28897">
        <dgm:presLayoutVars>
          <dgm:bulletEnabled val="1"/>
        </dgm:presLayoutVars>
      </dgm:prSet>
      <dgm:spPr/>
    </dgm:pt>
    <dgm:pt modelId="{4DCE6382-BBB2-4D5A-B8D3-4610C4A22E7F}" type="pres">
      <dgm:prSet presAssocID="{7B6CC72D-7877-4F33-A82C-58CA80DF0486}" presName="invisiNode" presStyleLbl="node1" presStyleIdx="1" presStyleCnt="3"/>
      <dgm:spPr/>
    </dgm:pt>
    <dgm:pt modelId="{92AF67AA-C11C-4AD3-8CB3-7A5ECA947908}" type="pres">
      <dgm:prSet presAssocID="{7B6CC72D-7877-4F33-A82C-58CA80DF0486}" presName="imagNode" presStyleLbl="fgImgPlace1" presStyleIdx="1" presStyleCnt="3" custScaleY="19443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30000" b="-30000"/>
          </a:stretch>
        </a:blipFill>
      </dgm:spPr>
    </dgm:pt>
    <dgm:pt modelId="{023DC8DD-1353-4A59-ACEC-C62C2FFA60C0}" type="pres">
      <dgm:prSet presAssocID="{094ABD0E-3714-42F3-9EE1-62346D44E854}" presName="sibTrans" presStyleLbl="sibTrans2D1" presStyleIdx="0" presStyleCnt="0"/>
      <dgm:spPr/>
    </dgm:pt>
    <dgm:pt modelId="{A7542282-A533-4461-8B3C-8F0BF429283A}" type="pres">
      <dgm:prSet presAssocID="{08FE34CA-7F65-4956-8FB3-8CD38FD381F2}" presName="compNode" presStyleCnt="0"/>
      <dgm:spPr/>
    </dgm:pt>
    <dgm:pt modelId="{339D3123-6424-4897-B9CB-58AC912E4E5D}" type="pres">
      <dgm:prSet presAssocID="{08FE34CA-7F65-4956-8FB3-8CD38FD381F2}" presName="node" presStyleLbl="node1" presStyleIdx="2" presStyleCnt="3" custScaleY="26488">
        <dgm:presLayoutVars>
          <dgm:bulletEnabled val="1"/>
        </dgm:presLayoutVars>
      </dgm:prSet>
      <dgm:spPr/>
    </dgm:pt>
    <dgm:pt modelId="{94055D47-0347-4CC0-B446-936F707ACE31}" type="pres">
      <dgm:prSet presAssocID="{08FE34CA-7F65-4956-8FB3-8CD38FD381F2}" presName="invisiNode" presStyleLbl="node1" presStyleIdx="2" presStyleCnt="3"/>
      <dgm:spPr/>
    </dgm:pt>
    <dgm:pt modelId="{3DC5E8DB-5B02-4D23-A68D-E677E5A07FD7}" type="pres">
      <dgm:prSet presAssocID="{08FE34CA-7F65-4956-8FB3-8CD38FD381F2}" presName="imagNode" presStyleLbl="fgImgPlace1" presStyleIdx="2" presStyleCnt="3" custScaleY="19221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6000" b="-26000"/>
          </a:stretch>
        </a:blipFill>
      </dgm:spPr>
    </dgm:pt>
  </dgm:ptLst>
  <dgm:cxnLst>
    <dgm:cxn modelId="{BFCD8F0C-EA88-4A45-91B7-36314FBAFE08}" srcId="{A9FA68B2-A3CE-4359-BC08-14115B8AF8E1}" destId="{7B6CC72D-7877-4F33-A82C-58CA80DF0486}" srcOrd="1" destOrd="0" parTransId="{4E374513-B362-492F-A7CD-1A924BF0C9C3}" sibTransId="{094ABD0E-3714-42F3-9EE1-62346D44E854}"/>
    <dgm:cxn modelId="{88AA8714-2D1F-4880-941A-50E42AE5725E}" type="presOf" srcId="{96BDD624-745D-4C85-A988-AEB4A46EAD06}" destId="{3ABEBF20-3CA7-4A76-BE40-03AA3E663571}" srcOrd="0" destOrd="0" presId="urn:microsoft.com/office/officeart/2005/8/layout/pList2"/>
    <dgm:cxn modelId="{A6B70840-95FE-400D-88D3-81C52F933C34}" type="presOf" srcId="{A9FA68B2-A3CE-4359-BC08-14115B8AF8E1}" destId="{B0838B07-DC85-4265-AFF7-47123D71FB31}" srcOrd="0" destOrd="0" presId="urn:microsoft.com/office/officeart/2005/8/layout/pList2"/>
    <dgm:cxn modelId="{88CBEB46-4919-4B00-BFEA-93CD0E0E0A19}" type="presOf" srcId="{08FE34CA-7F65-4956-8FB3-8CD38FD381F2}" destId="{339D3123-6424-4897-B9CB-58AC912E4E5D}" srcOrd="0" destOrd="0" presId="urn:microsoft.com/office/officeart/2005/8/layout/pList2"/>
    <dgm:cxn modelId="{CD43A44A-D863-4C3F-AAD9-86B291C4D57C}" type="presOf" srcId="{084B7ADD-0CA5-4D6D-B59F-831A981300B8}" destId="{7852140B-BC11-4F49-9228-F1443B5C0638}" srcOrd="0" destOrd="0" presId="urn:microsoft.com/office/officeart/2005/8/layout/pList2"/>
    <dgm:cxn modelId="{75E4EA73-AA55-4A12-B814-9D3C51D9F065}" type="presOf" srcId="{7B6CC72D-7877-4F33-A82C-58CA80DF0486}" destId="{2208D4F2-769F-4AB9-BBDB-F2957167FC3D}" srcOrd="0" destOrd="0" presId="urn:microsoft.com/office/officeart/2005/8/layout/pList2"/>
    <dgm:cxn modelId="{43E8B5BA-CE51-4D04-9F87-C6F2869487D9}" type="presOf" srcId="{094ABD0E-3714-42F3-9EE1-62346D44E854}" destId="{023DC8DD-1353-4A59-ACEC-C62C2FFA60C0}" srcOrd="0" destOrd="0" presId="urn:microsoft.com/office/officeart/2005/8/layout/pList2"/>
    <dgm:cxn modelId="{ED8AD9C1-BC3B-4324-ABBC-C63D41B9281B}" srcId="{A9FA68B2-A3CE-4359-BC08-14115B8AF8E1}" destId="{96BDD624-745D-4C85-A988-AEB4A46EAD06}" srcOrd="0" destOrd="0" parTransId="{28FED836-F16B-49A4-9B46-09576A0893C8}" sibTransId="{084B7ADD-0CA5-4D6D-B59F-831A981300B8}"/>
    <dgm:cxn modelId="{FB0A00CF-9633-40B2-A233-46C6E5403D78}" srcId="{A9FA68B2-A3CE-4359-BC08-14115B8AF8E1}" destId="{08FE34CA-7F65-4956-8FB3-8CD38FD381F2}" srcOrd="2" destOrd="0" parTransId="{77D6B86B-AC7E-4F5C-82A7-4C259ED5333A}" sibTransId="{6B0AA3A0-EC7B-4789-94E4-8984B957FEC0}"/>
    <dgm:cxn modelId="{3791F7CA-B0EE-4836-ABB8-E123CBBF9E30}" type="presParOf" srcId="{B0838B07-DC85-4265-AFF7-47123D71FB31}" destId="{8E27CFBD-CB3C-42C5-AC48-3809C4A4B190}" srcOrd="0" destOrd="0" presId="urn:microsoft.com/office/officeart/2005/8/layout/pList2"/>
    <dgm:cxn modelId="{8676FAF1-A685-43CB-BA83-8BB270C3B103}" type="presParOf" srcId="{B0838B07-DC85-4265-AFF7-47123D71FB31}" destId="{6496764A-6845-436B-81FD-77921440E00F}" srcOrd="1" destOrd="0" presId="urn:microsoft.com/office/officeart/2005/8/layout/pList2"/>
    <dgm:cxn modelId="{AB621E2F-D422-40E0-BBD9-F7FE2D309ED6}" type="presParOf" srcId="{6496764A-6845-436B-81FD-77921440E00F}" destId="{6F32505F-9741-4538-86D0-60189B848E60}" srcOrd="0" destOrd="0" presId="urn:microsoft.com/office/officeart/2005/8/layout/pList2"/>
    <dgm:cxn modelId="{40F732FB-49AD-4E02-AD87-29A9FEFC2240}" type="presParOf" srcId="{6F32505F-9741-4538-86D0-60189B848E60}" destId="{3ABEBF20-3CA7-4A76-BE40-03AA3E663571}" srcOrd="0" destOrd="0" presId="urn:microsoft.com/office/officeart/2005/8/layout/pList2"/>
    <dgm:cxn modelId="{2BD684EF-4C37-4506-8A19-45F1F42A48F8}" type="presParOf" srcId="{6F32505F-9741-4538-86D0-60189B848E60}" destId="{7C093EE5-05DA-4A0C-A527-306F91665675}" srcOrd="1" destOrd="0" presId="urn:microsoft.com/office/officeart/2005/8/layout/pList2"/>
    <dgm:cxn modelId="{359BA2EB-3B3B-41BA-BD40-C9D31314FEC3}" type="presParOf" srcId="{6F32505F-9741-4538-86D0-60189B848E60}" destId="{6A437140-CBA6-4D8D-A528-6880491393D3}" srcOrd="2" destOrd="0" presId="urn:microsoft.com/office/officeart/2005/8/layout/pList2"/>
    <dgm:cxn modelId="{FB95C1D6-A33F-4A52-8745-FADD45B6FF6F}" type="presParOf" srcId="{6496764A-6845-436B-81FD-77921440E00F}" destId="{7852140B-BC11-4F49-9228-F1443B5C0638}" srcOrd="1" destOrd="0" presId="urn:microsoft.com/office/officeart/2005/8/layout/pList2"/>
    <dgm:cxn modelId="{096C8476-6A4D-493B-9231-C489CCB03B7F}" type="presParOf" srcId="{6496764A-6845-436B-81FD-77921440E00F}" destId="{A1114281-A103-4B20-AFD6-12A6474B3515}" srcOrd="2" destOrd="0" presId="urn:microsoft.com/office/officeart/2005/8/layout/pList2"/>
    <dgm:cxn modelId="{54E37166-D9BF-4264-BB32-BCF5B19E5A7C}" type="presParOf" srcId="{A1114281-A103-4B20-AFD6-12A6474B3515}" destId="{2208D4F2-769F-4AB9-BBDB-F2957167FC3D}" srcOrd="0" destOrd="0" presId="urn:microsoft.com/office/officeart/2005/8/layout/pList2"/>
    <dgm:cxn modelId="{0D9DBF6E-3607-4765-8AC8-53FFC47174DB}" type="presParOf" srcId="{A1114281-A103-4B20-AFD6-12A6474B3515}" destId="{4DCE6382-BBB2-4D5A-B8D3-4610C4A22E7F}" srcOrd="1" destOrd="0" presId="urn:microsoft.com/office/officeart/2005/8/layout/pList2"/>
    <dgm:cxn modelId="{B2C9611A-EDB9-4988-BDE6-DA6592F788E6}" type="presParOf" srcId="{A1114281-A103-4B20-AFD6-12A6474B3515}" destId="{92AF67AA-C11C-4AD3-8CB3-7A5ECA947908}" srcOrd="2" destOrd="0" presId="urn:microsoft.com/office/officeart/2005/8/layout/pList2"/>
    <dgm:cxn modelId="{1324DEC0-B96E-4273-9CE1-459197D59E8E}" type="presParOf" srcId="{6496764A-6845-436B-81FD-77921440E00F}" destId="{023DC8DD-1353-4A59-ACEC-C62C2FFA60C0}" srcOrd="3" destOrd="0" presId="urn:microsoft.com/office/officeart/2005/8/layout/pList2"/>
    <dgm:cxn modelId="{9D20FD54-2D37-4D24-8DE8-F8461CD6ADD1}" type="presParOf" srcId="{6496764A-6845-436B-81FD-77921440E00F}" destId="{A7542282-A533-4461-8B3C-8F0BF429283A}" srcOrd="4" destOrd="0" presId="urn:microsoft.com/office/officeart/2005/8/layout/pList2"/>
    <dgm:cxn modelId="{25754317-6945-402F-8797-26F64055279F}" type="presParOf" srcId="{A7542282-A533-4461-8B3C-8F0BF429283A}" destId="{339D3123-6424-4897-B9CB-58AC912E4E5D}" srcOrd="0" destOrd="0" presId="urn:microsoft.com/office/officeart/2005/8/layout/pList2"/>
    <dgm:cxn modelId="{5D726938-EC8C-40B7-AD13-66964E26C6C0}" type="presParOf" srcId="{A7542282-A533-4461-8B3C-8F0BF429283A}" destId="{94055D47-0347-4CC0-B446-936F707ACE31}" srcOrd="1" destOrd="0" presId="urn:microsoft.com/office/officeart/2005/8/layout/pList2"/>
    <dgm:cxn modelId="{90096A00-B729-41CF-80DC-3125B3EC340A}" type="presParOf" srcId="{A7542282-A533-4461-8B3C-8F0BF429283A}" destId="{3DC5E8DB-5B02-4D23-A68D-E677E5A07FD7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12D7AE-7752-47BC-BD81-CC69A5494B93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8C6F7168-2AE4-4E37-974A-FB02CD2ED100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Collaboration</a:t>
          </a:r>
        </a:p>
      </dgm:t>
    </dgm:pt>
    <dgm:pt modelId="{487073E7-40F0-4698-9D6C-9456DF6EB1F1}" type="parTrans" cxnId="{4B3BA929-61D3-46E9-BB36-38EFD969115D}">
      <dgm:prSet/>
      <dgm:spPr/>
      <dgm:t>
        <a:bodyPr/>
        <a:lstStyle/>
        <a:p>
          <a:endParaRPr lang="en-US"/>
        </a:p>
      </dgm:t>
    </dgm:pt>
    <dgm:pt modelId="{286DFED1-123D-4D63-B1F5-44D9F82AC03F}" type="sibTrans" cxnId="{4B3BA929-61D3-46E9-BB36-38EFD969115D}">
      <dgm:prSet/>
      <dgm:spPr/>
      <dgm:t>
        <a:bodyPr/>
        <a:lstStyle/>
        <a:p>
          <a:endParaRPr lang="en-US"/>
        </a:p>
      </dgm:t>
    </dgm:pt>
    <dgm:pt modelId="{72570428-3BDB-417E-ABE7-2A06960CE784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Document Management</a:t>
          </a:r>
        </a:p>
      </dgm:t>
    </dgm:pt>
    <dgm:pt modelId="{0912C899-C9FA-41B0-8ACE-36B39A9A2DC9}" type="parTrans" cxnId="{3F25D5B6-8D34-429B-996D-6B915B720C1A}">
      <dgm:prSet/>
      <dgm:spPr/>
      <dgm:t>
        <a:bodyPr/>
        <a:lstStyle/>
        <a:p>
          <a:endParaRPr lang="en-US"/>
        </a:p>
      </dgm:t>
    </dgm:pt>
    <dgm:pt modelId="{AA1D1162-AC0D-41B4-B9C7-7C9103BE3B88}" type="sibTrans" cxnId="{3F25D5B6-8D34-429B-996D-6B915B720C1A}">
      <dgm:prSet/>
      <dgm:spPr/>
      <dgm:t>
        <a:bodyPr/>
        <a:lstStyle/>
        <a:p>
          <a:endParaRPr lang="en-US"/>
        </a:p>
      </dgm:t>
    </dgm:pt>
    <dgm:pt modelId="{E0631E2D-D180-414A-859A-CCA65A473832}">
      <dgm:prSet phldrT="[Text]"/>
      <dgm:spPr>
        <a:solidFill>
          <a:srgbClr val="0070C0"/>
        </a:solidFill>
      </dgm:spPr>
      <dgm:t>
        <a:bodyPr/>
        <a:lstStyle/>
        <a:p>
          <a:r>
            <a:rPr lang="en-US" dirty="0"/>
            <a:t>Oral cloud services</a:t>
          </a:r>
        </a:p>
      </dgm:t>
    </dgm:pt>
    <dgm:pt modelId="{D9558FBE-45EF-4E2F-9A5E-60B007CE7FA1}" type="parTrans" cxnId="{2A8F90AC-5A20-4F41-BAD0-3F46CECF0B2C}">
      <dgm:prSet/>
      <dgm:spPr/>
      <dgm:t>
        <a:bodyPr/>
        <a:lstStyle/>
        <a:p>
          <a:endParaRPr lang="en-US"/>
        </a:p>
      </dgm:t>
    </dgm:pt>
    <dgm:pt modelId="{32607D6E-70C9-41DD-AA5C-1C37767EBA60}" type="sibTrans" cxnId="{2A8F90AC-5A20-4F41-BAD0-3F46CECF0B2C}">
      <dgm:prSet/>
      <dgm:spPr/>
      <dgm:t>
        <a:bodyPr/>
        <a:lstStyle/>
        <a:p>
          <a:endParaRPr lang="en-US"/>
        </a:p>
      </dgm:t>
    </dgm:pt>
    <dgm:pt modelId="{03C46179-5080-4148-BF61-92C616985D3C}" type="pres">
      <dgm:prSet presAssocID="{EE12D7AE-7752-47BC-BD81-CC69A5494B93}" presName="linearFlow" presStyleCnt="0">
        <dgm:presLayoutVars>
          <dgm:dir/>
          <dgm:resizeHandles val="exact"/>
        </dgm:presLayoutVars>
      </dgm:prSet>
      <dgm:spPr/>
    </dgm:pt>
    <dgm:pt modelId="{1994640C-29BC-4E74-A5C3-953D3C8F6F6B}" type="pres">
      <dgm:prSet presAssocID="{8C6F7168-2AE4-4E37-974A-FB02CD2ED100}" presName="composite" presStyleCnt="0"/>
      <dgm:spPr/>
    </dgm:pt>
    <dgm:pt modelId="{778CED24-82F9-4303-B7DC-88E5529653B0}" type="pres">
      <dgm:prSet presAssocID="{8C6F7168-2AE4-4E37-974A-FB02CD2ED100}" presName="imgShp" presStyleLbl="fgImgPlace1" presStyleIdx="0" presStyleCnt="3" custScaleX="240251" custLinFactNeighborX="-39319" custLinFactNeighborY="12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</dgm:pt>
    <dgm:pt modelId="{1F71FD29-5986-4DA1-9183-E547D4204DB1}" type="pres">
      <dgm:prSet presAssocID="{8C6F7168-2AE4-4E37-974A-FB02CD2ED100}" presName="txShp" presStyleLbl="node1" presStyleIdx="0" presStyleCnt="3" custScaleX="100154" custLinFactNeighborX="12288" custLinFactNeighborY="3502">
        <dgm:presLayoutVars>
          <dgm:bulletEnabled val="1"/>
        </dgm:presLayoutVars>
      </dgm:prSet>
      <dgm:spPr/>
    </dgm:pt>
    <dgm:pt modelId="{975A6F02-4227-4534-AEB9-79FA8DC66445}" type="pres">
      <dgm:prSet presAssocID="{286DFED1-123D-4D63-B1F5-44D9F82AC03F}" presName="spacing" presStyleCnt="0"/>
      <dgm:spPr/>
    </dgm:pt>
    <dgm:pt modelId="{16C86A38-81A0-4FF6-91F1-06B706A92A28}" type="pres">
      <dgm:prSet presAssocID="{72570428-3BDB-417E-ABE7-2A06960CE784}" presName="composite" presStyleCnt="0"/>
      <dgm:spPr/>
    </dgm:pt>
    <dgm:pt modelId="{B5FBB913-06E0-4A2D-994B-7542CC82C103}" type="pres">
      <dgm:prSet presAssocID="{72570428-3BDB-417E-ABE7-2A06960CE784}" presName="imgShp" presStyleLbl="fgImgPlace1" presStyleIdx="1" presStyleCnt="3" custScaleX="243003" custLinFactNeighborX="-41153" custLinFactNeighborY="287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</dgm:spPr>
    </dgm:pt>
    <dgm:pt modelId="{2F36FA63-B580-4F4F-9305-631F1109B43C}" type="pres">
      <dgm:prSet presAssocID="{72570428-3BDB-417E-ABE7-2A06960CE784}" presName="txShp" presStyleLbl="node1" presStyleIdx="1" presStyleCnt="3" custLinFactNeighborX="18683" custLinFactNeighborY="-957">
        <dgm:presLayoutVars>
          <dgm:bulletEnabled val="1"/>
        </dgm:presLayoutVars>
      </dgm:prSet>
      <dgm:spPr/>
    </dgm:pt>
    <dgm:pt modelId="{7A137EED-D010-44F3-A740-5F36F8BD4E92}" type="pres">
      <dgm:prSet presAssocID="{AA1D1162-AC0D-41B4-B9C7-7C9103BE3B88}" presName="spacing" presStyleCnt="0"/>
      <dgm:spPr/>
    </dgm:pt>
    <dgm:pt modelId="{EB4EA783-BA2B-46B3-9D09-57172F0CE0DC}" type="pres">
      <dgm:prSet presAssocID="{E0631E2D-D180-414A-859A-CCA65A473832}" presName="composite" presStyleCnt="0"/>
      <dgm:spPr/>
    </dgm:pt>
    <dgm:pt modelId="{2893C75E-8454-4751-9C39-1F8B7A4F826A}" type="pres">
      <dgm:prSet presAssocID="{E0631E2D-D180-414A-859A-CCA65A473832}" presName="imgShp" presStyleLbl="fgImgPlace1" presStyleIdx="2" presStyleCnt="3" custScaleX="254228" custScaleY="121295" custLinFactNeighborX="-48461" custLinFactNeighborY="12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</dgm:spPr>
    </dgm:pt>
    <dgm:pt modelId="{D2DEEB1A-C125-4ECA-9C1E-193C6AFF9D5C}" type="pres">
      <dgm:prSet presAssocID="{E0631E2D-D180-414A-859A-CCA65A473832}" presName="txShp" presStyleLbl="node1" presStyleIdx="2" presStyleCnt="3" custLinFactNeighborX="18683" custLinFactNeighborY="-3828">
        <dgm:presLayoutVars>
          <dgm:bulletEnabled val="1"/>
        </dgm:presLayoutVars>
      </dgm:prSet>
      <dgm:spPr/>
    </dgm:pt>
  </dgm:ptLst>
  <dgm:cxnLst>
    <dgm:cxn modelId="{579E1408-501D-4547-831A-E0BE3C1184DE}" type="presOf" srcId="{E0631E2D-D180-414A-859A-CCA65A473832}" destId="{D2DEEB1A-C125-4ECA-9C1E-193C6AFF9D5C}" srcOrd="0" destOrd="0" presId="urn:microsoft.com/office/officeart/2005/8/layout/vList3"/>
    <dgm:cxn modelId="{53299909-E889-47C8-9697-0D2A7FE4D248}" type="presOf" srcId="{8C6F7168-2AE4-4E37-974A-FB02CD2ED100}" destId="{1F71FD29-5986-4DA1-9183-E547D4204DB1}" srcOrd="0" destOrd="0" presId="urn:microsoft.com/office/officeart/2005/8/layout/vList3"/>
    <dgm:cxn modelId="{BD4DB40D-A9C7-4253-A47B-5AAA6EB7D986}" type="presOf" srcId="{EE12D7AE-7752-47BC-BD81-CC69A5494B93}" destId="{03C46179-5080-4148-BF61-92C616985D3C}" srcOrd="0" destOrd="0" presId="urn:microsoft.com/office/officeart/2005/8/layout/vList3"/>
    <dgm:cxn modelId="{4B3BA929-61D3-46E9-BB36-38EFD969115D}" srcId="{EE12D7AE-7752-47BC-BD81-CC69A5494B93}" destId="{8C6F7168-2AE4-4E37-974A-FB02CD2ED100}" srcOrd="0" destOrd="0" parTransId="{487073E7-40F0-4698-9D6C-9456DF6EB1F1}" sibTransId="{286DFED1-123D-4D63-B1F5-44D9F82AC03F}"/>
    <dgm:cxn modelId="{CBEF4FA7-CCEE-4211-8D52-534836B4C539}" type="presOf" srcId="{72570428-3BDB-417E-ABE7-2A06960CE784}" destId="{2F36FA63-B580-4F4F-9305-631F1109B43C}" srcOrd="0" destOrd="0" presId="urn:microsoft.com/office/officeart/2005/8/layout/vList3"/>
    <dgm:cxn modelId="{2A8F90AC-5A20-4F41-BAD0-3F46CECF0B2C}" srcId="{EE12D7AE-7752-47BC-BD81-CC69A5494B93}" destId="{E0631E2D-D180-414A-859A-CCA65A473832}" srcOrd="2" destOrd="0" parTransId="{D9558FBE-45EF-4E2F-9A5E-60B007CE7FA1}" sibTransId="{32607D6E-70C9-41DD-AA5C-1C37767EBA60}"/>
    <dgm:cxn modelId="{3F25D5B6-8D34-429B-996D-6B915B720C1A}" srcId="{EE12D7AE-7752-47BC-BD81-CC69A5494B93}" destId="{72570428-3BDB-417E-ABE7-2A06960CE784}" srcOrd="1" destOrd="0" parTransId="{0912C899-C9FA-41B0-8ACE-36B39A9A2DC9}" sibTransId="{AA1D1162-AC0D-41B4-B9C7-7C9103BE3B88}"/>
    <dgm:cxn modelId="{6EA9F7DC-E71E-41EF-AFA0-F69354DEB2F3}" type="presParOf" srcId="{03C46179-5080-4148-BF61-92C616985D3C}" destId="{1994640C-29BC-4E74-A5C3-953D3C8F6F6B}" srcOrd="0" destOrd="0" presId="urn:microsoft.com/office/officeart/2005/8/layout/vList3"/>
    <dgm:cxn modelId="{56AF3A79-FEED-4954-B713-9B886AC2955D}" type="presParOf" srcId="{1994640C-29BC-4E74-A5C3-953D3C8F6F6B}" destId="{778CED24-82F9-4303-B7DC-88E5529653B0}" srcOrd="0" destOrd="0" presId="urn:microsoft.com/office/officeart/2005/8/layout/vList3"/>
    <dgm:cxn modelId="{F70F3EFB-F35F-494A-8494-50DD9A36C073}" type="presParOf" srcId="{1994640C-29BC-4E74-A5C3-953D3C8F6F6B}" destId="{1F71FD29-5986-4DA1-9183-E547D4204DB1}" srcOrd="1" destOrd="0" presId="urn:microsoft.com/office/officeart/2005/8/layout/vList3"/>
    <dgm:cxn modelId="{3DBE33A4-017D-4261-83A5-F836F0280BAD}" type="presParOf" srcId="{03C46179-5080-4148-BF61-92C616985D3C}" destId="{975A6F02-4227-4534-AEB9-79FA8DC66445}" srcOrd="1" destOrd="0" presId="urn:microsoft.com/office/officeart/2005/8/layout/vList3"/>
    <dgm:cxn modelId="{D5EEC2F5-2861-414C-B467-2D0376F98E7C}" type="presParOf" srcId="{03C46179-5080-4148-BF61-92C616985D3C}" destId="{16C86A38-81A0-4FF6-91F1-06B706A92A28}" srcOrd="2" destOrd="0" presId="urn:microsoft.com/office/officeart/2005/8/layout/vList3"/>
    <dgm:cxn modelId="{E82330C2-D9F7-44E5-901B-C4A451033C73}" type="presParOf" srcId="{16C86A38-81A0-4FF6-91F1-06B706A92A28}" destId="{B5FBB913-06E0-4A2D-994B-7542CC82C103}" srcOrd="0" destOrd="0" presId="urn:microsoft.com/office/officeart/2005/8/layout/vList3"/>
    <dgm:cxn modelId="{FC7148EF-A791-4A74-891B-164E704262A0}" type="presParOf" srcId="{16C86A38-81A0-4FF6-91F1-06B706A92A28}" destId="{2F36FA63-B580-4F4F-9305-631F1109B43C}" srcOrd="1" destOrd="0" presId="urn:microsoft.com/office/officeart/2005/8/layout/vList3"/>
    <dgm:cxn modelId="{1586C256-494E-4B6F-9B70-5C1F80DDB38A}" type="presParOf" srcId="{03C46179-5080-4148-BF61-92C616985D3C}" destId="{7A137EED-D010-44F3-A740-5F36F8BD4E92}" srcOrd="3" destOrd="0" presId="urn:microsoft.com/office/officeart/2005/8/layout/vList3"/>
    <dgm:cxn modelId="{7FD15E98-0717-4424-96DD-9D15C01EDFF7}" type="presParOf" srcId="{03C46179-5080-4148-BF61-92C616985D3C}" destId="{EB4EA783-BA2B-46B3-9D09-57172F0CE0DC}" srcOrd="4" destOrd="0" presId="urn:microsoft.com/office/officeart/2005/8/layout/vList3"/>
    <dgm:cxn modelId="{2B071C43-D979-4CD5-A5B3-2F7B550BDA18}" type="presParOf" srcId="{EB4EA783-BA2B-46B3-9D09-57172F0CE0DC}" destId="{2893C75E-8454-4751-9C39-1F8B7A4F826A}" srcOrd="0" destOrd="0" presId="urn:microsoft.com/office/officeart/2005/8/layout/vList3"/>
    <dgm:cxn modelId="{E6449AB7-2803-4693-8EF9-D6604B6860BF}" type="presParOf" srcId="{EB4EA783-BA2B-46B3-9D09-57172F0CE0DC}" destId="{D2DEEB1A-C125-4ECA-9C1E-193C6AFF9D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7CFBD-CB3C-42C5-AC48-3809C4A4B190}">
      <dsp:nvSpPr>
        <dsp:cNvPr id="0" name=""/>
        <dsp:cNvSpPr/>
      </dsp:nvSpPr>
      <dsp:spPr>
        <a:xfrm>
          <a:off x="0" y="0"/>
          <a:ext cx="12074487" cy="2092343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37140-CBA6-4D8D-A528-6880491393D3}">
      <dsp:nvSpPr>
        <dsp:cNvPr id="0" name=""/>
        <dsp:cNvSpPr/>
      </dsp:nvSpPr>
      <dsp:spPr>
        <a:xfrm>
          <a:off x="362234" y="337347"/>
          <a:ext cx="3546880" cy="304188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EBF20-3CA7-4A76-BE40-03AA3E663571}">
      <dsp:nvSpPr>
        <dsp:cNvPr id="0" name=""/>
        <dsp:cNvSpPr/>
      </dsp:nvSpPr>
      <dsp:spPr>
        <a:xfrm rot="10800000">
          <a:off x="362234" y="3829033"/>
          <a:ext cx="3546880" cy="708170"/>
        </a:xfrm>
        <a:prstGeom prst="round2SameRect">
          <a:avLst>
            <a:gd name="adj1" fmla="val 10500"/>
            <a:gd name="adj2" fmla="val 0"/>
          </a:avLst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Mobile</a:t>
          </a:r>
        </a:p>
      </dsp:txBody>
      <dsp:txXfrm rot="10800000">
        <a:off x="384013" y="3829033"/>
        <a:ext cx="3503322" cy="686391"/>
      </dsp:txXfrm>
    </dsp:sp>
    <dsp:sp modelId="{92AF67AA-C11C-4AD3-8CB3-7A5ECA947908}">
      <dsp:nvSpPr>
        <dsp:cNvPr id="0" name=""/>
        <dsp:cNvSpPr/>
      </dsp:nvSpPr>
      <dsp:spPr>
        <a:xfrm>
          <a:off x="4263803" y="344259"/>
          <a:ext cx="3546880" cy="29834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30000" b="-30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8D4F2-769F-4AB9-BBDB-F2957167FC3D}">
      <dsp:nvSpPr>
        <dsp:cNvPr id="0" name=""/>
        <dsp:cNvSpPr/>
      </dsp:nvSpPr>
      <dsp:spPr>
        <a:xfrm rot="10800000">
          <a:off x="4263803" y="3791306"/>
          <a:ext cx="3546880" cy="738985"/>
        </a:xfrm>
        <a:prstGeom prst="round2SameRect">
          <a:avLst>
            <a:gd name="adj1" fmla="val 10500"/>
            <a:gd name="adj2" fmla="val 0"/>
          </a:avLst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Laptop</a:t>
          </a:r>
        </a:p>
      </dsp:txBody>
      <dsp:txXfrm rot="10800000">
        <a:off x="4286529" y="3791306"/>
        <a:ext cx="3501428" cy="716259"/>
      </dsp:txXfrm>
    </dsp:sp>
    <dsp:sp modelId="{3DC5E8DB-5B02-4D23-A68D-E677E5A07FD7}">
      <dsp:nvSpPr>
        <dsp:cNvPr id="0" name=""/>
        <dsp:cNvSpPr/>
      </dsp:nvSpPr>
      <dsp:spPr>
        <a:xfrm>
          <a:off x="8165371" y="368187"/>
          <a:ext cx="3546880" cy="294931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6000" b="-2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D3123-6424-4897-B9CB-58AC912E4E5D}">
      <dsp:nvSpPr>
        <dsp:cNvPr id="0" name=""/>
        <dsp:cNvSpPr/>
      </dsp:nvSpPr>
      <dsp:spPr>
        <a:xfrm rot="10800000">
          <a:off x="8165371" y="3828983"/>
          <a:ext cx="3546880" cy="677380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Accessories</a:t>
          </a:r>
        </a:p>
      </dsp:txBody>
      <dsp:txXfrm rot="10800000">
        <a:off x="8186203" y="3828983"/>
        <a:ext cx="3505216" cy="656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1FD29-5986-4DA1-9183-E547D4204DB1}">
      <dsp:nvSpPr>
        <dsp:cNvPr id="0" name=""/>
        <dsp:cNvSpPr/>
      </dsp:nvSpPr>
      <dsp:spPr>
        <a:xfrm rot="10800000">
          <a:off x="2717277" y="38580"/>
          <a:ext cx="5533711" cy="1087255"/>
        </a:xfrm>
        <a:prstGeom prst="homePlate">
          <a:avLst/>
        </a:prstGeom>
        <a:solidFill>
          <a:srgbClr val="92D05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44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Collaboration</a:t>
          </a:r>
        </a:p>
      </dsp:txBody>
      <dsp:txXfrm rot="10800000">
        <a:off x="2989091" y="38580"/>
        <a:ext cx="5261897" cy="1087255"/>
      </dsp:txXfrm>
    </dsp:sp>
    <dsp:sp modelId="{778CED24-82F9-4303-B7DC-88E5529653B0}">
      <dsp:nvSpPr>
        <dsp:cNvPr id="0" name=""/>
        <dsp:cNvSpPr/>
      </dsp:nvSpPr>
      <dsp:spPr>
        <a:xfrm>
          <a:off x="309026" y="1809"/>
          <a:ext cx="2612141" cy="108725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6FA63-B580-4F4F-9305-631F1109B43C}">
      <dsp:nvSpPr>
        <dsp:cNvPr id="0" name=""/>
        <dsp:cNvSpPr/>
      </dsp:nvSpPr>
      <dsp:spPr>
        <a:xfrm rot="10800000">
          <a:off x="2783372" y="1401908"/>
          <a:ext cx="5525203" cy="1087255"/>
        </a:xfrm>
        <a:prstGeom prst="homePlate">
          <a:avLst/>
        </a:prstGeom>
        <a:solidFill>
          <a:srgbClr val="00B0F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44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Document Management</a:t>
          </a:r>
        </a:p>
      </dsp:txBody>
      <dsp:txXfrm rot="10800000">
        <a:off x="3055186" y="1401908"/>
        <a:ext cx="5253389" cy="1087255"/>
      </dsp:txXfrm>
    </dsp:sp>
    <dsp:sp modelId="{B5FBB913-06E0-4A2D-994B-7542CC82C103}">
      <dsp:nvSpPr>
        <dsp:cNvPr id="0" name=""/>
        <dsp:cNvSpPr/>
      </dsp:nvSpPr>
      <dsp:spPr>
        <a:xfrm>
          <a:off x="283732" y="1443528"/>
          <a:ext cx="2642062" cy="108725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EEB1A-C125-4ECA-9C1E-193C6AFF9D5C}">
      <dsp:nvSpPr>
        <dsp:cNvPr id="0" name=""/>
        <dsp:cNvSpPr/>
      </dsp:nvSpPr>
      <dsp:spPr>
        <a:xfrm rot="10800000">
          <a:off x="2783372" y="2898267"/>
          <a:ext cx="5525203" cy="1087255"/>
        </a:xfrm>
        <a:prstGeom prst="homePlate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9449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Oral cloud services</a:t>
          </a:r>
        </a:p>
      </dsp:txBody>
      <dsp:txXfrm rot="10800000">
        <a:off x="3055186" y="2898267"/>
        <a:ext cx="5253389" cy="1087255"/>
      </dsp:txXfrm>
    </dsp:sp>
    <dsp:sp modelId="{2893C75E-8454-4751-9C39-1F8B7A4F826A}">
      <dsp:nvSpPr>
        <dsp:cNvPr id="0" name=""/>
        <dsp:cNvSpPr/>
      </dsp:nvSpPr>
      <dsp:spPr>
        <a:xfrm>
          <a:off x="173765" y="2824626"/>
          <a:ext cx="2764106" cy="131878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1000" r="-21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182B1-0892-412A-A35C-6407F256DB6C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AD691-4455-4CE0-B77E-21C25D1D8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1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076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83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73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5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31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698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9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61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30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8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600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Barlow"/>
              <a:buChar char="○"/>
              <a:defRPr sz="1600"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950967" y="512064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236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9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1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1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2D4D49-269E-4D4D-9461-2B4D89246C5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9634-B4EC-4D1B-8D38-27E2594F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233889" y="2207553"/>
            <a:ext cx="8009263" cy="3389016"/>
          </a:xfrm>
          <a:prstGeom prst="rect">
            <a:avLst/>
          </a:prstGeom>
        </p:spPr>
        <p:txBody>
          <a:bodyPr spcFirstLastPara="1" vert="horz" wrap="square" lIns="121900" tIns="121900" rIns="121900" bIns="121900" numCol="1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to My Presentation</a:t>
            </a:r>
            <a:endParaRPr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582200" y="1859388"/>
            <a:ext cx="90276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en" sz="12800" dirty="0">
                <a:solidFill>
                  <a:srgbClr val="00B0F0"/>
                </a:solidFill>
                <a:cs typeface="Times New Roman" panose="02020603050405020304" pitchFamily="18" charset="0"/>
              </a:rPr>
              <a:t>THANKS!</a:t>
            </a:r>
            <a:endParaRPr sz="12800" dirty="0">
              <a:solidFill>
                <a:srgbClr val="00B0F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23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5075" y="2642941"/>
            <a:ext cx="90999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Md </a:t>
            </a:r>
            <a:r>
              <a:rPr lang="en-US" sz="3200" b="1" dirty="0" err="1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khalid</a:t>
            </a:r>
            <a:r>
              <a:rPr 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Saifullah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Roll	: 01-061-23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Department of Management Studies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 Feb, 2025</a:t>
            </a:r>
          </a:p>
          <a:p>
            <a:pPr algn="ctr"/>
            <a:r>
              <a:rPr lang="en-US" sz="3200" b="1" dirty="0">
                <a:solidFill>
                  <a:schemeClr val="accent5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42451-D66A-495E-8EFC-BB18F4CD7F3C}"/>
              </a:ext>
            </a:extLst>
          </p:cNvPr>
          <p:cNvSpPr txBox="1"/>
          <p:nvPr/>
        </p:nvSpPr>
        <p:spPr>
          <a:xfrm>
            <a:off x="4658266" y="1916934"/>
            <a:ext cx="2456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</p:txBody>
      </p:sp>
      <p:sp>
        <p:nvSpPr>
          <p:cNvPr id="6" name="Google Shape;191;p31">
            <a:extLst>
              <a:ext uri="{FF2B5EF4-FFF2-40B4-BE49-F238E27FC236}">
                <a16:creationId xmlns:a16="http://schemas.microsoft.com/office/drawing/2014/main" id="{9BF8D3B8-5072-4CF2-A909-D0B6EE0E98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827" y="566922"/>
            <a:ext cx="11314322" cy="8322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Overview of  </a:t>
            </a:r>
            <a:r>
              <a:rPr lang="en-US" b="1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Technova</a:t>
            </a:r>
            <a:r>
              <a:rPr lang="en-US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Solution Company</a:t>
            </a:r>
            <a:endParaRPr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22DCDB4-744D-45AA-96F1-400BFD9B0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290" y="5723425"/>
            <a:ext cx="995924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i="1" dirty="0">
                <a:latin typeface="Agency FB" panose="020B050302020202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2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cs typeface="Times New Roman" panose="02020603050405020304" pitchFamily="18" charset="0"/>
              </a:rPr>
              <a:t>"Innovating Automation for a Smarter Future."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Logo for a high tech company - Design Contest">
            <a:extLst>
              <a:ext uri="{FF2B5EF4-FFF2-40B4-BE49-F238E27FC236}">
                <a16:creationId xmlns:a16="http://schemas.microsoft.com/office/drawing/2014/main" id="{BAE44A15-088D-4AC1-ACFE-3661A962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" y="1"/>
            <a:ext cx="11920250" cy="43957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37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967503-0F32-43C8-84E0-562BA6C9DC3B}"/>
              </a:ext>
            </a:extLst>
          </p:cNvPr>
          <p:cNvSpPr/>
          <p:nvPr/>
        </p:nvSpPr>
        <p:spPr>
          <a:xfrm>
            <a:off x="1178805" y="1654750"/>
            <a:ext cx="10928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Headquartered</a:t>
            </a:r>
            <a:r>
              <a:rPr lang="en-US" sz="3200" dirty="0"/>
              <a:t>: Doha, Qatar. </a:t>
            </a:r>
            <a:r>
              <a:rPr lang="en-US" sz="3200" dirty="0" err="1"/>
              <a:t>Technova</a:t>
            </a:r>
            <a:r>
              <a:rPr lang="en-US" sz="3200" dirty="0"/>
              <a:t> Solutions is a leader in IT services, digital and business solutions.</a:t>
            </a: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Incorporation</a:t>
            </a:r>
            <a:r>
              <a:rPr lang="en-US" sz="3200" dirty="0"/>
              <a:t>: Established on March 6, 2007, as a private limited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Services</a:t>
            </a:r>
            <a:r>
              <a:rPr lang="en-US" sz="3200" dirty="0"/>
              <a:t>: Engaged in management consultancy activities, excluding financial management.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3097C-5DC9-460F-B38D-58C1F4A40914}"/>
              </a:ext>
            </a:extLst>
          </p:cNvPr>
          <p:cNvSpPr txBox="1"/>
          <p:nvPr/>
        </p:nvSpPr>
        <p:spPr>
          <a:xfrm>
            <a:off x="1200838" y="319490"/>
            <a:ext cx="3767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Background</a:t>
            </a:r>
            <a:endParaRPr lang="en-US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0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B04A0-17AC-421C-94C7-9363B3B96EF7}"/>
              </a:ext>
            </a:extLst>
          </p:cNvPr>
          <p:cNvSpPr txBox="1"/>
          <p:nvPr/>
        </p:nvSpPr>
        <p:spPr>
          <a:xfrm>
            <a:off x="312735" y="209030"/>
            <a:ext cx="412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Product and Services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Technova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C47F884-448A-43C0-8A96-AEA0ED2FC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2015575"/>
              </p:ext>
            </p:extLst>
          </p:nvPr>
        </p:nvGraphicFramePr>
        <p:xfrm>
          <a:off x="0" y="2093205"/>
          <a:ext cx="12074487" cy="4649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52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5D8D7D-A9C3-4FA0-BB3F-1C2485928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835098"/>
              </p:ext>
            </p:extLst>
          </p:nvPr>
        </p:nvGraphicFramePr>
        <p:xfrm>
          <a:off x="278755" y="1778690"/>
          <a:ext cx="8308576" cy="41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062ED-596D-4AA5-A322-E9054AE1181D}"/>
              </a:ext>
            </a:extLst>
          </p:cNvPr>
          <p:cNvSpPr txBox="1"/>
          <p:nvPr/>
        </p:nvSpPr>
        <p:spPr>
          <a:xfrm>
            <a:off x="312735" y="209030"/>
            <a:ext cx="41203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Product and Services</a:t>
            </a:r>
            <a:endParaRPr 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sz="4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Technova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6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664660-8FF8-45C9-ABA9-0D4195038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340024"/>
              </p:ext>
            </p:extLst>
          </p:nvPr>
        </p:nvGraphicFramePr>
        <p:xfrm>
          <a:off x="580171" y="1134737"/>
          <a:ext cx="10535849" cy="4748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0838">
                  <a:extLst>
                    <a:ext uri="{9D8B030D-6E8A-4147-A177-3AD203B41FA5}">
                      <a16:colId xmlns:a16="http://schemas.microsoft.com/office/drawing/2014/main" val="1701987819"/>
                    </a:ext>
                  </a:extLst>
                </a:gridCol>
                <a:gridCol w="1758072">
                  <a:extLst>
                    <a:ext uri="{9D8B030D-6E8A-4147-A177-3AD203B41FA5}">
                      <a16:colId xmlns:a16="http://schemas.microsoft.com/office/drawing/2014/main" val="794780077"/>
                    </a:ext>
                  </a:extLst>
                </a:gridCol>
                <a:gridCol w="1815263">
                  <a:extLst>
                    <a:ext uri="{9D8B030D-6E8A-4147-A177-3AD203B41FA5}">
                      <a16:colId xmlns:a16="http://schemas.microsoft.com/office/drawing/2014/main" val="3349452098"/>
                    </a:ext>
                  </a:extLst>
                </a:gridCol>
                <a:gridCol w="2320838">
                  <a:extLst>
                    <a:ext uri="{9D8B030D-6E8A-4147-A177-3AD203B41FA5}">
                      <a16:colId xmlns:a16="http://schemas.microsoft.com/office/drawing/2014/main" val="3392344442"/>
                    </a:ext>
                  </a:extLst>
                </a:gridCol>
                <a:gridCol w="2320838">
                  <a:extLst>
                    <a:ext uri="{9D8B030D-6E8A-4147-A177-3AD203B41FA5}">
                      <a16:colId xmlns:a16="http://schemas.microsoft.com/office/drawing/2014/main" val="1049182485"/>
                    </a:ext>
                  </a:extLst>
                </a:gridCol>
              </a:tblGrid>
              <a:tr h="9491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Product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Units Sold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Unit Price ($)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Total Sales ($)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 Cost ($)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4428467"/>
                  </a:ext>
                </a:extLst>
              </a:tr>
              <a:tr h="949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AI Solutions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250,000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9427481"/>
                  </a:ext>
                </a:extLst>
              </a:tr>
              <a:tr h="949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Cloud Computing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500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400,000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8956995"/>
                  </a:ext>
                </a:extLst>
              </a:tr>
              <a:tr h="949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Cybersecurity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300,000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150,000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7369772"/>
                  </a:ext>
                </a:extLst>
              </a:tr>
              <a:tr h="949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Data Analytics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700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350,000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180,000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192544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B1D6925-328A-43A3-8511-5F8D6389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120" y="51172"/>
            <a:ext cx="9926126" cy="1174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74551" tIns="228528" rIns="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4000" b="0" i="0" u="none" strike="noStrike" cap="none" normalizeH="0" baseline="0" dirty="0" bmk="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ales and Cost Statistics: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2A20907-BB64-4B2E-ACD7-69EA9D4AE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896996"/>
              </p:ext>
            </p:extLst>
          </p:nvPr>
        </p:nvGraphicFramePr>
        <p:xfrm>
          <a:off x="1727296" y="1134737"/>
          <a:ext cx="9587027" cy="5064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846A0-C8C0-4F83-BE07-765E2C007F0F}"/>
              </a:ext>
            </a:extLst>
          </p:cNvPr>
          <p:cNvSpPr txBox="1"/>
          <p:nvPr/>
        </p:nvSpPr>
        <p:spPr>
          <a:xfrm>
            <a:off x="1553378" y="658480"/>
            <a:ext cx="4542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Report chart</a:t>
            </a:r>
          </a:p>
        </p:txBody>
      </p:sp>
    </p:spTree>
    <p:extLst>
      <p:ext uri="{BB962C8B-B14F-4D97-AF65-F5344CB8AC3E}">
        <p14:creationId xmlns:p14="http://schemas.microsoft.com/office/powerpoint/2010/main" val="34335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3E5113-474F-4492-8B2C-9A4FB5551C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44" y="304557"/>
            <a:ext cx="9404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Arial Black" panose="020B0A04020102020204" pitchFamily="34" charset="0"/>
              </a:rPr>
              <a:t>Turnover &amp; Growth</a:t>
            </a:r>
            <a:endParaRPr lang="en-US" sz="48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A96745-7227-4A11-91CE-42F6C3F156AD}"/>
              </a:ext>
            </a:extLst>
          </p:cNvPr>
          <p:cNvSpPr/>
          <p:nvPr/>
        </p:nvSpPr>
        <p:spPr>
          <a:xfrm>
            <a:off x="116244" y="1613838"/>
            <a:ext cx="118921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Achieved a 25% revenue increase in 2023.</a:t>
            </a:r>
          </a:p>
          <a:p>
            <a:pPr algn="just"/>
            <a:r>
              <a:rPr lang="en-US" sz="3200" dirty="0"/>
              <a:t>Reported total revenue of $9.6 million, a 17% increase compared to $8.2 million in the same quarter of 2023.</a:t>
            </a:r>
          </a:p>
          <a:p>
            <a:pPr algn="just"/>
            <a:r>
              <a:rPr lang="en-US" sz="3200" dirty="0"/>
              <a:t>Experienced steady growth driven by increased demand for cloud solutions and software services</a:t>
            </a:r>
          </a:p>
          <a:p>
            <a:pPr algn="just"/>
            <a:r>
              <a:rPr lang="en-US" sz="3200" dirty="0"/>
              <a:t>Successfully launched three new products, demonstrating the company's growth and </a:t>
            </a:r>
            <a:r>
              <a:rPr lang="en-US" sz="3200" dirty="0" err="1"/>
              <a:t>innovation.v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7577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149</TotalTime>
  <Words>212</Words>
  <Application>Microsoft Office PowerPoint</Application>
  <PresentationFormat>Widescreen</PresentationFormat>
  <Paragraphs>57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Microsoft YaHei</vt:lpstr>
      <vt:lpstr>Agency FB</vt:lpstr>
      <vt:lpstr>Arial</vt:lpstr>
      <vt:lpstr>Arial Black</vt:lpstr>
      <vt:lpstr>Barlow</vt:lpstr>
      <vt:lpstr>Calibri</vt:lpstr>
      <vt:lpstr>Century Gothic</vt:lpstr>
      <vt:lpstr>Times New Roman</vt:lpstr>
      <vt:lpstr>Wingdings 3</vt:lpstr>
      <vt:lpstr>Ion</vt:lpstr>
      <vt:lpstr>Welcome to My Presentation</vt:lpstr>
      <vt:lpstr>Overview of  Technova Solution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Turnover &amp; Growth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KHALID</dc:creator>
  <cp:lastModifiedBy>KHALID</cp:lastModifiedBy>
  <cp:revision>15</cp:revision>
  <dcterms:created xsi:type="dcterms:W3CDTF">2025-02-01T17:09:26Z</dcterms:created>
  <dcterms:modified xsi:type="dcterms:W3CDTF">2025-02-01T19:38:57Z</dcterms:modified>
</cp:coreProperties>
</file>