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d3c2fe68f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d3c2fe68f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d3c2fe68f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d3c2fe68f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d3c2fe68f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d3c2fe68f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cad5584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cad5584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cad55847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cad55847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80525" y="268125"/>
            <a:ext cx="57150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Projet 7-v3-Réalisation d'un calculatrice en PHP</a:t>
            </a:r>
            <a:endParaRPr b="1"/>
          </a:p>
        </p:txBody>
      </p:sp>
      <p:sp>
        <p:nvSpPr>
          <p:cNvPr id="135" name="Google Shape;135;p13"/>
          <p:cNvSpPr/>
          <p:nvPr/>
        </p:nvSpPr>
        <p:spPr>
          <a:xfrm>
            <a:off x="4460500" y="2829625"/>
            <a:ext cx="3345300" cy="1156800"/>
          </a:xfrm>
          <a:prstGeom prst="horizont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800"/>
              <a:t>Boughaba Khalid</a:t>
            </a:r>
            <a:endParaRPr b="1" sz="2800"/>
          </a:p>
        </p:txBody>
      </p:sp>
      <p:sp>
        <p:nvSpPr>
          <p:cNvPr id="136" name="Google Shape;136;p13"/>
          <p:cNvSpPr/>
          <p:nvPr/>
        </p:nvSpPr>
        <p:spPr>
          <a:xfrm>
            <a:off x="5227125" y="4056250"/>
            <a:ext cx="3833100" cy="1017600"/>
          </a:xfrm>
          <a:prstGeom prst="horizontalScroll">
            <a:avLst>
              <a:gd fmla="val 12500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rgbClr val="FFFFFF"/>
                </a:solidFill>
              </a:rPr>
              <a:t>Encadrent</a:t>
            </a:r>
            <a:r>
              <a:rPr b="1" lang="fr" sz="2000">
                <a:solidFill>
                  <a:srgbClr val="FFFFFF"/>
                </a:solidFill>
              </a:rPr>
              <a:t> : Fouad Es-Sarraj</a:t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0" y="4334950"/>
            <a:ext cx="2313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{SoliCode}</a:t>
            </a:r>
            <a:endParaRPr b="1" sz="3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000"/>
              <a:t>Besoin</a:t>
            </a:r>
            <a:endParaRPr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fr" sz="2400"/>
              <a:t>Réalisation d'un calculatrice en PHP sans JS</a:t>
            </a:r>
            <a:endParaRPr b="1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500"/>
              <a:t>Analyse de Besoin</a:t>
            </a:r>
            <a:endParaRPr b="1"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b="1" lang="fr" sz="1600"/>
              <a:t>Création Une calculatrice en </a:t>
            </a:r>
            <a:r>
              <a:rPr b="1" lang="fr" sz="1600"/>
              <a:t>JavaScript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600"/>
              <a:t>Opérations d'addition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600"/>
              <a:t>Opérations de multiplication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600"/>
              <a:t>Opérations de la division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 sz="1600"/>
              <a:t>Opérations de soustraction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500"/>
              <a:t>Analyse Technique</a:t>
            </a:r>
            <a:endParaRPr b="1"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HTML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CSS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PHP</a:t>
            </a:r>
            <a:endParaRPr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●"/>
            </a:pPr>
            <a:r>
              <a:rPr lang="fr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Installation de PHP 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●"/>
            </a:pPr>
            <a:r>
              <a:rPr lang="fr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Débogage</a:t>
            </a:r>
            <a:r>
              <a:rPr lang="fr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PHP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●"/>
            </a:pPr>
            <a:r>
              <a:rPr lang="fr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 &amp; Post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●"/>
            </a:pPr>
            <a:r>
              <a:rPr lang="fr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700"/>
              <a:t>Conception</a:t>
            </a:r>
            <a:endParaRPr b="1" sz="3700"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2375" y="1483225"/>
            <a:ext cx="5989144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/>
              <a:t>Réalisation</a:t>
            </a:r>
            <a:endParaRPr b="1" sz="3600"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2213" y="1491550"/>
            <a:ext cx="5320337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