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Dosis"/>
      <p:regular r:id="rId15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Nanum Pen Script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anumPenScrip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osis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font" Target="fonts/Dosis-bold.fntdata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59113836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59113836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2ea8e92d12_0_4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2ea8e92d12_0_4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ea8e92d1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2ea8e92d1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5972cea44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5972cea4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2ea8e92d12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2ea8e92d12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2ea8e92d12_0_2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2ea8e92d12_0_2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2ea8e92d12_0_3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2ea8e92d12_0_3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2ea8e92d12_0_4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2ea8e92d12_0_4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2ea8e92d12_0_4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2ea8e92d12_0_4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2ea8e92d12_0_5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2ea8e92d12_0_5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3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12800" y="768100"/>
            <a:ext cx="4312800" cy="19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7000"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12800" y="2697338"/>
            <a:ext cx="431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>
            <a:hlinkClick action="ppaction://hlinksldjump" r:id="rId2"/>
          </p:cNvPr>
          <p:cNvSpPr txBox="1"/>
          <p:nvPr>
            <p:ph idx="2" type="subTitle"/>
          </p:nvPr>
        </p:nvSpPr>
        <p:spPr>
          <a:xfrm>
            <a:off x="5160250" y="3675338"/>
            <a:ext cx="22179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-425338" y="424198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30775" y="3833068"/>
            <a:ext cx="1023143" cy="466356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9351" y="4406551"/>
            <a:ext cx="866331" cy="39491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1200" y="6182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13225" y="2055745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716075" y="1151538"/>
            <a:ext cx="2978400" cy="7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>
            <a:off x="713225" y="29563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713225" y="38569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5446675" y="2055745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5449525" y="1151538"/>
            <a:ext cx="2978400" cy="7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60" name="Google Shape;60;p13"/>
          <p:cNvSpPr txBox="1"/>
          <p:nvPr>
            <p:ph idx="7" type="subTitle"/>
          </p:nvPr>
        </p:nvSpPr>
        <p:spPr>
          <a:xfrm>
            <a:off x="5446675" y="29563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5446675" y="38569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994000" y="1793200"/>
            <a:ext cx="3156000" cy="75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text  2">
  <p:cSld name="CUSTOM_1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6345151" y="1601353"/>
            <a:ext cx="2701195" cy="2419543"/>
            <a:chOff x="-813174" y="1753753"/>
            <a:chExt cx="2701195" cy="2419543"/>
          </a:xfrm>
        </p:grpSpPr>
        <p:sp>
          <p:nvSpPr>
            <p:cNvPr id="68" name="Google Shape;68;p15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70" name="Google Shape;70;p15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79" name="Google Shape;79;p15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5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99" name="Google Shape;9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5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" name="Google Shape;106;p15"/>
          <p:cNvGrpSpPr/>
          <p:nvPr/>
        </p:nvGrpSpPr>
        <p:grpSpPr>
          <a:xfrm>
            <a:off x="393547" y="1331157"/>
            <a:ext cx="2010799" cy="2782724"/>
            <a:chOff x="7588862" y="1254957"/>
            <a:chExt cx="2010799" cy="2782724"/>
          </a:xfrm>
        </p:grpSpPr>
        <p:grpSp>
          <p:nvGrpSpPr>
            <p:cNvPr id="107" name="Google Shape;107;p15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5"/>
            <p:cNvSpPr/>
            <p:nvPr/>
          </p:nvSpPr>
          <p:spPr>
            <a:xfrm flipH="1" rot="-7184026">
              <a:off x="8203990" y="2326500"/>
              <a:ext cx="750217" cy="185225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" name="Google Shape;115;p15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5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" name="Google Shape;136;p15"/>
          <p:cNvSpPr/>
          <p:nvPr/>
        </p:nvSpPr>
        <p:spPr>
          <a:xfrm>
            <a:off x="1975425" y="1601350"/>
            <a:ext cx="5356093" cy="2666798"/>
          </a:xfrm>
          <a:custGeom>
            <a:rect b="b" l="l" r="r" t="t"/>
            <a:pathLst>
              <a:path extrusionOk="0" h="97284" w="219602">
                <a:moveTo>
                  <a:pt x="133557" y="0"/>
                </a:moveTo>
                <a:cubicBezTo>
                  <a:pt x="93832" y="0"/>
                  <a:pt x="53818" y="4471"/>
                  <a:pt x="15033" y="9618"/>
                </a:cubicBezTo>
                <a:cubicBezTo>
                  <a:pt x="9600" y="10342"/>
                  <a:pt x="6521" y="12153"/>
                  <a:pt x="5343" y="14327"/>
                </a:cubicBezTo>
                <a:cubicBezTo>
                  <a:pt x="4619" y="15232"/>
                  <a:pt x="4076" y="16228"/>
                  <a:pt x="3713" y="17315"/>
                </a:cubicBezTo>
                <a:cubicBezTo>
                  <a:pt x="2808" y="19579"/>
                  <a:pt x="2174" y="21933"/>
                  <a:pt x="1812" y="24379"/>
                </a:cubicBezTo>
                <a:cubicBezTo>
                  <a:pt x="272" y="30355"/>
                  <a:pt x="1630" y="37238"/>
                  <a:pt x="1902" y="42581"/>
                </a:cubicBezTo>
                <a:cubicBezTo>
                  <a:pt x="3170" y="68661"/>
                  <a:pt x="0" y="94651"/>
                  <a:pt x="43287" y="96281"/>
                </a:cubicBezTo>
                <a:cubicBezTo>
                  <a:pt x="55331" y="96779"/>
                  <a:pt x="67466" y="96915"/>
                  <a:pt x="79612" y="96915"/>
                </a:cubicBezTo>
                <a:cubicBezTo>
                  <a:pt x="91758" y="96915"/>
                  <a:pt x="103915" y="96779"/>
                  <a:pt x="116004" y="96734"/>
                </a:cubicBezTo>
                <a:cubicBezTo>
                  <a:pt x="116806" y="96727"/>
                  <a:pt x="117613" y="96724"/>
                  <a:pt x="118425" y="96724"/>
                </a:cubicBezTo>
                <a:cubicBezTo>
                  <a:pt x="129327" y="96724"/>
                  <a:pt x="141169" y="97284"/>
                  <a:pt x="152888" y="97284"/>
                </a:cubicBezTo>
                <a:cubicBezTo>
                  <a:pt x="163976" y="97284"/>
                  <a:pt x="174954" y="96783"/>
                  <a:pt x="184918" y="94832"/>
                </a:cubicBezTo>
                <a:cubicBezTo>
                  <a:pt x="218515" y="88131"/>
                  <a:pt x="214802" y="59605"/>
                  <a:pt x="215889" y="39230"/>
                </a:cubicBezTo>
                <a:cubicBezTo>
                  <a:pt x="216523" y="27820"/>
                  <a:pt x="219602" y="14327"/>
                  <a:pt x="204932" y="6991"/>
                </a:cubicBezTo>
                <a:cubicBezTo>
                  <a:pt x="192797" y="834"/>
                  <a:pt x="173146" y="1377"/>
                  <a:pt x="159019" y="652"/>
                </a:cubicBezTo>
                <a:cubicBezTo>
                  <a:pt x="150555" y="205"/>
                  <a:pt x="142063" y="0"/>
                  <a:pt x="133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2532325" y="1748925"/>
            <a:ext cx="4242300" cy="228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">
  <p:cSld name="CUSTOM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 rot="10800000">
            <a:off x="6941981" y="2375985"/>
            <a:ext cx="2125808" cy="1776009"/>
            <a:chOff x="6865860" y="1496266"/>
            <a:chExt cx="3018328" cy="2521666"/>
          </a:xfrm>
        </p:grpSpPr>
        <p:grpSp>
          <p:nvGrpSpPr>
            <p:cNvPr id="142" name="Google Shape;142;p16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rect b="b" l="l" r="r" t="t"/>
                <a:pathLst>
                  <a:path extrusionOk="0" h="38992" w="32842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rect b="b" l="l" r="r" t="t"/>
                <a:pathLst>
                  <a:path extrusionOk="0" h="22142" w="6038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rect b="b" l="l" r="r" t="t"/>
                <a:pathLst>
                  <a:path extrusionOk="0" h="26515" w="5051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rect b="b" l="l" r="r" t="t"/>
                <a:pathLst>
                  <a:path extrusionOk="0" h="20005" w="17588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rect b="b" l="l" r="r" t="t"/>
                <a:pathLst>
                  <a:path extrusionOk="0" h="2021" w="2656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rect b="b" l="l" r="r" t="t"/>
                <a:pathLst>
                  <a:path extrusionOk="0" h="2947" w="3204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rect b="b" l="l" r="r" t="t"/>
                <a:pathLst>
                  <a:path extrusionOk="0" h="3514" w="2838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rect b="b" l="l" r="r" t="t"/>
                <a:pathLst>
                  <a:path extrusionOk="0" h="3221" w="2827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rect b="b" l="l" r="r" t="t"/>
                <a:pathLst>
                  <a:path extrusionOk="0" h="3331" w="2158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rect b="b" l="l" r="r" t="t"/>
                <a:pathLst>
                  <a:path extrusionOk="0" h="799" w="3513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rect b="b" l="l" r="r" t="t"/>
                <a:pathLst>
                  <a:path extrusionOk="0" h="1056" w="3859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rect b="b" l="l" r="r" t="t"/>
                <a:pathLst>
                  <a:path extrusionOk="0" h="836" w="3242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rect b="b" l="l" r="r" t="t"/>
                <a:pathLst>
                  <a:path extrusionOk="0" h="792" w="3219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rect b="b" l="l" r="r" t="t"/>
                <a:pathLst>
                  <a:path extrusionOk="0" h="524" w="3041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rect b="b" l="l" r="r" t="t"/>
                <a:pathLst>
                  <a:path extrusionOk="0" h="1199" w="3209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rect b="b" l="l" r="r" t="t"/>
                <a:pathLst>
                  <a:path extrusionOk="0" h="1060" w="3297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rect b="b" l="l" r="r" t="t"/>
                <a:pathLst>
                  <a:path extrusionOk="0" h="925" w="3041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rect b="b" l="l" r="r" t="t"/>
                <a:pathLst>
                  <a:path extrusionOk="0" h="651" w="2911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rect b="b" l="l" r="r" t="t"/>
                <a:pathLst>
                  <a:path extrusionOk="0" h="18747" w="10236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rect b="b" l="l" r="r" t="t"/>
                <a:pathLst>
                  <a:path extrusionOk="0" h="14262" w="7848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rect b="b" l="l" r="r" t="t"/>
                <a:pathLst>
                  <a:path extrusionOk="0" h="16527" w="9221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rect b="b" l="l" r="r" t="t"/>
                <a:pathLst>
                  <a:path extrusionOk="0" h="19023" w="1053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rect b="b" l="l" r="r" t="t"/>
                <a:pathLst>
                  <a:path extrusionOk="0" h="12580" w="11834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rect b="b" l="l" r="r" t="t"/>
                <a:pathLst>
                  <a:path extrusionOk="0" h="68644" w="9483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rect b="b" l="l" r="r" t="t"/>
                <a:pathLst>
                  <a:path extrusionOk="0" h="16311" w="3506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rect b="b" l="l" r="r" t="t"/>
                <a:pathLst>
                  <a:path extrusionOk="0" h="19659" w="14888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rect b="b" l="l" r="r" t="t"/>
                <a:pathLst>
                  <a:path extrusionOk="0" h="17496" w="5381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rect b="b" l="l" r="r" t="t"/>
                <a:pathLst>
                  <a:path extrusionOk="0" h="14388" w="9378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rect b="b" l="l" r="r" t="t"/>
                <a:pathLst>
                  <a:path extrusionOk="0" h="3943" w="5477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rect b="b" l="l" r="r" t="t"/>
                <a:pathLst>
                  <a:path extrusionOk="0" h="2390" w="4615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rect b="b" l="l" r="r" t="t"/>
                <a:pathLst>
                  <a:path extrusionOk="0" h="3743" w="4378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rect b="b" l="l" r="r" t="t"/>
                <a:pathLst>
                  <a:path extrusionOk="0" h="3188" w="3786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rect b="b" l="l" r="r" t="t"/>
                <a:pathLst>
                  <a:path extrusionOk="0" h="2809" w="3545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rect b="b" l="l" r="r" t="t"/>
                <a:pathLst>
                  <a:path extrusionOk="0" h="3236" w="3072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rect b="b" l="l" r="r" t="t"/>
                <a:pathLst>
                  <a:path extrusionOk="0" h="2816" w="4092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rect b="b" l="l" r="r" t="t"/>
                <a:pathLst>
                  <a:path extrusionOk="0" h="2305" w="3593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6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187" name="Google Shape;187;p16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6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rot="10800000">
            <a:off x="43889" y="2719920"/>
            <a:ext cx="1907245" cy="1397268"/>
            <a:chOff x="-364257" y="1716642"/>
            <a:chExt cx="2640516" cy="1934470"/>
          </a:xfrm>
        </p:grpSpPr>
        <p:grpSp>
          <p:nvGrpSpPr>
            <p:cNvPr id="203" name="Google Shape;203;p16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16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6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6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221" name="Google Shape;221;p16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6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6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16"/>
          <p:cNvSpPr/>
          <p:nvPr/>
        </p:nvSpPr>
        <p:spPr>
          <a:xfrm flipH="1" rot="10800000">
            <a:off x="1647374" y="1674703"/>
            <a:ext cx="5849015" cy="317857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 2">
  <p:cSld name="CUSTOM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2" type="title"/>
          </p:nvPr>
        </p:nvSpPr>
        <p:spPr>
          <a:xfrm>
            <a:off x="713175" y="1112200"/>
            <a:ext cx="7717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ext">
  <p:cSld name="CUSTOM_2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727650" y="4177844"/>
            <a:ext cx="1934100" cy="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352809" y="1089452"/>
            <a:ext cx="8438381" cy="3744953"/>
          </a:xfrm>
          <a:custGeom>
            <a:rect b="b" l="l" r="r" t="t"/>
            <a:pathLst>
              <a:path extrusionOk="0" h="73989" w="166717">
                <a:moveTo>
                  <a:pt x="99158" y="0"/>
                </a:moveTo>
                <a:cubicBezTo>
                  <a:pt x="95755" y="0"/>
                  <a:pt x="92345" y="91"/>
                  <a:pt x="88927" y="286"/>
                </a:cubicBezTo>
                <a:cubicBezTo>
                  <a:pt x="73277" y="1175"/>
                  <a:pt x="57820" y="2064"/>
                  <a:pt x="42277" y="2064"/>
                </a:cubicBezTo>
                <a:cubicBezTo>
                  <a:pt x="34079" y="2064"/>
                  <a:pt x="25856" y="1817"/>
                  <a:pt x="17568" y="1191"/>
                </a:cubicBezTo>
                <a:lnTo>
                  <a:pt x="16391" y="1191"/>
                </a:lnTo>
                <a:cubicBezTo>
                  <a:pt x="16029" y="1191"/>
                  <a:pt x="15938" y="1191"/>
                  <a:pt x="15667" y="1101"/>
                </a:cubicBezTo>
                <a:cubicBezTo>
                  <a:pt x="15214" y="1055"/>
                  <a:pt x="14784" y="1033"/>
                  <a:pt x="14354" y="1033"/>
                </a:cubicBezTo>
                <a:cubicBezTo>
                  <a:pt x="13923" y="1033"/>
                  <a:pt x="13493" y="1055"/>
                  <a:pt x="13040" y="1101"/>
                </a:cubicBezTo>
                <a:lnTo>
                  <a:pt x="12678" y="1101"/>
                </a:lnTo>
                <a:cubicBezTo>
                  <a:pt x="11954" y="1101"/>
                  <a:pt x="11229" y="1191"/>
                  <a:pt x="10595" y="1372"/>
                </a:cubicBezTo>
                <a:lnTo>
                  <a:pt x="9871" y="1372"/>
                </a:lnTo>
                <a:cubicBezTo>
                  <a:pt x="7879" y="1372"/>
                  <a:pt x="5977" y="2006"/>
                  <a:pt x="4438" y="3274"/>
                </a:cubicBezTo>
                <a:cubicBezTo>
                  <a:pt x="3623" y="3908"/>
                  <a:pt x="3079" y="4723"/>
                  <a:pt x="2626" y="5719"/>
                </a:cubicBezTo>
                <a:cubicBezTo>
                  <a:pt x="2536" y="5900"/>
                  <a:pt x="2445" y="6081"/>
                  <a:pt x="2355" y="6353"/>
                </a:cubicBezTo>
                <a:cubicBezTo>
                  <a:pt x="2222" y="6486"/>
                  <a:pt x="2187" y="6570"/>
                  <a:pt x="2177" y="6570"/>
                </a:cubicBezTo>
                <a:cubicBezTo>
                  <a:pt x="2174" y="6570"/>
                  <a:pt x="2174" y="6558"/>
                  <a:pt x="2174" y="6534"/>
                </a:cubicBezTo>
                <a:cubicBezTo>
                  <a:pt x="1811" y="7259"/>
                  <a:pt x="1630" y="8074"/>
                  <a:pt x="1630" y="8889"/>
                </a:cubicBezTo>
                <a:cubicBezTo>
                  <a:pt x="1268" y="23831"/>
                  <a:pt x="453" y="38682"/>
                  <a:pt x="453" y="53533"/>
                </a:cubicBezTo>
                <a:cubicBezTo>
                  <a:pt x="453" y="60778"/>
                  <a:pt x="0" y="65034"/>
                  <a:pt x="7154" y="68204"/>
                </a:cubicBezTo>
                <a:cubicBezTo>
                  <a:pt x="17025" y="72641"/>
                  <a:pt x="32420" y="72007"/>
                  <a:pt x="43105" y="72732"/>
                </a:cubicBezTo>
                <a:cubicBezTo>
                  <a:pt x="53669" y="73344"/>
                  <a:pt x="64168" y="73568"/>
                  <a:pt x="74712" y="73568"/>
                </a:cubicBezTo>
                <a:cubicBezTo>
                  <a:pt x="76641" y="73568"/>
                  <a:pt x="78572" y="73561"/>
                  <a:pt x="80506" y="73547"/>
                </a:cubicBezTo>
                <a:cubicBezTo>
                  <a:pt x="92912" y="73547"/>
                  <a:pt x="105137" y="73275"/>
                  <a:pt x="117453" y="73184"/>
                </a:cubicBezTo>
                <a:cubicBezTo>
                  <a:pt x="117638" y="73183"/>
                  <a:pt x="117824" y="73182"/>
                  <a:pt x="118011" y="73182"/>
                </a:cubicBezTo>
                <a:cubicBezTo>
                  <a:pt x="124238" y="73182"/>
                  <a:pt x="131794" y="73988"/>
                  <a:pt x="139052" y="73988"/>
                </a:cubicBezTo>
                <a:cubicBezTo>
                  <a:pt x="144731" y="73988"/>
                  <a:pt x="150228" y="73495"/>
                  <a:pt x="154763" y="71736"/>
                </a:cubicBezTo>
                <a:cubicBezTo>
                  <a:pt x="162641" y="68747"/>
                  <a:pt x="163094" y="60416"/>
                  <a:pt x="164271" y="52718"/>
                </a:cubicBezTo>
                <a:cubicBezTo>
                  <a:pt x="166173" y="39769"/>
                  <a:pt x="166716" y="26547"/>
                  <a:pt x="165811" y="13417"/>
                </a:cubicBezTo>
                <a:cubicBezTo>
                  <a:pt x="165448" y="9975"/>
                  <a:pt x="162913" y="7259"/>
                  <a:pt x="159562" y="6715"/>
                </a:cubicBezTo>
                <a:cubicBezTo>
                  <a:pt x="139551" y="3225"/>
                  <a:pt x="119473" y="0"/>
                  <a:pt x="991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 txBox="1"/>
          <p:nvPr>
            <p:ph idx="1" type="subTitle"/>
          </p:nvPr>
        </p:nvSpPr>
        <p:spPr>
          <a:xfrm>
            <a:off x="713225" y="1227525"/>
            <a:ext cx="7717500" cy="3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44" name="Google Shape;244;p19"/>
          <p:cNvGrpSpPr/>
          <p:nvPr/>
        </p:nvGrpSpPr>
        <p:grpSpPr>
          <a:xfrm>
            <a:off x="-368915" y="-1589"/>
            <a:ext cx="1520263" cy="764964"/>
            <a:chOff x="-368915" y="-1589"/>
            <a:chExt cx="1520263" cy="764964"/>
          </a:xfrm>
        </p:grpSpPr>
        <p:grpSp>
          <p:nvGrpSpPr>
            <p:cNvPr id="245" name="Google Shape;245;p19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19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9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1" name="Google Shape;261;p19"/>
          <p:cNvGrpSpPr/>
          <p:nvPr/>
        </p:nvGrpSpPr>
        <p:grpSpPr>
          <a:xfrm>
            <a:off x="8148212" y="-300701"/>
            <a:ext cx="1464801" cy="1140328"/>
            <a:chOff x="8148212" y="-300701"/>
            <a:chExt cx="1464801" cy="1140328"/>
          </a:xfrm>
        </p:grpSpPr>
        <p:sp>
          <p:nvSpPr>
            <p:cNvPr id="262" name="Google Shape;262;p19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19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9"/>
            <p:cNvGrpSpPr/>
            <p:nvPr/>
          </p:nvGrpSpPr>
          <p:grpSpPr>
            <a:xfrm flipH="1" rot="-3615528">
              <a:off x="8344802" y="-201977"/>
              <a:ext cx="739185" cy="881827"/>
              <a:chOff x="5935950" y="2680963"/>
              <a:chExt cx="1911874" cy="2280812"/>
            </a:xfrm>
          </p:grpSpPr>
          <p:sp>
            <p:nvSpPr>
              <p:cNvPr id="271" name="Google Shape;271;p19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 rot="5400000">
            <a:off x="632876" y="885547"/>
            <a:ext cx="3695847" cy="404720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flipH="1" rot="-5400000">
            <a:off x="4815276" y="858972"/>
            <a:ext cx="3695847" cy="404720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 txBox="1"/>
          <p:nvPr>
            <p:ph idx="1" type="subTitle"/>
          </p:nvPr>
        </p:nvSpPr>
        <p:spPr>
          <a:xfrm>
            <a:off x="713225" y="1227525"/>
            <a:ext cx="3631200" cy="3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89" name="Google Shape;289;p20"/>
          <p:cNvGrpSpPr/>
          <p:nvPr/>
        </p:nvGrpSpPr>
        <p:grpSpPr>
          <a:xfrm flipH="1">
            <a:off x="8071810" y="76211"/>
            <a:ext cx="1520263" cy="764964"/>
            <a:chOff x="-368915" y="-1589"/>
            <a:chExt cx="1520263" cy="764964"/>
          </a:xfrm>
        </p:grpSpPr>
        <p:grpSp>
          <p:nvGrpSpPr>
            <p:cNvPr id="290" name="Google Shape;290;p20"/>
            <p:cNvGrpSpPr/>
            <p:nvPr/>
          </p:nvGrpSpPr>
          <p:grpSpPr>
            <a:xfrm rot="5400000">
              <a:off x="235188" y="-513209"/>
              <a:ext cx="392943" cy="1439379"/>
              <a:chOff x="1752050" y="2866875"/>
              <a:chExt cx="475775" cy="1742800"/>
            </a:xfrm>
          </p:grpSpPr>
          <p:sp>
            <p:nvSpPr>
              <p:cNvPr id="291" name="Google Shape;291;p20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0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0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0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0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20"/>
            <p:cNvSpPr/>
            <p:nvPr/>
          </p:nvSpPr>
          <p:spPr>
            <a:xfrm rot="5974352">
              <a:off x="159691" y="-227710"/>
              <a:ext cx="317208" cy="1340333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20"/>
            <p:cNvGrpSpPr/>
            <p:nvPr/>
          </p:nvGrpSpPr>
          <p:grpSpPr>
            <a:xfrm rot="3855143">
              <a:off x="-148717" y="141935"/>
              <a:ext cx="618789" cy="477916"/>
              <a:chOff x="5467375" y="2021125"/>
              <a:chExt cx="618800" cy="477925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 flipH="1">
            <a:off x="-466563" y="-292651"/>
            <a:ext cx="1464801" cy="1140328"/>
            <a:chOff x="8148212" y="-300701"/>
            <a:chExt cx="1464801" cy="1140328"/>
          </a:xfrm>
        </p:grpSpPr>
        <p:sp>
          <p:nvSpPr>
            <p:cNvPr id="307" name="Google Shape;307;p20"/>
            <p:cNvSpPr/>
            <p:nvPr/>
          </p:nvSpPr>
          <p:spPr>
            <a:xfrm rot="-5400000">
              <a:off x="8784263" y="-130650"/>
              <a:ext cx="317200" cy="1340300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20"/>
            <p:cNvGrpSpPr/>
            <p:nvPr/>
          </p:nvGrpSpPr>
          <p:grpSpPr>
            <a:xfrm rot="-8032937">
              <a:off x="8549350" y="-741"/>
              <a:ext cx="707509" cy="680388"/>
              <a:chOff x="6624525" y="1838863"/>
              <a:chExt cx="956750" cy="920075"/>
            </a:xfrm>
          </p:grpSpPr>
          <p:sp>
            <p:nvSpPr>
              <p:cNvPr id="309" name="Google Shape;309;p20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0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20"/>
            <p:cNvGrpSpPr/>
            <p:nvPr/>
          </p:nvGrpSpPr>
          <p:grpSpPr>
            <a:xfrm flipH="1" rot="-3615528">
              <a:off x="8344802" y="-201977"/>
              <a:ext cx="739185" cy="881827"/>
              <a:chOff x="5935950" y="2680963"/>
              <a:chExt cx="1911874" cy="2280812"/>
            </a:xfrm>
          </p:grpSpPr>
          <p:sp>
            <p:nvSpPr>
              <p:cNvPr id="316" name="Google Shape;316;p20"/>
              <p:cNvSpPr/>
              <p:nvPr/>
            </p:nvSpPr>
            <p:spPr>
              <a:xfrm>
                <a:off x="5935950" y="2963369"/>
                <a:ext cx="1693287" cy="1998406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6567320" y="2812744"/>
                <a:ext cx="383857" cy="1209246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6579248" y="3342978"/>
                <a:ext cx="1130508" cy="696527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93436" y="2816995"/>
                <a:ext cx="283547" cy="655222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7266452" y="3145909"/>
                <a:ext cx="507961" cy="133176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0"/>
              <p:cNvSpPr/>
              <p:nvPr/>
            </p:nvSpPr>
            <p:spPr>
              <a:xfrm>
                <a:off x="7393031" y="2738637"/>
                <a:ext cx="179937" cy="382969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6841542" y="2779624"/>
                <a:ext cx="147325" cy="114206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7181813" y="2752722"/>
                <a:ext cx="147325" cy="114142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7461935" y="2680963"/>
                <a:ext cx="170357" cy="123723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0"/>
              <p:cNvSpPr/>
              <p:nvPr/>
            </p:nvSpPr>
            <p:spPr>
              <a:xfrm>
                <a:off x="7563515" y="2908297"/>
                <a:ext cx="147389" cy="114142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7701134" y="3082524"/>
                <a:ext cx="146691" cy="112175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7620237" y="3310746"/>
                <a:ext cx="148086" cy="112175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7345698" y="3055559"/>
                <a:ext cx="147325" cy="112175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20"/>
          <p:cNvSpPr txBox="1"/>
          <p:nvPr>
            <p:ph idx="2" type="subTitle"/>
          </p:nvPr>
        </p:nvSpPr>
        <p:spPr>
          <a:xfrm>
            <a:off x="4799525" y="1227525"/>
            <a:ext cx="3631200" cy="3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95650" y="3052625"/>
            <a:ext cx="36981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595650" y="3639450"/>
            <a:ext cx="3698100" cy="10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 flipH="1">
            <a:off x="2709600" y="44667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4700" y="31925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069525" y="2323542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3714481" y="1811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 rot="10800000">
            <a:off x="2142940" y="2891642"/>
            <a:ext cx="2523635" cy="1301159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 txBox="1"/>
          <p:nvPr>
            <p:ph type="title"/>
          </p:nvPr>
        </p:nvSpPr>
        <p:spPr>
          <a:xfrm>
            <a:off x="713225" y="1902876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3" name="Google Shape;333;p21"/>
          <p:cNvSpPr txBox="1"/>
          <p:nvPr>
            <p:ph idx="1" type="subTitle"/>
          </p:nvPr>
        </p:nvSpPr>
        <p:spPr>
          <a:xfrm>
            <a:off x="2373900" y="3075675"/>
            <a:ext cx="19923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934750" y="1060488"/>
            <a:ext cx="40014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1298650" y="2584563"/>
            <a:ext cx="32736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37" name="Google Shape;337;p22"/>
          <p:cNvSpPr txBox="1"/>
          <p:nvPr/>
        </p:nvSpPr>
        <p:spPr>
          <a:xfrm>
            <a:off x="1193269" y="3758800"/>
            <a:ext cx="3208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8" name="Google Shape;338;p22"/>
          <p:cNvGrpSpPr/>
          <p:nvPr/>
        </p:nvGrpSpPr>
        <p:grpSpPr>
          <a:xfrm rot="5400000">
            <a:off x="4488822" y="-811230"/>
            <a:ext cx="2350310" cy="2105244"/>
            <a:chOff x="-813174" y="1753753"/>
            <a:chExt cx="2701195" cy="2419543"/>
          </a:xfrm>
        </p:grpSpPr>
        <p:sp>
          <p:nvSpPr>
            <p:cNvPr id="339" name="Google Shape;339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41" name="Google Shape;341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9" name="Google Shape;349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50" name="Google Shape;350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370" name="Google Shape;370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7" name="Google Shape;377;p22"/>
          <p:cNvGrpSpPr/>
          <p:nvPr/>
        </p:nvGrpSpPr>
        <p:grpSpPr>
          <a:xfrm rot="5400000">
            <a:off x="-1058703" y="3551383"/>
            <a:ext cx="2350310" cy="2105244"/>
            <a:chOff x="-813174" y="1753753"/>
            <a:chExt cx="2701195" cy="2419543"/>
          </a:xfrm>
        </p:grpSpPr>
        <p:sp>
          <p:nvSpPr>
            <p:cNvPr id="378" name="Google Shape;378;p22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2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22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389" name="Google Shape;389;p22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22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409" name="Google Shape;40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" name="Google Shape;412;p22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413" name="Google Shape;41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6" name="Google Shape;416;p22"/>
          <p:cNvGrpSpPr/>
          <p:nvPr/>
        </p:nvGrpSpPr>
        <p:grpSpPr>
          <a:xfrm>
            <a:off x="7639303" y="2819375"/>
            <a:ext cx="1887256" cy="2550233"/>
            <a:chOff x="7679181" y="1254957"/>
            <a:chExt cx="1920480" cy="2595128"/>
          </a:xfrm>
        </p:grpSpPr>
        <p:grpSp>
          <p:nvGrpSpPr>
            <p:cNvPr id="417" name="Google Shape;417;p22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22"/>
            <p:cNvSpPr/>
            <p:nvPr/>
          </p:nvSpPr>
          <p:spPr>
            <a:xfrm flipH="1" rot="-7184061">
              <a:off x="8293638" y="2547759"/>
              <a:ext cx="570952" cy="140971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2"/>
            <p:cNvGrpSpPr/>
            <p:nvPr/>
          </p:nvGrpSpPr>
          <p:grpSpPr>
            <a:xfrm rot="-1110331">
              <a:off x="8152884" y="1407056"/>
              <a:ext cx="1221803" cy="1616571"/>
              <a:chOff x="5908250" y="536500"/>
              <a:chExt cx="793200" cy="1049550"/>
            </a:xfrm>
          </p:grpSpPr>
          <p:sp>
            <p:nvSpPr>
              <p:cNvPr id="426" name="Google Shape;426;p22"/>
              <p:cNvSpPr/>
              <p:nvPr/>
            </p:nvSpPr>
            <p:spPr>
              <a:xfrm>
                <a:off x="5908250" y="536500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6264900" y="578275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6171500" y="727075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2"/>
              <p:cNvSpPr/>
              <p:nvPr/>
            </p:nvSpPr>
            <p:spPr>
              <a:xfrm>
                <a:off x="6061800" y="845825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5972900" y="995425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6049100" y="1128500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22"/>
            <p:cNvGrpSpPr/>
            <p:nvPr/>
          </p:nvGrpSpPr>
          <p:grpSpPr>
            <a:xfrm rot="-7159447">
              <a:off x="8478063" y="2524349"/>
              <a:ext cx="941689" cy="727305"/>
              <a:chOff x="5517750" y="1707725"/>
              <a:chExt cx="618800" cy="477925"/>
            </a:xfrm>
          </p:grpSpPr>
          <p:sp>
            <p:nvSpPr>
              <p:cNvPr id="433" name="Google Shape;433;p22"/>
              <p:cNvSpPr/>
              <p:nvPr/>
            </p:nvSpPr>
            <p:spPr>
              <a:xfrm>
                <a:off x="5517750" y="17077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5589700" y="18786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5650025" y="19328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5706100" y="19326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5709625" y="20145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" name="Google Shape;438;p22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439" name="Google Shape;439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2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443" name="Google Shape;443;p22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CUSTOM_4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"/>
          <p:cNvSpPr txBox="1"/>
          <p:nvPr>
            <p:ph type="title"/>
          </p:nvPr>
        </p:nvSpPr>
        <p:spPr>
          <a:xfrm>
            <a:off x="2632795" y="2462018"/>
            <a:ext cx="3878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448" name="Google Shape;448;p23"/>
          <p:cNvGrpSpPr/>
          <p:nvPr/>
        </p:nvGrpSpPr>
        <p:grpSpPr>
          <a:xfrm>
            <a:off x="-1203356" y="1404269"/>
            <a:ext cx="3481571" cy="3118549"/>
            <a:chOff x="-813174" y="1753753"/>
            <a:chExt cx="2701195" cy="2419543"/>
          </a:xfrm>
        </p:grpSpPr>
        <p:sp>
          <p:nvSpPr>
            <p:cNvPr id="449" name="Google Shape;449;p23"/>
            <p:cNvSpPr/>
            <p:nvPr/>
          </p:nvSpPr>
          <p:spPr>
            <a:xfrm rot="4993106">
              <a:off x="224345" y="1781107"/>
              <a:ext cx="626156" cy="2645767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3"/>
            <p:cNvGrpSpPr/>
            <p:nvPr/>
          </p:nvGrpSpPr>
          <p:grpSpPr>
            <a:xfrm>
              <a:off x="-144996" y="1753753"/>
              <a:ext cx="821067" cy="1785140"/>
              <a:chOff x="5269250" y="2611925"/>
              <a:chExt cx="520750" cy="1132200"/>
            </a:xfrm>
          </p:grpSpPr>
          <p:sp>
            <p:nvSpPr>
              <p:cNvPr id="451" name="Google Shape;451;p23"/>
              <p:cNvSpPr/>
              <p:nvPr/>
            </p:nvSpPr>
            <p:spPr>
              <a:xfrm>
                <a:off x="5269250" y="2611925"/>
                <a:ext cx="520750" cy="1132200"/>
              </a:xfrm>
              <a:custGeom>
                <a:rect b="b" l="l" r="r" t="t"/>
                <a:pathLst>
                  <a:path extrusionOk="0" h="45288" w="20830">
                    <a:moveTo>
                      <a:pt x="17134" y="0"/>
                    </a:moveTo>
                    <a:cubicBezTo>
                      <a:pt x="15434" y="1145"/>
                      <a:pt x="13832" y="2878"/>
                      <a:pt x="12458" y="4284"/>
                    </a:cubicBezTo>
                    <a:cubicBezTo>
                      <a:pt x="11706" y="5101"/>
                      <a:pt x="10529" y="6246"/>
                      <a:pt x="10529" y="7227"/>
                    </a:cubicBezTo>
                    <a:cubicBezTo>
                      <a:pt x="10660" y="7946"/>
                      <a:pt x="12033" y="8992"/>
                      <a:pt x="12164" y="9908"/>
                    </a:cubicBezTo>
                    <a:cubicBezTo>
                      <a:pt x="11052" y="9483"/>
                      <a:pt x="10104" y="8339"/>
                      <a:pt x="8960" y="7619"/>
                    </a:cubicBezTo>
                    <a:cubicBezTo>
                      <a:pt x="8077" y="9189"/>
                      <a:pt x="6573" y="10856"/>
                      <a:pt x="6017" y="12720"/>
                    </a:cubicBezTo>
                    <a:cubicBezTo>
                      <a:pt x="5298" y="15336"/>
                      <a:pt x="7194" y="15205"/>
                      <a:pt x="7815" y="17396"/>
                    </a:cubicBezTo>
                    <a:cubicBezTo>
                      <a:pt x="6605" y="17036"/>
                      <a:pt x="5690" y="16382"/>
                      <a:pt x="4611" y="15761"/>
                    </a:cubicBezTo>
                    <a:cubicBezTo>
                      <a:pt x="3303" y="17461"/>
                      <a:pt x="2257" y="20306"/>
                      <a:pt x="1930" y="22497"/>
                    </a:cubicBezTo>
                    <a:cubicBezTo>
                      <a:pt x="2878" y="23183"/>
                      <a:pt x="4186" y="23936"/>
                      <a:pt x="4578" y="24982"/>
                    </a:cubicBezTo>
                    <a:cubicBezTo>
                      <a:pt x="3532" y="24688"/>
                      <a:pt x="2355" y="24361"/>
                      <a:pt x="1112" y="24034"/>
                    </a:cubicBezTo>
                    <a:lnTo>
                      <a:pt x="1112" y="24034"/>
                    </a:lnTo>
                    <a:cubicBezTo>
                      <a:pt x="0" y="27729"/>
                      <a:pt x="1145" y="32372"/>
                      <a:pt x="1570" y="36197"/>
                    </a:cubicBezTo>
                    <a:cubicBezTo>
                      <a:pt x="1962" y="38715"/>
                      <a:pt x="3139" y="42999"/>
                      <a:pt x="4676" y="45255"/>
                    </a:cubicBezTo>
                    <a:lnTo>
                      <a:pt x="4676" y="45287"/>
                    </a:lnTo>
                    <a:cubicBezTo>
                      <a:pt x="9483" y="41723"/>
                      <a:pt x="11281" y="36753"/>
                      <a:pt x="14061" y="31587"/>
                    </a:cubicBezTo>
                    <a:cubicBezTo>
                      <a:pt x="13112" y="30900"/>
                      <a:pt x="11674" y="30246"/>
                      <a:pt x="11216" y="29069"/>
                    </a:cubicBezTo>
                    <a:cubicBezTo>
                      <a:pt x="11385" y="29046"/>
                      <a:pt x="11549" y="29036"/>
                      <a:pt x="11711" y="29036"/>
                    </a:cubicBezTo>
                    <a:cubicBezTo>
                      <a:pt x="12705" y="29036"/>
                      <a:pt x="13580" y="29419"/>
                      <a:pt x="14649" y="29560"/>
                    </a:cubicBezTo>
                    <a:cubicBezTo>
                      <a:pt x="15271" y="27205"/>
                      <a:pt x="16121" y="24884"/>
                      <a:pt x="17102" y="22660"/>
                    </a:cubicBezTo>
                    <a:cubicBezTo>
                      <a:pt x="16088" y="21876"/>
                      <a:pt x="15238" y="20829"/>
                      <a:pt x="14224" y="19848"/>
                    </a:cubicBezTo>
                    <a:cubicBezTo>
                      <a:pt x="14697" y="19754"/>
                      <a:pt x="15123" y="19724"/>
                      <a:pt x="15508" y="19724"/>
                    </a:cubicBezTo>
                    <a:cubicBezTo>
                      <a:pt x="16131" y="19724"/>
                      <a:pt x="16648" y="19801"/>
                      <a:pt x="17086" y="19801"/>
                    </a:cubicBezTo>
                    <a:cubicBezTo>
                      <a:pt x="17966" y="19801"/>
                      <a:pt x="18527" y="19491"/>
                      <a:pt x="18998" y="17625"/>
                    </a:cubicBezTo>
                    <a:cubicBezTo>
                      <a:pt x="19489" y="15663"/>
                      <a:pt x="20012" y="13505"/>
                      <a:pt x="20339" y="11314"/>
                    </a:cubicBezTo>
                    <a:cubicBezTo>
                      <a:pt x="19227" y="10889"/>
                      <a:pt x="17984" y="10758"/>
                      <a:pt x="16873" y="10333"/>
                    </a:cubicBezTo>
                    <a:cubicBezTo>
                      <a:pt x="18213" y="10104"/>
                      <a:pt x="19587" y="10170"/>
                      <a:pt x="20829" y="9843"/>
                    </a:cubicBezTo>
                    <a:cubicBezTo>
                      <a:pt x="20110" y="6867"/>
                      <a:pt x="19064" y="2616"/>
                      <a:pt x="17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5375525" y="2730650"/>
                <a:ext cx="309825" cy="998550"/>
              </a:xfrm>
              <a:custGeom>
                <a:rect b="b" l="l" r="r" t="t"/>
                <a:pathLst>
                  <a:path extrusionOk="0" h="39942" w="12393">
                    <a:moveTo>
                      <a:pt x="12148" y="1"/>
                    </a:moveTo>
                    <a:cubicBezTo>
                      <a:pt x="12033" y="1"/>
                      <a:pt x="11919" y="74"/>
                      <a:pt x="11902" y="222"/>
                    </a:cubicBezTo>
                    <a:cubicBezTo>
                      <a:pt x="11870" y="2674"/>
                      <a:pt x="10202" y="4865"/>
                      <a:pt x="9156" y="6957"/>
                    </a:cubicBezTo>
                    <a:cubicBezTo>
                      <a:pt x="7979" y="9344"/>
                      <a:pt x="6998" y="11862"/>
                      <a:pt x="6278" y="14413"/>
                    </a:cubicBezTo>
                    <a:cubicBezTo>
                      <a:pt x="5494" y="17127"/>
                      <a:pt x="4872" y="19873"/>
                      <a:pt x="4218" y="22587"/>
                    </a:cubicBezTo>
                    <a:cubicBezTo>
                      <a:pt x="3564" y="25301"/>
                      <a:pt x="2747" y="27852"/>
                      <a:pt x="1864" y="30467"/>
                    </a:cubicBezTo>
                    <a:cubicBezTo>
                      <a:pt x="883" y="33476"/>
                      <a:pt x="0" y="36549"/>
                      <a:pt x="66" y="39721"/>
                    </a:cubicBezTo>
                    <a:cubicBezTo>
                      <a:pt x="82" y="39868"/>
                      <a:pt x="196" y="39942"/>
                      <a:pt x="311" y="39942"/>
                    </a:cubicBezTo>
                    <a:cubicBezTo>
                      <a:pt x="425" y="39942"/>
                      <a:pt x="540" y="39868"/>
                      <a:pt x="556" y="39721"/>
                    </a:cubicBezTo>
                    <a:cubicBezTo>
                      <a:pt x="491" y="36844"/>
                      <a:pt x="1243" y="34064"/>
                      <a:pt x="2126" y="31350"/>
                    </a:cubicBezTo>
                    <a:cubicBezTo>
                      <a:pt x="3008" y="28604"/>
                      <a:pt x="3891" y="26020"/>
                      <a:pt x="4578" y="23274"/>
                    </a:cubicBezTo>
                    <a:cubicBezTo>
                      <a:pt x="5853" y="17911"/>
                      <a:pt x="7030" y="12483"/>
                      <a:pt x="9450" y="7481"/>
                    </a:cubicBezTo>
                    <a:cubicBezTo>
                      <a:pt x="10562" y="5192"/>
                      <a:pt x="12360" y="2870"/>
                      <a:pt x="12393" y="222"/>
                    </a:cubicBezTo>
                    <a:cubicBezTo>
                      <a:pt x="12377" y="74"/>
                      <a:pt x="12262" y="1"/>
                      <a:pt x="12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5600650" y="2767750"/>
                <a:ext cx="114650" cy="87200"/>
              </a:xfrm>
              <a:custGeom>
                <a:rect b="b" l="l" r="r" t="t"/>
                <a:pathLst>
                  <a:path extrusionOk="0" h="3488" w="4586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314" y="1353"/>
                      <a:pt x="739" y="2400"/>
                      <a:pt x="1295" y="3348"/>
                    </a:cubicBezTo>
                    <a:cubicBezTo>
                      <a:pt x="1322" y="3429"/>
                      <a:pt x="1415" y="3487"/>
                      <a:pt x="1502" y="3487"/>
                    </a:cubicBezTo>
                    <a:cubicBezTo>
                      <a:pt x="1521" y="3487"/>
                      <a:pt x="1539" y="3485"/>
                      <a:pt x="1557" y="3479"/>
                    </a:cubicBezTo>
                    <a:cubicBezTo>
                      <a:pt x="2570" y="3119"/>
                      <a:pt x="3519" y="2596"/>
                      <a:pt x="4369" y="1942"/>
                    </a:cubicBezTo>
                    <a:cubicBezTo>
                      <a:pt x="4586" y="1807"/>
                      <a:pt x="4443" y="1469"/>
                      <a:pt x="4239" y="1469"/>
                    </a:cubicBezTo>
                    <a:cubicBezTo>
                      <a:pt x="4197" y="1469"/>
                      <a:pt x="4152" y="1483"/>
                      <a:pt x="4107" y="1517"/>
                    </a:cubicBezTo>
                    <a:cubicBezTo>
                      <a:pt x="3346" y="2095"/>
                      <a:pt x="2500" y="2560"/>
                      <a:pt x="1622" y="2912"/>
                    </a:cubicBezTo>
                    <a:lnTo>
                      <a:pt x="1622" y="2912"/>
                    </a:lnTo>
                    <a:cubicBezTo>
                      <a:pt x="1144" y="2047"/>
                      <a:pt x="755" y="1126"/>
                      <a:pt x="510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5514125" y="2889900"/>
                <a:ext cx="183650" cy="111475"/>
              </a:xfrm>
              <a:custGeom>
                <a:rect b="b" l="l" r="r" t="t"/>
                <a:pathLst>
                  <a:path extrusionOk="0" h="4459" w="7346">
                    <a:moveTo>
                      <a:pt x="351" y="1"/>
                    </a:moveTo>
                    <a:cubicBezTo>
                      <a:pt x="183" y="1"/>
                      <a:pt x="0" y="188"/>
                      <a:pt x="113" y="391"/>
                    </a:cubicBezTo>
                    <a:cubicBezTo>
                      <a:pt x="734" y="1666"/>
                      <a:pt x="1192" y="3072"/>
                      <a:pt x="1879" y="4348"/>
                    </a:cubicBezTo>
                    <a:cubicBezTo>
                      <a:pt x="1928" y="4421"/>
                      <a:pt x="1995" y="4458"/>
                      <a:pt x="2081" y="4458"/>
                    </a:cubicBezTo>
                    <a:cubicBezTo>
                      <a:pt x="2110" y="4458"/>
                      <a:pt x="2140" y="4454"/>
                      <a:pt x="2173" y="4446"/>
                    </a:cubicBezTo>
                    <a:cubicBezTo>
                      <a:pt x="3906" y="3988"/>
                      <a:pt x="5574" y="3269"/>
                      <a:pt x="7143" y="2386"/>
                    </a:cubicBezTo>
                    <a:cubicBezTo>
                      <a:pt x="7345" y="2212"/>
                      <a:pt x="7190" y="1911"/>
                      <a:pt x="6971" y="1911"/>
                    </a:cubicBezTo>
                    <a:cubicBezTo>
                      <a:pt x="6942" y="1911"/>
                      <a:pt x="6912" y="1917"/>
                      <a:pt x="6882" y="1928"/>
                    </a:cubicBezTo>
                    <a:cubicBezTo>
                      <a:pt x="5403" y="2777"/>
                      <a:pt x="3864" y="3445"/>
                      <a:pt x="2235" y="3902"/>
                    </a:cubicBezTo>
                    <a:lnTo>
                      <a:pt x="2235" y="3902"/>
                    </a:lnTo>
                    <a:cubicBezTo>
                      <a:pt x="1576" y="2677"/>
                      <a:pt x="1161" y="1344"/>
                      <a:pt x="538" y="130"/>
                    </a:cubicBezTo>
                    <a:cubicBezTo>
                      <a:pt x="498" y="38"/>
                      <a:pt x="426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5488175" y="3009725"/>
                <a:ext cx="135550" cy="113975"/>
              </a:xfrm>
              <a:custGeom>
                <a:rect b="b" l="l" r="r" t="t"/>
                <a:pathLst>
                  <a:path extrusionOk="0" h="4559" w="5422">
                    <a:moveTo>
                      <a:pt x="275" y="1"/>
                    </a:moveTo>
                    <a:cubicBezTo>
                      <a:pt x="133" y="1"/>
                      <a:pt x="1" y="114"/>
                      <a:pt x="39" y="307"/>
                    </a:cubicBezTo>
                    <a:cubicBezTo>
                      <a:pt x="399" y="1713"/>
                      <a:pt x="857" y="3086"/>
                      <a:pt x="1413" y="4459"/>
                    </a:cubicBezTo>
                    <a:cubicBezTo>
                      <a:pt x="1455" y="4523"/>
                      <a:pt x="1538" y="4559"/>
                      <a:pt x="1627" y="4559"/>
                    </a:cubicBezTo>
                    <a:cubicBezTo>
                      <a:pt x="1676" y="4559"/>
                      <a:pt x="1726" y="4548"/>
                      <a:pt x="1772" y="4525"/>
                    </a:cubicBezTo>
                    <a:cubicBezTo>
                      <a:pt x="2851" y="3707"/>
                      <a:pt x="4028" y="3053"/>
                      <a:pt x="5173" y="2367"/>
                    </a:cubicBezTo>
                    <a:cubicBezTo>
                      <a:pt x="5421" y="2201"/>
                      <a:pt x="5274" y="1872"/>
                      <a:pt x="5044" y="1872"/>
                    </a:cubicBezTo>
                    <a:cubicBezTo>
                      <a:pt x="5002" y="1872"/>
                      <a:pt x="4957" y="1884"/>
                      <a:pt x="4911" y="1909"/>
                    </a:cubicBezTo>
                    <a:cubicBezTo>
                      <a:pt x="3853" y="2574"/>
                      <a:pt x="2767" y="3183"/>
                      <a:pt x="1756" y="3918"/>
                    </a:cubicBezTo>
                    <a:lnTo>
                      <a:pt x="1756" y="3918"/>
                    </a:lnTo>
                    <a:cubicBezTo>
                      <a:pt x="1256" y="2670"/>
                      <a:pt x="864" y="1423"/>
                      <a:pt x="530" y="176"/>
                    </a:cubicBezTo>
                    <a:cubicBezTo>
                      <a:pt x="476" y="55"/>
                      <a:pt x="373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5411050" y="3114850"/>
                <a:ext cx="205350" cy="166000"/>
              </a:xfrm>
              <a:custGeom>
                <a:rect b="b" l="l" r="r" t="t"/>
                <a:pathLst>
                  <a:path extrusionOk="0" h="6640" w="8214">
                    <a:moveTo>
                      <a:pt x="360" y="1"/>
                    </a:moveTo>
                    <a:cubicBezTo>
                      <a:pt x="177" y="1"/>
                      <a:pt x="1" y="201"/>
                      <a:pt x="116" y="385"/>
                    </a:cubicBezTo>
                    <a:lnTo>
                      <a:pt x="149" y="385"/>
                    </a:lnTo>
                    <a:cubicBezTo>
                      <a:pt x="1359" y="2282"/>
                      <a:pt x="1882" y="4538"/>
                      <a:pt x="2993" y="6500"/>
                    </a:cubicBezTo>
                    <a:cubicBezTo>
                      <a:pt x="3047" y="6581"/>
                      <a:pt x="3145" y="6639"/>
                      <a:pt x="3233" y="6639"/>
                    </a:cubicBezTo>
                    <a:cubicBezTo>
                      <a:pt x="3252" y="6639"/>
                      <a:pt x="3270" y="6636"/>
                      <a:pt x="3288" y="6631"/>
                    </a:cubicBezTo>
                    <a:cubicBezTo>
                      <a:pt x="4955" y="5977"/>
                      <a:pt x="6525" y="5159"/>
                      <a:pt x="7996" y="4146"/>
                    </a:cubicBezTo>
                    <a:cubicBezTo>
                      <a:pt x="8213" y="4010"/>
                      <a:pt x="8071" y="3672"/>
                      <a:pt x="7866" y="3672"/>
                    </a:cubicBezTo>
                    <a:cubicBezTo>
                      <a:pt x="7824" y="3672"/>
                      <a:pt x="7780" y="3687"/>
                      <a:pt x="7735" y="3720"/>
                    </a:cubicBezTo>
                    <a:cubicBezTo>
                      <a:pt x="6347" y="4667"/>
                      <a:pt x="4868" y="5461"/>
                      <a:pt x="3327" y="6073"/>
                    </a:cubicBezTo>
                    <a:lnTo>
                      <a:pt x="3327" y="6073"/>
                    </a:lnTo>
                    <a:cubicBezTo>
                      <a:pt x="2277" y="4151"/>
                      <a:pt x="1750" y="1967"/>
                      <a:pt x="574" y="124"/>
                    </a:cubicBezTo>
                    <a:cubicBezTo>
                      <a:pt x="516" y="36"/>
                      <a:pt x="437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5372575" y="3295825"/>
                <a:ext cx="183550" cy="154825"/>
              </a:xfrm>
              <a:custGeom>
                <a:rect b="b" l="l" r="r" t="t"/>
                <a:pathLst>
                  <a:path extrusionOk="0" h="6193" w="7342">
                    <a:moveTo>
                      <a:pt x="279" y="1"/>
                    </a:moveTo>
                    <a:cubicBezTo>
                      <a:pt x="141" y="1"/>
                      <a:pt x="1" y="114"/>
                      <a:pt x="20" y="307"/>
                    </a:cubicBezTo>
                    <a:cubicBezTo>
                      <a:pt x="543" y="2334"/>
                      <a:pt x="1393" y="4296"/>
                      <a:pt x="2505" y="6095"/>
                    </a:cubicBezTo>
                    <a:cubicBezTo>
                      <a:pt x="2538" y="6160"/>
                      <a:pt x="2636" y="6193"/>
                      <a:pt x="2734" y="6193"/>
                    </a:cubicBezTo>
                    <a:cubicBezTo>
                      <a:pt x="4238" y="5997"/>
                      <a:pt x="5677" y="5572"/>
                      <a:pt x="7083" y="4950"/>
                    </a:cubicBezTo>
                    <a:cubicBezTo>
                      <a:pt x="7341" y="4836"/>
                      <a:pt x="7172" y="4469"/>
                      <a:pt x="6927" y="4469"/>
                    </a:cubicBezTo>
                    <a:cubicBezTo>
                      <a:pt x="6893" y="4469"/>
                      <a:pt x="6858" y="4476"/>
                      <a:pt x="6821" y="4493"/>
                    </a:cubicBezTo>
                    <a:cubicBezTo>
                      <a:pt x="5555" y="5094"/>
                      <a:pt x="4228" y="5481"/>
                      <a:pt x="2869" y="5683"/>
                    </a:cubicBezTo>
                    <a:lnTo>
                      <a:pt x="2869" y="5683"/>
                    </a:lnTo>
                    <a:cubicBezTo>
                      <a:pt x="1805" y="3960"/>
                      <a:pt x="1019" y="2114"/>
                      <a:pt x="511" y="176"/>
                    </a:cubicBezTo>
                    <a:cubicBezTo>
                      <a:pt x="470" y="56"/>
                      <a:pt x="375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5353925" y="3462025"/>
                <a:ext cx="150050" cy="97700"/>
              </a:xfrm>
              <a:custGeom>
                <a:rect b="b" l="l" r="r" t="t"/>
                <a:pathLst>
                  <a:path extrusionOk="0" h="3908" w="6002">
                    <a:moveTo>
                      <a:pt x="308" y="0"/>
                    </a:moveTo>
                    <a:cubicBezTo>
                      <a:pt x="149" y="0"/>
                      <a:pt x="0" y="119"/>
                      <a:pt x="79" y="297"/>
                    </a:cubicBezTo>
                    <a:lnTo>
                      <a:pt x="79" y="330"/>
                    </a:lnTo>
                    <a:cubicBezTo>
                      <a:pt x="308" y="885"/>
                      <a:pt x="439" y="1474"/>
                      <a:pt x="603" y="2063"/>
                    </a:cubicBezTo>
                    <a:cubicBezTo>
                      <a:pt x="766" y="2553"/>
                      <a:pt x="962" y="3240"/>
                      <a:pt x="1420" y="3599"/>
                    </a:cubicBezTo>
                    <a:cubicBezTo>
                      <a:pt x="1724" y="3831"/>
                      <a:pt x="2095" y="3908"/>
                      <a:pt x="2477" y="3908"/>
                    </a:cubicBezTo>
                    <a:cubicBezTo>
                      <a:pt x="2794" y="3908"/>
                      <a:pt x="3118" y="3855"/>
                      <a:pt x="3415" y="3796"/>
                    </a:cubicBezTo>
                    <a:cubicBezTo>
                      <a:pt x="4199" y="3599"/>
                      <a:pt x="4951" y="3371"/>
                      <a:pt x="5704" y="3076"/>
                    </a:cubicBezTo>
                    <a:cubicBezTo>
                      <a:pt x="6001" y="2987"/>
                      <a:pt x="5920" y="2573"/>
                      <a:pt x="5656" y="2573"/>
                    </a:cubicBezTo>
                    <a:cubicBezTo>
                      <a:pt x="5630" y="2573"/>
                      <a:pt x="5602" y="2577"/>
                      <a:pt x="5573" y="2586"/>
                    </a:cubicBezTo>
                    <a:cubicBezTo>
                      <a:pt x="4919" y="2815"/>
                      <a:pt x="4232" y="3076"/>
                      <a:pt x="3545" y="3240"/>
                    </a:cubicBezTo>
                    <a:cubicBezTo>
                      <a:pt x="3235" y="3313"/>
                      <a:pt x="2843" y="3406"/>
                      <a:pt x="2472" y="3406"/>
                    </a:cubicBezTo>
                    <a:cubicBezTo>
                      <a:pt x="2179" y="3406"/>
                      <a:pt x="1898" y="3348"/>
                      <a:pt x="1682" y="3174"/>
                    </a:cubicBezTo>
                    <a:cubicBezTo>
                      <a:pt x="1518" y="3011"/>
                      <a:pt x="1420" y="2815"/>
                      <a:pt x="1355" y="2618"/>
                    </a:cubicBezTo>
                    <a:cubicBezTo>
                      <a:pt x="1224" y="2324"/>
                      <a:pt x="1126" y="2030"/>
                      <a:pt x="1060" y="1736"/>
                    </a:cubicBezTo>
                    <a:cubicBezTo>
                      <a:pt x="897" y="1212"/>
                      <a:pt x="766" y="689"/>
                      <a:pt x="570" y="166"/>
                    </a:cubicBezTo>
                    <a:cubicBezTo>
                      <a:pt x="518" y="50"/>
                      <a:pt x="411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23"/>
            <p:cNvGrpSpPr/>
            <p:nvPr/>
          </p:nvGrpSpPr>
          <p:grpSpPr>
            <a:xfrm rot="5165891">
              <a:off x="-51172" y="2432185"/>
              <a:ext cx="1070081" cy="1187666"/>
              <a:chOff x="6073625" y="2772425"/>
              <a:chExt cx="837925" cy="930000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6073625" y="27724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6202150" y="28580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6166500" y="28590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6214675" y="29671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6311500" y="31033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23"/>
            <p:cNvGrpSpPr/>
            <p:nvPr/>
          </p:nvGrpSpPr>
          <p:grpSpPr>
            <a:xfrm rot="4398606">
              <a:off x="-2434" y="2904431"/>
              <a:ext cx="1017753" cy="1214156"/>
              <a:chOff x="3711575" y="2879575"/>
              <a:chExt cx="753325" cy="898700"/>
            </a:xfrm>
          </p:grpSpPr>
          <p:sp>
            <p:nvSpPr>
              <p:cNvPr id="466" name="Google Shape;466;p23"/>
              <p:cNvSpPr/>
              <p:nvPr/>
            </p:nvSpPr>
            <p:spPr>
              <a:xfrm>
                <a:off x="3711575" y="2990850"/>
                <a:ext cx="667200" cy="787425"/>
              </a:xfrm>
              <a:custGeom>
                <a:rect b="b" l="l" r="r" t="t"/>
                <a:pathLst>
                  <a:path extrusionOk="0" h="31497" w="26688">
                    <a:moveTo>
                      <a:pt x="26340" y="0"/>
                    </a:moveTo>
                    <a:cubicBezTo>
                      <a:pt x="26298" y="0"/>
                      <a:pt x="26253" y="15"/>
                      <a:pt x="26209" y="48"/>
                    </a:cubicBezTo>
                    <a:cubicBezTo>
                      <a:pt x="23756" y="1781"/>
                      <a:pt x="21304" y="3351"/>
                      <a:pt x="19113" y="5378"/>
                    </a:cubicBezTo>
                    <a:cubicBezTo>
                      <a:pt x="17249" y="7144"/>
                      <a:pt x="15549" y="9040"/>
                      <a:pt x="14012" y="11067"/>
                    </a:cubicBezTo>
                    <a:cubicBezTo>
                      <a:pt x="10873" y="15122"/>
                      <a:pt x="8290" y="19569"/>
                      <a:pt x="5478" y="23820"/>
                    </a:cubicBezTo>
                    <a:cubicBezTo>
                      <a:pt x="3843" y="26337"/>
                      <a:pt x="2077" y="28757"/>
                      <a:pt x="148" y="31046"/>
                    </a:cubicBezTo>
                    <a:cubicBezTo>
                      <a:pt x="0" y="31243"/>
                      <a:pt x="169" y="31497"/>
                      <a:pt x="344" y="31497"/>
                    </a:cubicBezTo>
                    <a:cubicBezTo>
                      <a:pt x="402" y="31497"/>
                      <a:pt x="460" y="31470"/>
                      <a:pt x="508" y="31406"/>
                    </a:cubicBezTo>
                    <a:lnTo>
                      <a:pt x="540" y="31406"/>
                    </a:lnTo>
                    <a:cubicBezTo>
                      <a:pt x="7178" y="23558"/>
                      <a:pt x="11265" y="13814"/>
                      <a:pt x="18655" y="6555"/>
                    </a:cubicBezTo>
                    <a:cubicBezTo>
                      <a:pt x="19734" y="5476"/>
                      <a:pt x="20879" y="4462"/>
                      <a:pt x="22121" y="3547"/>
                    </a:cubicBezTo>
                    <a:cubicBezTo>
                      <a:pt x="23527" y="2468"/>
                      <a:pt x="25031" y="1520"/>
                      <a:pt x="26470" y="506"/>
                    </a:cubicBezTo>
                    <a:cubicBezTo>
                      <a:pt x="26687" y="343"/>
                      <a:pt x="26544" y="0"/>
                      <a:pt x="26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3960350" y="2931500"/>
                <a:ext cx="151250" cy="476475"/>
              </a:xfrm>
              <a:custGeom>
                <a:rect b="b" l="l" r="r" t="t"/>
                <a:pathLst>
                  <a:path extrusionOk="0" h="19059" w="6050">
                    <a:moveTo>
                      <a:pt x="5738" y="0"/>
                    </a:moveTo>
                    <a:cubicBezTo>
                      <a:pt x="5638" y="0"/>
                      <a:pt x="5538" y="50"/>
                      <a:pt x="5500" y="166"/>
                    </a:cubicBezTo>
                    <a:cubicBezTo>
                      <a:pt x="4421" y="3207"/>
                      <a:pt x="3080" y="6150"/>
                      <a:pt x="2132" y="9223"/>
                    </a:cubicBezTo>
                    <a:cubicBezTo>
                      <a:pt x="1184" y="12297"/>
                      <a:pt x="824" y="15600"/>
                      <a:pt x="39" y="18739"/>
                    </a:cubicBezTo>
                    <a:cubicBezTo>
                      <a:pt x="0" y="18934"/>
                      <a:pt x="159" y="19059"/>
                      <a:pt x="307" y="19059"/>
                    </a:cubicBezTo>
                    <a:cubicBezTo>
                      <a:pt x="408" y="19059"/>
                      <a:pt x="503" y="19001"/>
                      <a:pt x="530" y="18869"/>
                    </a:cubicBezTo>
                    <a:cubicBezTo>
                      <a:pt x="1314" y="15730"/>
                      <a:pt x="1674" y="12460"/>
                      <a:pt x="2622" y="9354"/>
                    </a:cubicBezTo>
                    <a:cubicBezTo>
                      <a:pt x="3571" y="6215"/>
                      <a:pt x="4911" y="3338"/>
                      <a:pt x="5990" y="297"/>
                    </a:cubicBezTo>
                    <a:cubicBezTo>
                      <a:pt x="6050" y="118"/>
                      <a:pt x="5893" y="0"/>
                      <a:pt x="5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3965050" y="3140425"/>
                <a:ext cx="445450" cy="274450"/>
              </a:xfrm>
              <a:custGeom>
                <a:rect b="b" l="l" r="r" t="t"/>
                <a:pathLst>
                  <a:path extrusionOk="0" h="10978" w="17818">
                    <a:moveTo>
                      <a:pt x="17458" y="1"/>
                    </a:moveTo>
                    <a:cubicBezTo>
                      <a:pt x="17412" y="1"/>
                      <a:pt x="17363" y="15"/>
                      <a:pt x="17312" y="49"/>
                    </a:cubicBezTo>
                    <a:cubicBezTo>
                      <a:pt x="14467" y="1782"/>
                      <a:pt x="11165" y="2501"/>
                      <a:pt x="8189" y="4005"/>
                    </a:cubicBezTo>
                    <a:cubicBezTo>
                      <a:pt x="5116" y="5575"/>
                      <a:pt x="2565" y="8093"/>
                      <a:pt x="178" y="10545"/>
                    </a:cubicBezTo>
                    <a:cubicBezTo>
                      <a:pt x="1" y="10722"/>
                      <a:pt x="177" y="10978"/>
                      <a:pt x="371" y="10978"/>
                    </a:cubicBezTo>
                    <a:cubicBezTo>
                      <a:pt x="428" y="10978"/>
                      <a:pt x="486" y="10956"/>
                      <a:pt x="538" y="10905"/>
                    </a:cubicBezTo>
                    <a:lnTo>
                      <a:pt x="538" y="10872"/>
                    </a:lnTo>
                    <a:cubicBezTo>
                      <a:pt x="2925" y="8420"/>
                      <a:pt x="5508" y="5902"/>
                      <a:pt x="8582" y="4365"/>
                    </a:cubicBezTo>
                    <a:cubicBezTo>
                      <a:pt x="11525" y="2894"/>
                      <a:pt x="14762" y="2207"/>
                      <a:pt x="17574" y="474"/>
                    </a:cubicBezTo>
                    <a:cubicBezTo>
                      <a:pt x="17818" y="338"/>
                      <a:pt x="17680" y="1"/>
                      <a:pt x="17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128250" y="2933175"/>
                <a:ext cx="111725" cy="258175"/>
              </a:xfrm>
              <a:custGeom>
                <a:rect b="b" l="l" r="r" t="t"/>
                <a:pathLst>
                  <a:path extrusionOk="0" h="10327" w="4469">
                    <a:moveTo>
                      <a:pt x="4136" y="0"/>
                    </a:moveTo>
                    <a:cubicBezTo>
                      <a:pt x="4036" y="0"/>
                      <a:pt x="3943" y="51"/>
                      <a:pt x="3917" y="164"/>
                    </a:cubicBezTo>
                    <a:cubicBezTo>
                      <a:pt x="3394" y="1799"/>
                      <a:pt x="2283" y="3205"/>
                      <a:pt x="1531" y="4742"/>
                    </a:cubicBezTo>
                    <a:cubicBezTo>
                      <a:pt x="713" y="6410"/>
                      <a:pt x="550" y="8241"/>
                      <a:pt x="59" y="10007"/>
                    </a:cubicBezTo>
                    <a:cubicBezTo>
                      <a:pt x="1" y="10201"/>
                      <a:pt x="151" y="10327"/>
                      <a:pt x="303" y="10327"/>
                    </a:cubicBezTo>
                    <a:cubicBezTo>
                      <a:pt x="406" y="10327"/>
                      <a:pt x="510" y="10269"/>
                      <a:pt x="550" y="10137"/>
                    </a:cubicBezTo>
                    <a:cubicBezTo>
                      <a:pt x="1073" y="8306"/>
                      <a:pt x="1236" y="6410"/>
                      <a:pt x="2119" y="4709"/>
                    </a:cubicBezTo>
                    <a:cubicBezTo>
                      <a:pt x="2904" y="3238"/>
                      <a:pt x="3885" y="1897"/>
                      <a:pt x="4408" y="328"/>
                    </a:cubicBezTo>
                    <a:cubicBezTo>
                      <a:pt x="4468" y="127"/>
                      <a:pt x="4294" y="0"/>
                      <a:pt x="4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235825" y="3062775"/>
                <a:ext cx="200150" cy="52475"/>
              </a:xfrm>
              <a:custGeom>
                <a:rect b="b" l="l" r="r" t="t"/>
                <a:pathLst>
                  <a:path extrusionOk="0" h="2099" w="8006">
                    <a:moveTo>
                      <a:pt x="7659" y="1"/>
                    </a:moveTo>
                    <a:cubicBezTo>
                      <a:pt x="7617" y="1"/>
                      <a:pt x="7572" y="15"/>
                      <a:pt x="7527" y="49"/>
                    </a:cubicBezTo>
                    <a:cubicBezTo>
                      <a:pt x="6481" y="670"/>
                      <a:pt x="5337" y="1128"/>
                      <a:pt x="4160" y="1357"/>
                    </a:cubicBezTo>
                    <a:cubicBezTo>
                      <a:pt x="3611" y="1473"/>
                      <a:pt x="2935" y="1598"/>
                      <a:pt x="2279" y="1598"/>
                    </a:cubicBezTo>
                    <a:cubicBezTo>
                      <a:pt x="1645" y="1598"/>
                      <a:pt x="1029" y="1481"/>
                      <a:pt x="563" y="1128"/>
                    </a:cubicBezTo>
                    <a:cubicBezTo>
                      <a:pt x="504" y="1076"/>
                      <a:pt x="440" y="1054"/>
                      <a:pt x="379" y="1054"/>
                    </a:cubicBezTo>
                    <a:cubicBezTo>
                      <a:pt x="171" y="1054"/>
                      <a:pt x="0" y="1310"/>
                      <a:pt x="203" y="1487"/>
                    </a:cubicBezTo>
                    <a:cubicBezTo>
                      <a:pt x="796" y="1950"/>
                      <a:pt x="1546" y="2099"/>
                      <a:pt x="2304" y="2099"/>
                    </a:cubicBezTo>
                    <a:cubicBezTo>
                      <a:pt x="2885" y="2099"/>
                      <a:pt x="3471" y="2012"/>
                      <a:pt x="3996" y="1912"/>
                    </a:cubicBezTo>
                    <a:cubicBezTo>
                      <a:pt x="5337" y="1683"/>
                      <a:pt x="6645" y="1193"/>
                      <a:pt x="7789" y="474"/>
                    </a:cubicBezTo>
                    <a:cubicBezTo>
                      <a:pt x="8006" y="338"/>
                      <a:pt x="7863" y="1"/>
                      <a:pt x="76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285700" y="2902300"/>
                <a:ext cx="70900" cy="150900"/>
              </a:xfrm>
              <a:custGeom>
                <a:rect b="b" l="l" r="r" t="t"/>
                <a:pathLst>
                  <a:path extrusionOk="0" h="6036" w="2836">
                    <a:moveTo>
                      <a:pt x="2491" y="0"/>
                    </a:moveTo>
                    <a:cubicBezTo>
                      <a:pt x="2434" y="0"/>
                      <a:pt x="2376" y="27"/>
                      <a:pt x="2328" y="91"/>
                    </a:cubicBezTo>
                    <a:cubicBezTo>
                      <a:pt x="1641" y="876"/>
                      <a:pt x="1118" y="1792"/>
                      <a:pt x="759" y="2740"/>
                    </a:cubicBezTo>
                    <a:cubicBezTo>
                      <a:pt x="432" y="3721"/>
                      <a:pt x="170" y="4702"/>
                      <a:pt x="39" y="5716"/>
                    </a:cubicBezTo>
                    <a:cubicBezTo>
                      <a:pt x="0" y="5910"/>
                      <a:pt x="159" y="6036"/>
                      <a:pt x="307" y="6036"/>
                    </a:cubicBezTo>
                    <a:cubicBezTo>
                      <a:pt x="408" y="6036"/>
                      <a:pt x="503" y="5978"/>
                      <a:pt x="530" y="5846"/>
                    </a:cubicBezTo>
                    <a:cubicBezTo>
                      <a:pt x="857" y="3884"/>
                      <a:pt x="1380" y="1988"/>
                      <a:pt x="2688" y="451"/>
                    </a:cubicBezTo>
                    <a:cubicBezTo>
                      <a:pt x="2836" y="254"/>
                      <a:pt x="2667" y="0"/>
                      <a:pt x="24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4068400" y="2918450"/>
                <a:ext cx="58050" cy="45000"/>
              </a:xfrm>
              <a:custGeom>
                <a:rect b="b" l="l" r="r" t="t"/>
                <a:pathLst>
                  <a:path extrusionOk="0" h="1800" w="2322">
                    <a:moveTo>
                      <a:pt x="1208" y="1"/>
                    </a:moveTo>
                    <a:cubicBezTo>
                      <a:pt x="1198" y="1"/>
                      <a:pt x="1188" y="1"/>
                      <a:pt x="1178" y="1"/>
                    </a:cubicBezTo>
                    <a:cubicBezTo>
                      <a:pt x="1" y="1"/>
                      <a:pt x="33" y="1800"/>
                      <a:pt x="1178" y="1800"/>
                    </a:cubicBezTo>
                    <a:cubicBezTo>
                      <a:pt x="2280" y="1767"/>
                      <a:pt x="2322" y="1"/>
                      <a:pt x="1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4202475" y="2907850"/>
                <a:ext cx="58050" cy="44975"/>
              </a:xfrm>
              <a:custGeom>
                <a:rect b="b" l="l" r="r" t="t"/>
                <a:pathLst>
                  <a:path extrusionOk="0" h="1799" w="2322">
                    <a:moveTo>
                      <a:pt x="1177" y="0"/>
                    </a:moveTo>
                    <a:cubicBezTo>
                      <a:pt x="0" y="0"/>
                      <a:pt x="33" y="1799"/>
                      <a:pt x="1177" y="1799"/>
                    </a:cubicBezTo>
                    <a:cubicBezTo>
                      <a:pt x="2322" y="1799"/>
                      <a:pt x="2322" y="0"/>
                      <a:pt x="1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4312850" y="2879575"/>
                <a:ext cx="67125" cy="48750"/>
              </a:xfrm>
              <a:custGeom>
                <a:rect b="b" l="l" r="r" t="t"/>
                <a:pathLst>
                  <a:path extrusionOk="0" h="1950" w="2685">
                    <a:moveTo>
                      <a:pt x="1299" y="1"/>
                    </a:moveTo>
                    <a:cubicBezTo>
                      <a:pt x="601" y="1"/>
                      <a:pt x="1" y="904"/>
                      <a:pt x="653" y="1556"/>
                    </a:cubicBezTo>
                    <a:lnTo>
                      <a:pt x="784" y="1687"/>
                    </a:lnTo>
                    <a:cubicBezTo>
                      <a:pt x="976" y="1872"/>
                      <a:pt x="1189" y="1950"/>
                      <a:pt x="1392" y="1950"/>
                    </a:cubicBezTo>
                    <a:cubicBezTo>
                      <a:pt x="2089" y="1950"/>
                      <a:pt x="2685" y="1037"/>
                      <a:pt x="2027" y="379"/>
                    </a:cubicBezTo>
                    <a:lnTo>
                      <a:pt x="1929" y="281"/>
                    </a:lnTo>
                    <a:cubicBezTo>
                      <a:pt x="1731" y="83"/>
                      <a:pt x="1511" y="1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4352875" y="2969150"/>
                <a:ext cx="58075" cy="44975"/>
              </a:xfrm>
              <a:custGeom>
                <a:rect b="b" l="l" r="r" t="t"/>
                <a:pathLst>
                  <a:path extrusionOk="0" h="1799" w="2323">
                    <a:moveTo>
                      <a:pt x="1145" y="1"/>
                    </a:moveTo>
                    <a:cubicBezTo>
                      <a:pt x="1" y="1"/>
                      <a:pt x="1" y="1799"/>
                      <a:pt x="1145" y="1799"/>
                    </a:cubicBezTo>
                    <a:cubicBezTo>
                      <a:pt x="2290" y="1799"/>
                      <a:pt x="2322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4407100" y="3037800"/>
                <a:ext cx="57800" cy="44200"/>
              </a:xfrm>
              <a:custGeom>
                <a:rect b="b" l="l" r="r" t="t"/>
                <a:pathLst>
                  <a:path extrusionOk="0" h="1768" w="2312">
                    <a:moveTo>
                      <a:pt x="1198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7" y="1767"/>
                      <a:pt x="1167" y="1767"/>
                    </a:cubicBezTo>
                    <a:cubicBezTo>
                      <a:pt x="2301" y="1767"/>
                      <a:pt x="2311" y="1"/>
                      <a:pt x="1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4375225" y="3127725"/>
                <a:ext cx="58350" cy="44200"/>
              </a:xfrm>
              <a:custGeom>
                <a:rect b="b" l="l" r="r" t="t"/>
                <a:pathLst>
                  <a:path extrusionOk="0" h="1768" w="2334">
                    <a:moveTo>
                      <a:pt x="1197" y="1"/>
                    </a:moveTo>
                    <a:cubicBezTo>
                      <a:pt x="1187" y="1"/>
                      <a:pt x="1177" y="1"/>
                      <a:pt x="1167" y="1"/>
                    </a:cubicBezTo>
                    <a:cubicBezTo>
                      <a:pt x="0" y="1"/>
                      <a:pt x="22" y="1767"/>
                      <a:pt x="1136" y="1767"/>
                    </a:cubicBezTo>
                    <a:cubicBezTo>
                      <a:pt x="1146" y="1767"/>
                      <a:pt x="1156" y="1767"/>
                      <a:pt x="1167" y="1767"/>
                    </a:cubicBezTo>
                    <a:cubicBezTo>
                      <a:pt x="2333" y="1767"/>
                      <a:pt x="2312" y="1"/>
                      <a:pt x="11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267050" y="3027175"/>
                <a:ext cx="58050" cy="44200"/>
              </a:xfrm>
              <a:custGeom>
                <a:rect b="b" l="l" r="r" t="t"/>
                <a:pathLst>
                  <a:path extrusionOk="0" h="1768" w="2322">
                    <a:moveTo>
                      <a:pt x="1176" y="1"/>
                    </a:moveTo>
                    <a:cubicBezTo>
                      <a:pt x="1166" y="1"/>
                      <a:pt x="1155" y="1"/>
                      <a:pt x="1145" y="1"/>
                    </a:cubicBezTo>
                    <a:cubicBezTo>
                      <a:pt x="11" y="1"/>
                      <a:pt x="0" y="1767"/>
                      <a:pt x="1114" y="1767"/>
                    </a:cubicBezTo>
                    <a:cubicBezTo>
                      <a:pt x="1124" y="1767"/>
                      <a:pt x="1135" y="1767"/>
                      <a:pt x="1145" y="1767"/>
                    </a:cubicBezTo>
                    <a:cubicBezTo>
                      <a:pt x="2279" y="1767"/>
                      <a:pt x="2321" y="1"/>
                      <a:pt x="1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23"/>
            <p:cNvGrpSpPr/>
            <p:nvPr/>
          </p:nvGrpSpPr>
          <p:grpSpPr>
            <a:xfrm>
              <a:off x="743200" y="2185888"/>
              <a:ext cx="113650" cy="99750"/>
              <a:chOff x="5042000" y="1255775"/>
              <a:chExt cx="113650" cy="99750"/>
            </a:xfrm>
          </p:grpSpPr>
          <p:sp>
            <p:nvSpPr>
              <p:cNvPr id="480" name="Google Shape;480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23"/>
            <p:cNvGrpSpPr/>
            <p:nvPr/>
          </p:nvGrpSpPr>
          <p:grpSpPr>
            <a:xfrm>
              <a:off x="1198625" y="2537138"/>
              <a:ext cx="113650" cy="99750"/>
              <a:chOff x="5042000" y="1255775"/>
              <a:chExt cx="113650" cy="99750"/>
            </a:xfrm>
          </p:grpSpPr>
          <p:sp>
            <p:nvSpPr>
              <p:cNvPr id="484" name="Google Shape;484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" name="Google Shape;487;p23"/>
          <p:cNvGrpSpPr/>
          <p:nvPr/>
        </p:nvGrpSpPr>
        <p:grpSpPr>
          <a:xfrm>
            <a:off x="7018558" y="887256"/>
            <a:ext cx="2733883" cy="3368985"/>
            <a:chOff x="7588862" y="1559757"/>
            <a:chExt cx="2010799" cy="2477924"/>
          </a:xfrm>
        </p:grpSpPr>
        <p:grpSp>
          <p:nvGrpSpPr>
            <p:cNvPr id="488" name="Google Shape;488;p23"/>
            <p:cNvGrpSpPr/>
            <p:nvPr/>
          </p:nvGrpSpPr>
          <p:grpSpPr>
            <a:xfrm rot="-7760581">
              <a:off x="7904694" y="2312488"/>
              <a:ext cx="1194199" cy="1148422"/>
              <a:chOff x="4531600" y="1944475"/>
              <a:chExt cx="956750" cy="920075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31600" y="1944475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4656300" y="2089375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4720725" y="2518075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4845150" y="2336650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5001125" y="2227300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5113925" y="2118350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" name="Google Shape;495;p23"/>
            <p:cNvSpPr/>
            <p:nvPr/>
          </p:nvSpPr>
          <p:spPr>
            <a:xfrm flipH="1" rot="-7184026">
              <a:off x="8203990" y="2326500"/>
              <a:ext cx="750217" cy="1852256"/>
            </a:xfrm>
            <a:custGeom>
              <a:rect b="b" l="l" r="r" t="t"/>
              <a:pathLst>
                <a:path extrusionOk="0" h="26966" w="10922">
                  <a:moveTo>
                    <a:pt x="2600" y="0"/>
                  </a:moveTo>
                  <a:cubicBezTo>
                    <a:pt x="2346" y="0"/>
                    <a:pt x="2086" y="76"/>
                    <a:pt x="1832" y="253"/>
                  </a:cubicBezTo>
                  <a:cubicBezTo>
                    <a:pt x="1" y="1528"/>
                    <a:pt x="3401" y="5223"/>
                    <a:pt x="4513" y="6139"/>
                  </a:cubicBezTo>
                  <a:cubicBezTo>
                    <a:pt x="4546" y="6139"/>
                    <a:pt x="4546" y="6171"/>
                    <a:pt x="4578" y="6171"/>
                  </a:cubicBezTo>
                  <a:cubicBezTo>
                    <a:pt x="4905" y="7152"/>
                    <a:pt x="5232" y="8133"/>
                    <a:pt x="5494" y="9114"/>
                  </a:cubicBezTo>
                  <a:cubicBezTo>
                    <a:pt x="4685" y="8044"/>
                    <a:pt x="3272" y="6495"/>
                    <a:pt x="2169" y="6495"/>
                  </a:cubicBezTo>
                  <a:cubicBezTo>
                    <a:pt x="1890" y="6495"/>
                    <a:pt x="1631" y="6594"/>
                    <a:pt x="1407" y="6825"/>
                  </a:cubicBezTo>
                  <a:cubicBezTo>
                    <a:pt x="622" y="7675"/>
                    <a:pt x="1374" y="8820"/>
                    <a:pt x="2126" y="9278"/>
                  </a:cubicBezTo>
                  <a:cubicBezTo>
                    <a:pt x="3238" y="9932"/>
                    <a:pt x="4448" y="10389"/>
                    <a:pt x="5690" y="10618"/>
                  </a:cubicBezTo>
                  <a:lnTo>
                    <a:pt x="5886" y="10618"/>
                  </a:lnTo>
                  <a:cubicBezTo>
                    <a:pt x="6213" y="11992"/>
                    <a:pt x="6442" y="13430"/>
                    <a:pt x="6540" y="14869"/>
                  </a:cubicBezTo>
                  <a:lnTo>
                    <a:pt x="6540" y="14934"/>
                  </a:lnTo>
                  <a:cubicBezTo>
                    <a:pt x="6030" y="14012"/>
                    <a:pt x="5268" y="12800"/>
                    <a:pt x="4561" y="12800"/>
                  </a:cubicBezTo>
                  <a:cubicBezTo>
                    <a:pt x="4316" y="12800"/>
                    <a:pt x="4078" y="12946"/>
                    <a:pt x="3859" y="13299"/>
                  </a:cubicBezTo>
                  <a:cubicBezTo>
                    <a:pt x="3009" y="14705"/>
                    <a:pt x="5494" y="16177"/>
                    <a:pt x="6508" y="16798"/>
                  </a:cubicBezTo>
                  <a:cubicBezTo>
                    <a:pt x="6475" y="17648"/>
                    <a:pt x="6410" y="18498"/>
                    <a:pt x="6279" y="19316"/>
                  </a:cubicBezTo>
                  <a:cubicBezTo>
                    <a:pt x="6246" y="18858"/>
                    <a:pt x="6115" y="18400"/>
                    <a:pt x="5854" y="18008"/>
                  </a:cubicBezTo>
                  <a:cubicBezTo>
                    <a:pt x="5664" y="17734"/>
                    <a:pt x="5215" y="17486"/>
                    <a:pt x="4824" y="17486"/>
                  </a:cubicBezTo>
                  <a:cubicBezTo>
                    <a:pt x="4609" y="17486"/>
                    <a:pt x="4412" y="17561"/>
                    <a:pt x="4284" y="17746"/>
                  </a:cubicBezTo>
                  <a:cubicBezTo>
                    <a:pt x="3892" y="18270"/>
                    <a:pt x="4415" y="19054"/>
                    <a:pt x="4677" y="19512"/>
                  </a:cubicBezTo>
                  <a:cubicBezTo>
                    <a:pt x="5004" y="20068"/>
                    <a:pt x="5429" y="20591"/>
                    <a:pt x="5886" y="21049"/>
                  </a:cubicBezTo>
                  <a:cubicBezTo>
                    <a:pt x="5919" y="21049"/>
                    <a:pt x="5952" y="21082"/>
                    <a:pt x="6017" y="21082"/>
                  </a:cubicBezTo>
                  <a:cubicBezTo>
                    <a:pt x="5658" y="22913"/>
                    <a:pt x="5200" y="24744"/>
                    <a:pt x="4807" y="26608"/>
                  </a:cubicBezTo>
                  <a:cubicBezTo>
                    <a:pt x="4769" y="26821"/>
                    <a:pt x="4949" y="26966"/>
                    <a:pt x="5122" y="26966"/>
                  </a:cubicBezTo>
                  <a:cubicBezTo>
                    <a:pt x="5241" y="26966"/>
                    <a:pt x="5356" y="26898"/>
                    <a:pt x="5396" y="26738"/>
                  </a:cubicBezTo>
                  <a:cubicBezTo>
                    <a:pt x="5952" y="24090"/>
                    <a:pt x="6704" y="21441"/>
                    <a:pt x="7031" y="18760"/>
                  </a:cubicBezTo>
                  <a:cubicBezTo>
                    <a:pt x="7069" y="18798"/>
                    <a:pt x="7119" y="18814"/>
                    <a:pt x="7173" y="18814"/>
                  </a:cubicBezTo>
                  <a:cubicBezTo>
                    <a:pt x="7211" y="18814"/>
                    <a:pt x="7252" y="18806"/>
                    <a:pt x="7292" y="18793"/>
                  </a:cubicBezTo>
                  <a:cubicBezTo>
                    <a:pt x="8110" y="18466"/>
                    <a:pt x="10889" y="18400"/>
                    <a:pt x="10399" y="16896"/>
                  </a:cubicBezTo>
                  <a:cubicBezTo>
                    <a:pt x="10239" y="16347"/>
                    <a:pt x="9726" y="16022"/>
                    <a:pt x="9198" y="16022"/>
                  </a:cubicBezTo>
                  <a:cubicBezTo>
                    <a:pt x="8971" y="16022"/>
                    <a:pt x="8741" y="16082"/>
                    <a:pt x="8535" y="16210"/>
                  </a:cubicBezTo>
                  <a:cubicBezTo>
                    <a:pt x="8012" y="16537"/>
                    <a:pt x="7521" y="16962"/>
                    <a:pt x="7129" y="17452"/>
                  </a:cubicBezTo>
                  <a:cubicBezTo>
                    <a:pt x="7194" y="16602"/>
                    <a:pt x="7194" y="15752"/>
                    <a:pt x="7129" y="14902"/>
                  </a:cubicBezTo>
                  <a:cubicBezTo>
                    <a:pt x="7129" y="14640"/>
                    <a:pt x="7096" y="14379"/>
                    <a:pt x="7064" y="14150"/>
                  </a:cubicBezTo>
                  <a:lnTo>
                    <a:pt x="7096" y="14150"/>
                  </a:lnTo>
                  <a:cubicBezTo>
                    <a:pt x="8470" y="13757"/>
                    <a:pt x="10922" y="9735"/>
                    <a:pt x="8698" y="9081"/>
                  </a:cubicBezTo>
                  <a:cubicBezTo>
                    <a:pt x="8628" y="9063"/>
                    <a:pt x="8560" y="9054"/>
                    <a:pt x="8494" y="9054"/>
                  </a:cubicBezTo>
                  <a:cubicBezTo>
                    <a:pt x="7518" y="9054"/>
                    <a:pt x="7018" y="11008"/>
                    <a:pt x="6835" y="12417"/>
                  </a:cubicBezTo>
                  <a:cubicBezTo>
                    <a:pt x="6671" y="11370"/>
                    <a:pt x="6442" y="10357"/>
                    <a:pt x="6181" y="9343"/>
                  </a:cubicBezTo>
                  <a:cubicBezTo>
                    <a:pt x="7096" y="8689"/>
                    <a:pt x="9156" y="4896"/>
                    <a:pt x="7064" y="4504"/>
                  </a:cubicBezTo>
                  <a:cubicBezTo>
                    <a:pt x="7008" y="4494"/>
                    <a:pt x="6955" y="4489"/>
                    <a:pt x="6903" y="4489"/>
                  </a:cubicBezTo>
                  <a:cubicBezTo>
                    <a:pt x="5920" y="4489"/>
                    <a:pt x="5625" y="6209"/>
                    <a:pt x="5625" y="7545"/>
                  </a:cubicBezTo>
                  <a:cubicBezTo>
                    <a:pt x="5461" y="6989"/>
                    <a:pt x="5298" y="6433"/>
                    <a:pt x="5102" y="5877"/>
                  </a:cubicBezTo>
                  <a:cubicBezTo>
                    <a:pt x="5232" y="4438"/>
                    <a:pt x="5134" y="2803"/>
                    <a:pt x="4513" y="1495"/>
                  </a:cubicBezTo>
                  <a:cubicBezTo>
                    <a:pt x="4188" y="796"/>
                    <a:pt x="3424" y="0"/>
                    <a:pt x="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3"/>
            <p:cNvGrpSpPr/>
            <p:nvPr/>
          </p:nvGrpSpPr>
          <p:grpSpPr>
            <a:xfrm rot="-1110331">
              <a:off x="8152884" y="1711856"/>
              <a:ext cx="1221803" cy="1616571"/>
              <a:chOff x="5845441" y="724157"/>
              <a:chExt cx="793200" cy="1049550"/>
            </a:xfrm>
          </p:grpSpPr>
          <p:sp>
            <p:nvSpPr>
              <p:cNvPr id="497" name="Google Shape;497;p23"/>
              <p:cNvSpPr/>
              <p:nvPr/>
            </p:nvSpPr>
            <p:spPr>
              <a:xfrm>
                <a:off x="5845441" y="724157"/>
                <a:ext cx="793200" cy="1049550"/>
              </a:xfrm>
              <a:custGeom>
                <a:rect b="b" l="l" r="r" t="t"/>
                <a:pathLst>
                  <a:path extrusionOk="0" h="41982" w="31728">
                    <a:moveTo>
                      <a:pt x="16927" y="1"/>
                    </a:moveTo>
                    <a:cubicBezTo>
                      <a:pt x="14310" y="1"/>
                      <a:pt x="14505" y="9137"/>
                      <a:pt x="14267" y="10624"/>
                    </a:cubicBezTo>
                    <a:cubicBezTo>
                      <a:pt x="13167" y="10204"/>
                      <a:pt x="9799" y="4873"/>
                      <a:pt x="8369" y="4873"/>
                    </a:cubicBezTo>
                    <a:cubicBezTo>
                      <a:pt x="8015" y="4873"/>
                      <a:pt x="7779" y="5201"/>
                      <a:pt x="7727" y="6013"/>
                    </a:cubicBezTo>
                    <a:cubicBezTo>
                      <a:pt x="7466" y="9545"/>
                      <a:pt x="15346" y="11441"/>
                      <a:pt x="13711" y="14711"/>
                    </a:cubicBezTo>
                    <a:cubicBezTo>
                      <a:pt x="12345" y="14122"/>
                      <a:pt x="7296" y="10563"/>
                      <a:pt x="4983" y="10563"/>
                    </a:cubicBezTo>
                    <a:cubicBezTo>
                      <a:pt x="4085" y="10563"/>
                      <a:pt x="3600" y="11099"/>
                      <a:pt x="3902" y="12553"/>
                    </a:cubicBezTo>
                    <a:cubicBezTo>
                      <a:pt x="5013" y="16346"/>
                      <a:pt x="14103" y="15528"/>
                      <a:pt x="13809" y="19910"/>
                    </a:cubicBezTo>
                    <a:cubicBezTo>
                      <a:pt x="13768" y="19916"/>
                      <a:pt x="13722" y="19918"/>
                      <a:pt x="13670" y="19918"/>
                    </a:cubicBezTo>
                    <a:cubicBezTo>
                      <a:pt x="12037" y="19918"/>
                      <a:pt x="5249" y="17155"/>
                      <a:pt x="2063" y="17155"/>
                    </a:cubicBezTo>
                    <a:cubicBezTo>
                      <a:pt x="704" y="17155"/>
                      <a:pt x="0" y="17657"/>
                      <a:pt x="632" y="19092"/>
                    </a:cubicBezTo>
                    <a:cubicBezTo>
                      <a:pt x="1743" y="21545"/>
                      <a:pt x="14398" y="21643"/>
                      <a:pt x="13711" y="22362"/>
                    </a:cubicBezTo>
                    <a:cubicBezTo>
                      <a:pt x="13307" y="24200"/>
                      <a:pt x="11759" y="24661"/>
                      <a:pt x="9950" y="24661"/>
                    </a:cubicBezTo>
                    <a:cubicBezTo>
                      <a:pt x="8135" y="24661"/>
                      <a:pt x="6057" y="24197"/>
                      <a:pt x="4610" y="24197"/>
                    </a:cubicBezTo>
                    <a:cubicBezTo>
                      <a:pt x="3651" y="24197"/>
                      <a:pt x="2969" y="24400"/>
                      <a:pt x="2823" y="25076"/>
                    </a:cubicBezTo>
                    <a:cubicBezTo>
                      <a:pt x="2289" y="26806"/>
                      <a:pt x="5980" y="27434"/>
                      <a:pt x="9589" y="27434"/>
                    </a:cubicBezTo>
                    <a:cubicBezTo>
                      <a:pt x="11506" y="27434"/>
                      <a:pt x="13401" y="27256"/>
                      <a:pt x="14627" y="26973"/>
                    </a:cubicBezTo>
                    <a:cubicBezTo>
                      <a:pt x="16262" y="32695"/>
                      <a:pt x="18910" y="39529"/>
                      <a:pt x="24894" y="41981"/>
                    </a:cubicBezTo>
                    <a:lnTo>
                      <a:pt x="28164" y="39496"/>
                    </a:lnTo>
                    <a:cubicBezTo>
                      <a:pt x="21559" y="36226"/>
                      <a:pt x="18027" y="32695"/>
                      <a:pt x="16425" y="26842"/>
                    </a:cubicBezTo>
                    <a:cubicBezTo>
                      <a:pt x="18060" y="26842"/>
                      <a:pt x="31728" y="25894"/>
                      <a:pt x="27346" y="22330"/>
                    </a:cubicBezTo>
                    <a:cubicBezTo>
                      <a:pt x="27084" y="22100"/>
                      <a:pt x="26717" y="22004"/>
                      <a:pt x="26273" y="22004"/>
                    </a:cubicBezTo>
                    <a:cubicBezTo>
                      <a:pt x="24057" y="22004"/>
                      <a:pt x="19940" y="24391"/>
                      <a:pt x="17594" y="24391"/>
                    </a:cubicBezTo>
                    <a:cubicBezTo>
                      <a:pt x="16535" y="24391"/>
                      <a:pt x="15836" y="23905"/>
                      <a:pt x="15836" y="22493"/>
                    </a:cubicBezTo>
                    <a:cubicBezTo>
                      <a:pt x="18550" y="22493"/>
                      <a:pt x="27902" y="21806"/>
                      <a:pt x="28720" y="18537"/>
                    </a:cubicBezTo>
                    <a:cubicBezTo>
                      <a:pt x="28911" y="17448"/>
                      <a:pt x="28425" y="17049"/>
                      <a:pt x="27540" y="17049"/>
                    </a:cubicBezTo>
                    <a:cubicBezTo>
                      <a:pt x="25129" y="17049"/>
                      <a:pt x="19759" y="20008"/>
                      <a:pt x="17091" y="20008"/>
                    </a:cubicBezTo>
                    <a:cubicBezTo>
                      <a:pt x="16563" y="20008"/>
                      <a:pt x="16142" y="19892"/>
                      <a:pt x="15869" y="19616"/>
                    </a:cubicBezTo>
                    <a:cubicBezTo>
                      <a:pt x="13678" y="17458"/>
                      <a:pt x="26790" y="15790"/>
                      <a:pt x="27608" y="13076"/>
                    </a:cubicBezTo>
                    <a:cubicBezTo>
                      <a:pt x="27785" y="12367"/>
                      <a:pt x="27461" y="12094"/>
                      <a:pt x="26817" y="12094"/>
                    </a:cubicBezTo>
                    <a:cubicBezTo>
                      <a:pt x="24684" y="12094"/>
                      <a:pt x="19040" y="15082"/>
                      <a:pt x="16481" y="15082"/>
                    </a:cubicBezTo>
                    <a:cubicBezTo>
                      <a:pt x="16250" y="15082"/>
                      <a:pt x="16045" y="15058"/>
                      <a:pt x="15869" y="15005"/>
                    </a:cubicBezTo>
                    <a:cubicBezTo>
                      <a:pt x="18027" y="12814"/>
                      <a:pt x="27085" y="9414"/>
                      <a:pt x="26790" y="7648"/>
                    </a:cubicBezTo>
                    <a:cubicBezTo>
                      <a:pt x="26596" y="6354"/>
                      <a:pt x="26049" y="5850"/>
                      <a:pt x="25301" y="5850"/>
                    </a:cubicBezTo>
                    <a:cubicBezTo>
                      <a:pt x="22780" y="5850"/>
                      <a:pt x="17980" y="11568"/>
                      <a:pt x="16719" y="11997"/>
                    </a:cubicBezTo>
                    <a:cubicBezTo>
                      <a:pt x="16719" y="9806"/>
                      <a:pt x="20545" y="1926"/>
                      <a:pt x="17798" y="291"/>
                    </a:cubicBezTo>
                    <a:cubicBezTo>
                      <a:pt x="17478" y="92"/>
                      <a:pt x="17188" y="1"/>
                      <a:pt x="16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6202091" y="765932"/>
                <a:ext cx="308550" cy="982625"/>
              </a:xfrm>
              <a:custGeom>
                <a:rect b="b" l="l" r="r" t="t"/>
                <a:pathLst>
                  <a:path extrusionOk="0" h="39305" w="12342">
                    <a:moveTo>
                      <a:pt x="2381" y="0"/>
                    </a:moveTo>
                    <a:cubicBezTo>
                      <a:pt x="2281" y="0"/>
                      <a:pt x="2185" y="57"/>
                      <a:pt x="2159" y="189"/>
                    </a:cubicBezTo>
                    <a:cubicBezTo>
                      <a:pt x="1799" y="2053"/>
                      <a:pt x="1538" y="3917"/>
                      <a:pt x="1407" y="5814"/>
                    </a:cubicBezTo>
                    <a:cubicBezTo>
                      <a:pt x="1309" y="7220"/>
                      <a:pt x="1015" y="8593"/>
                      <a:pt x="818" y="9999"/>
                    </a:cubicBezTo>
                    <a:cubicBezTo>
                      <a:pt x="589" y="11634"/>
                      <a:pt x="426" y="13301"/>
                      <a:pt x="361" y="14969"/>
                    </a:cubicBezTo>
                    <a:cubicBezTo>
                      <a:pt x="1" y="21149"/>
                      <a:pt x="589" y="28179"/>
                      <a:pt x="4906" y="32986"/>
                    </a:cubicBezTo>
                    <a:cubicBezTo>
                      <a:pt x="6966" y="35307"/>
                      <a:pt x="9549" y="37073"/>
                      <a:pt x="11805" y="39231"/>
                    </a:cubicBezTo>
                    <a:cubicBezTo>
                      <a:pt x="11857" y="39283"/>
                      <a:pt x="11915" y="39304"/>
                      <a:pt x="11972" y="39304"/>
                    </a:cubicBezTo>
                    <a:cubicBezTo>
                      <a:pt x="12166" y="39304"/>
                      <a:pt x="12342" y="39049"/>
                      <a:pt x="12165" y="38871"/>
                    </a:cubicBezTo>
                    <a:cubicBezTo>
                      <a:pt x="10235" y="37008"/>
                      <a:pt x="8077" y="35471"/>
                      <a:pt x="6181" y="33607"/>
                    </a:cubicBezTo>
                    <a:cubicBezTo>
                      <a:pt x="5167" y="32626"/>
                      <a:pt x="4284" y="31514"/>
                      <a:pt x="3532" y="30337"/>
                    </a:cubicBezTo>
                    <a:cubicBezTo>
                      <a:pt x="2748" y="28964"/>
                      <a:pt x="2192" y="27525"/>
                      <a:pt x="1799" y="25988"/>
                    </a:cubicBezTo>
                    <a:cubicBezTo>
                      <a:pt x="982" y="22751"/>
                      <a:pt x="655" y="19383"/>
                      <a:pt x="818" y="16048"/>
                    </a:cubicBezTo>
                    <a:cubicBezTo>
                      <a:pt x="851" y="14413"/>
                      <a:pt x="982" y="12778"/>
                      <a:pt x="1178" y="11143"/>
                    </a:cubicBezTo>
                    <a:cubicBezTo>
                      <a:pt x="1374" y="9508"/>
                      <a:pt x="1734" y="7841"/>
                      <a:pt x="1897" y="6173"/>
                    </a:cubicBezTo>
                    <a:cubicBezTo>
                      <a:pt x="1930" y="5585"/>
                      <a:pt x="1963" y="5029"/>
                      <a:pt x="1996" y="4473"/>
                    </a:cubicBezTo>
                    <a:cubicBezTo>
                      <a:pt x="2159" y="3067"/>
                      <a:pt x="2421" y="1694"/>
                      <a:pt x="2649" y="320"/>
                    </a:cubicBezTo>
                    <a:cubicBezTo>
                      <a:pt x="2688" y="125"/>
                      <a:pt x="2530" y="0"/>
                      <a:pt x="2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6108691" y="914732"/>
                <a:ext cx="371850" cy="138800"/>
              </a:xfrm>
              <a:custGeom>
                <a:rect b="b" l="l" r="r" t="t"/>
                <a:pathLst>
                  <a:path extrusionOk="0" h="5552" w="14874">
                    <a:moveTo>
                      <a:pt x="14481" y="1"/>
                    </a:moveTo>
                    <a:cubicBezTo>
                      <a:pt x="14430" y="1"/>
                      <a:pt x="14378" y="18"/>
                      <a:pt x="14331" y="58"/>
                    </a:cubicBezTo>
                    <a:cubicBezTo>
                      <a:pt x="12238" y="1791"/>
                      <a:pt x="9917" y="3164"/>
                      <a:pt x="7399" y="4145"/>
                    </a:cubicBezTo>
                    <a:cubicBezTo>
                      <a:pt x="6811" y="4374"/>
                      <a:pt x="6222" y="4603"/>
                      <a:pt x="5633" y="4766"/>
                    </a:cubicBezTo>
                    <a:cubicBezTo>
                      <a:pt x="5372" y="4864"/>
                      <a:pt x="5110" y="4962"/>
                      <a:pt x="4881" y="4995"/>
                    </a:cubicBezTo>
                    <a:cubicBezTo>
                      <a:pt x="4652" y="4995"/>
                      <a:pt x="4522" y="4864"/>
                      <a:pt x="4358" y="4701"/>
                    </a:cubicBezTo>
                    <a:cubicBezTo>
                      <a:pt x="4195" y="4570"/>
                      <a:pt x="4031" y="4439"/>
                      <a:pt x="3868" y="4309"/>
                    </a:cubicBezTo>
                    <a:cubicBezTo>
                      <a:pt x="2691" y="3229"/>
                      <a:pt x="1579" y="2085"/>
                      <a:pt x="532" y="908"/>
                    </a:cubicBezTo>
                    <a:cubicBezTo>
                      <a:pt x="476" y="844"/>
                      <a:pt x="412" y="817"/>
                      <a:pt x="351" y="817"/>
                    </a:cubicBezTo>
                    <a:cubicBezTo>
                      <a:pt x="163" y="817"/>
                      <a:pt x="0" y="1070"/>
                      <a:pt x="173" y="1268"/>
                    </a:cubicBezTo>
                    <a:lnTo>
                      <a:pt x="140" y="1235"/>
                    </a:lnTo>
                    <a:lnTo>
                      <a:pt x="140" y="1235"/>
                    </a:lnTo>
                    <a:cubicBezTo>
                      <a:pt x="1317" y="2608"/>
                      <a:pt x="2560" y="3851"/>
                      <a:pt x="3933" y="5028"/>
                    </a:cubicBezTo>
                    <a:cubicBezTo>
                      <a:pt x="4129" y="5191"/>
                      <a:pt x="4424" y="5518"/>
                      <a:pt x="4685" y="5551"/>
                    </a:cubicBezTo>
                    <a:cubicBezTo>
                      <a:pt x="4979" y="5518"/>
                      <a:pt x="5241" y="5453"/>
                      <a:pt x="5503" y="5355"/>
                    </a:cubicBezTo>
                    <a:cubicBezTo>
                      <a:pt x="6157" y="5159"/>
                      <a:pt x="6778" y="4930"/>
                      <a:pt x="7399" y="4668"/>
                    </a:cubicBezTo>
                    <a:cubicBezTo>
                      <a:pt x="10048" y="3687"/>
                      <a:pt x="12500" y="2249"/>
                      <a:pt x="14691" y="417"/>
                    </a:cubicBezTo>
                    <a:cubicBezTo>
                      <a:pt x="14873" y="261"/>
                      <a:pt x="14682" y="1"/>
                      <a:pt x="144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5998991" y="1033482"/>
                <a:ext cx="505450" cy="114975"/>
              </a:xfrm>
              <a:custGeom>
                <a:rect b="b" l="l" r="r" t="t"/>
                <a:pathLst>
                  <a:path extrusionOk="0" h="4599" w="20218">
                    <a:moveTo>
                      <a:pt x="342" y="1"/>
                    </a:moveTo>
                    <a:cubicBezTo>
                      <a:pt x="139" y="1"/>
                      <a:pt x="1" y="339"/>
                      <a:pt x="245" y="474"/>
                    </a:cubicBezTo>
                    <a:lnTo>
                      <a:pt x="212" y="507"/>
                    </a:lnTo>
                    <a:cubicBezTo>
                      <a:pt x="2566" y="1913"/>
                      <a:pt x="4822" y="3777"/>
                      <a:pt x="7536" y="4431"/>
                    </a:cubicBezTo>
                    <a:cubicBezTo>
                      <a:pt x="8137" y="4541"/>
                      <a:pt x="8745" y="4598"/>
                      <a:pt x="9353" y="4598"/>
                    </a:cubicBezTo>
                    <a:cubicBezTo>
                      <a:pt x="10004" y="4598"/>
                      <a:pt x="10655" y="4533"/>
                      <a:pt x="11297" y="4398"/>
                    </a:cubicBezTo>
                    <a:cubicBezTo>
                      <a:pt x="12735" y="4104"/>
                      <a:pt x="14174" y="3679"/>
                      <a:pt x="15580" y="3155"/>
                    </a:cubicBezTo>
                    <a:cubicBezTo>
                      <a:pt x="17084" y="2599"/>
                      <a:pt x="18556" y="1913"/>
                      <a:pt x="19962" y="1161"/>
                    </a:cubicBezTo>
                    <a:cubicBezTo>
                      <a:pt x="20218" y="1019"/>
                      <a:pt x="20053" y="678"/>
                      <a:pt x="19812" y="678"/>
                    </a:cubicBezTo>
                    <a:cubicBezTo>
                      <a:pt x="19776" y="678"/>
                      <a:pt x="19738" y="686"/>
                      <a:pt x="19700" y="703"/>
                    </a:cubicBezTo>
                    <a:cubicBezTo>
                      <a:pt x="17280" y="2076"/>
                      <a:pt x="14665" y="3090"/>
                      <a:pt x="11951" y="3711"/>
                    </a:cubicBezTo>
                    <a:cubicBezTo>
                      <a:pt x="11068" y="3915"/>
                      <a:pt x="10122" y="4087"/>
                      <a:pt x="9190" y="4087"/>
                    </a:cubicBezTo>
                    <a:cubicBezTo>
                      <a:pt x="8776" y="4087"/>
                      <a:pt x="8364" y="4053"/>
                      <a:pt x="7961" y="3973"/>
                    </a:cubicBezTo>
                    <a:cubicBezTo>
                      <a:pt x="6653" y="3679"/>
                      <a:pt x="5411" y="3155"/>
                      <a:pt x="4267" y="2436"/>
                    </a:cubicBezTo>
                    <a:cubicBezTo>
                      <a:pt x="2991" y="1684"/>
                      <a:pt x="1749" y="801"/>
                      <a:pt x="474" y="49"/>
                    </a:cubicBezTo>
                    <a:cubicBezTo>
                      <a:pt x="429" y="15"/>
                      <a:pt x="384" y="1"/>
                      <a:pt x="3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5910091" y="1183082"/>
                <a:ext cx="586700" cy="75025"/>
              </a:xfrm>
              <a:custGeom>
                <a:rect b="b" l="l" r="r" t="t"/>
                <a:pathLst>
                  <a:path extrusionOk="0" h="3001" w="23468">
                    <a:moveTo>
                      <a:pt x="23114" y="1"/>
                    </a:moveTo>
                    <a:cubicBezTo>
                      <a:pt x="23074" y="1"/>
                      <a:pt x="23033" y="15"/>
                      <a:pt x="22995" y="49"/>
                    </a:cubicBezTo>
                    <a:cubicBezTo>
                      <a:pt x="20477" y="1749"/>
                      <a:pt x="17403" y="2338"/>
                      <a:pt x="14428" y="2468"/>
                    </a:cubicBezTo>
                    <a:cubicBezTo>
                      <a:pt x="14167" y="2474"/>
                      <a:pt x="13906" y="2477"/>
                      <a:pt x="13645" y="2477"/>
                    </a:cubicBezTo>
                    <a:cubicBezTo>
                      <a:pt x="10762" y="2477"/>
                      <a:pt x="7862" y="2144"/>
                      <a:pt x="5043" y="1455"/>
                    </a:cubicBezTo>
                    <a:cubicBezTo>
                      <a:pt x="3474" y="1095"/>
                      <a:pt x="1937" y="670"/>
                      <a:pt x="400" y="147"/>
                    </a:cubicBezTo>
                    <a:cubicBezTo>
                      <a:pt x="375" y="139"/>
                      <a:pt x="351" y="135"/>
                      <a:pt x="328" y="135"/>
                    </a:cubicBezTo>
                    <a:cubicBezTo>
                      <a:pt x="87" y="135"/>
                      <a:pt x="0" y="578"/>
                      <a:pt x="269" y="637"/>
                    </a:cubicBezTo>
                    <a:lnTo>
                      <a:pt x="302" y="670"/>
                    </a:lnTo>
                    <a:cubicBezTo>
                      <a:pt x="3179" y="1651"/>
                      <a:pt x="6155" y="2338"/>
                      <a:pt x="9163" y="2697"/>
                    </a:cubicBezTo>
                    <a:cubicBezTo>
                      <a:pt x="10573" y="2888"/>
                      <a:pt x="12010" y="3000"/>
                      <a:pt x="13446" y="3000"/>
                    </a:cubicBezTo>
                    <a:cubicBezTo>
                      <a:pt x="15207" y="3000"/>
                      <a:pt x="16967" y="2832"/>
                      <a:pt x="18678" y="2436"/>
                    </a:cubicBezTo>
                    <a:cubicBezTo>
                      <a:pt x="20313" y="2043"/>
                      <a:pt x="21850" y="1389"/>
                      <a:pt x="23223" y="507"/>
                    </a:cubicBezTo>
                    <a:cubicBezTo>
                      <a:pt x="23468" y="344"/>
                      <a:pt x="23307" y="1"/>
                      <a:pt x="23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5986291" y="1316157"/>
                <a:ext cx="520700" cy="69875"/>
              </a:xfrm>
              <a:custGeom>
                <a:rect b="b" l="l" r="r" t="t"/>
                <a:pathLst>
                  <a:path extrusionOk="0" h="2795" w="20828">
                    <a:moveTo>
                      <a:pt x="20510" y="1"/>
                    </a:moveTo>
                    <a:cubicBezTo>
                      <a:pt x="20477" y="1"/>
                      <a:pt x="20442" y="8"/>
                      <a:pt x="20404" y="23"/>
                    </a:cubicBezTo>
                    <a:cubicBezTo>
                      <a:pt x="17461" y="1265"/>
                      <a:pt x="14192" y="1364"/>
                      <a:pt x="11053" y="1756"/>
                    </a:cubicBezTo>
                    <a:cubicBezTo>
                      <a:pt x="9320" y="1985"/>
                      <a:pt x="7587" y="2214"/>
                      <a:pt x="5821" y="2279"/>
                    </a:cubicBezTo>
                    <a:cubicBezTo>
                      <a:pt x="5377" y="2295"/>
                      <a:pt x="4932" y="2303"/>
                      <a:pt x="4488" y="2303"/>
                    </a:cubicBezTo>
                    <a:cubicBezTo>
                      <a:pt x="3101" y="2303"/>
                      <a:pt x="1714" y="2224"/>
                      <a:pt x="328" y="2050"/>
                    </a:cubicBezTo>
                    <a:cubicBezTo>
                      <a:pt x="318" y="2049"/>
                      <a:pt x="308" y="2049"/>
                      <a:pt x="299" y="2049"/>
                    </a:cubicBezTo>
                    <a:cubicBezTo>
                      <a:pt x="1" y="2049"/>
                      <a:pt x="10" y="2542"/>
                      <a:pt x="328" y="2573"/>
                    </a:cubicBezTo>
                    <a:cubicBezTo>
                      <a:pt x="1701" y="2720"/>
                      <a:pt x="3111" y="2794"/>
                      <a:pt x="4517" y="2794"/>
                    </a:cubicBezTo>
                    <a:cubicBezTo>
                      <a:pt x="4985" y="2794"/>
                      <a:pt x="5453" y="2786"/>
                      <a:pt x="5919" y="2770"/>
                    </a:cubicBezTo>
                    <a:cubicBezTo>
                      <a:pt x="7685" y="2704"/>
                      <a:pt x="9450" y="2443"/>
                      <a:pt x="11216" y="2246"/>
                    </a:cubicBezTo>
                    <a:cubicBezTo>
                      <a:pt x="14355" y="1854"/>
                      <a:pt x="17625" y="1756"/>
                      <a:pt x="20568" y="513"/>
                    </a:cubicBezTo>
                    <a:cubicBezTo>
                      <a:pt x="20828" y="398"/>
                      <a:pt x="20756" y="1"/>
                      <a:pt x="20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" name="Google Shape;503;p23"/>
            <p:cNvGrpSpPr/>
            <p:nvPr/>
          </p:nvGrpSpPr>
          <p:grpSpPr>
            <a:xfrm rot="-7159447">
              <a:off x="8503860" y="2580437"/>
              <a:ext cx="812207" cy="627289"/>
              <a:chOff x="5569342" y="1716318"/>
              <a:chExt cx="533715" cy="412203"/>
            </a:xfrm>
          </p:grpSpPr>
          <p:sp>
            <p:nvSpPr>
              <p:cNvPr id="504" name="Google Shape;504;p23"/>
              <p:cNvSpPr/>
              <p:nvPr/>
            </p:nvSpPr>
            <p:spPr>
              <a:xfrm>
                <a:off x="5569342" y="1716318"/>
                <a:ext cx="533715" cy="401990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5631397" y="1863692"/>
                <a:ext cx="342391" cy="257413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5683425" y="1910437"/>
                <a:ext cx="58672" cy="21314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5731788" y="1910330"/>
                <a:ext cx="87695" cy="218191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5734828" y="1980922"/>
                <a:ext cx="204607" cy="143563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" name="Google Shape;509;p23"/>
            <p:cNvGrpSpPr/>
            <p:nvPr/>
          </p:nvGrpSpPr>
          <p:grpSpPr>
            <a:xfrm>
              <a:off x="8001025" y="2341963"/>
              <a:ext cx="113650" cy="99750"/>
              <a:chOff x="5042000" y="1255775"/>
              <a:chExt cx="113650" cy="99750"/>
            </a:xfrm>
          </p:grpSpPr>
          <p:sp>
            <p:nvSpPr>
              <p:cNvPr id="510" name="Google Shape;510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>
              <a:off x="7778175" y="3202738"/>
              <a:ext cx="113650" cy="99750"/>
              <a:chOff x="5042000" y="1255775"/>
              <a:chExt cx="113650" cy="99750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2">
  <p:cSld name="CUSTOM_4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>
            <p:ph type="title"/>
          </p:nvPr>
        </p:nvSpPr>
        <p:spPr>
          <a:xfrm>
            <a:off x="2632795" y="2468880"/>
            <a:ext cx="3878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19" name="Google Shape;519;p24"/>
          <p:cNvGrpSpPr/>
          <p:nvPr/>
        </p:nvGrpSpPr>
        <p:grpSpPr>
          <a:xfrm>
            <a:off x="6865860" y="1496266"/>
            <a:ext cx="3018328" cy="2521666"/>
            <a:chOff x="6865860" y="1496266"/>
            <a:chExt cx="3018328" cy="2521666"/>
          </a:xfrm>
        </p:grpSpPr>
        <p:grpSp>
          <p:nvGrpSpPr>
            <p:cNvPr id="520" name="Google Shape;520;p24"/>
            <p:cNvGrpSpPr/>
            <p:nvPr/>
          </p:nvGrpSpPr>
          <p:grpSpPr>
            <a:xfrm rot="-4541450">
              <a:off x="8039638" y="2532038"/>
              <a:ext cx="1262885" cy="1401657"/>
              <a:chOff x="7832525" y="3078325"/>
              <a:chExt cx="837925" cy="9300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7832525" y="3078325"/>
                <a:ext cx="837925" cy="930000"/>
              </a:xfrm>
              <a:custGeom>
                <a:rect b="b" l="l" r="r" t="t"/>
                <a:pathLst>
                  <a:path extrusionOk="0" h="37200" w="33517">
                    <a:moveTo>
                      <a:pt x="2277" y="1"/>
                    </a:moveTo>
                    <a:cubicBezTo>
                      <a:pt x="1494" y="1"/>
                      <a:pt x="733" y="50"/>
                      <a:pt x="1" y="153"/>
                    </a:cubicBezTo>
                    <a:cubicBezTo>
                      <a:pt x="1" y="9864"/>
                      <a:pt x="4546" y="33930"/>
                      <a:pt x="32176" y="37200"/>
                    </a:cubicBezTo>
                    <a:cubicBezTo>
                      <a:pt x="33516" y="30399"/>
                      <a:pt x="32176" y="21668"/>
                      <a:pt x="29167" y="15390"/>
                    </a:cubicBezTo>
                    <a:cubicBezTo>
                      <a:pt x="25143" y="7584"/>
                      <a:pt x="11991" y="1"/>
                      <a:pt x="2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7961050" y="3163925"/>
                <a:ext cx="677700" cy="830775"/>
              </a:xfrm>
              <a:custGeom>
                <a:rect b="b" l="l" r="r" t="t"/>
                <a:pathLst>
                  <a:path extrusionOk="0" h="33231" w="27108">
                    <a:moveTo>
                      <a:pt x="360" y="0"/>
                    </a:moveTo>
                    <a:cubicBezTo>
                      <a:pt x="191" y="0"/>
                      <a:pt x="1" y="188"/>
                      <a:pt x="91" y="391"/>
                    </a:cubicBezTo>
                    <a:cubicBezTo>
                      <a:pt x="1072" y="2549"/>
                      <a:pt x="3132" y="3988"/>
                      <a:pt x="4636" y="5721"/>
                    </a:cubicBezTo>
                    <a:cubicBezTo>
                      <a:pt x="6500" y="7879"/>
                      <a:pt x="8298" y="10037"/>
                      <a:pt x="10097" y="12260"/>
                    </a:cubicBezTo>
                    <a:cubicBezTo>
                      <a:pt x="13661" y="16707"/>
                      <a:pt x="17552" y="20860"/>
                      <a:pt x="21018" y="25340"/>
                    </a:cubicBezTo>
                    <a:cubicBezTo>
                      <a:pt x="22947" y="27858"/>
                      <a:pt x="24811" y="30441"/>
                      <a:pt x="26544" y="33122"/>
                    </a:cubicBezTo>
                    <a:cubicBezTo>
                      <a:pt x="26592" y="33199"/>
                      <a:pt x="26665" y="33230"/>
                      <a:pt x="26740" y="33230"/>
                    </a:cubicBezTo>
                    <a:cubicBezTo>
                      <a:pt x="26920" y="33230"/>
                      <a:pt x="27108" y="33045"/>
                      <a:pt x="26969" y="32860"/>
                    </a:cubicBezTo>
                    <a:lnTo>
                      <a:pt x="26969" y="32828"/>
                    </a:lnTo>
                    <a:cubicBezTo>
                      <a:pt x="23896" y="28119"/>
                      <a:pt x="20495" y="23639"/>
                      <a:pt x="16833" y="19389"/>
                    </a:cubicBezTo>
                    <a:cubicBezTo>
                      <a:pt x="15002" y="17231"/>
                      <a:pt x="13072" y="15138"/>
                      <a:pt x="11307" y="12914"/>
                    </a:cubicBezTo>
                    <a:cubicBezTo>
                      <a:pt x="9508" y="10724"/>
                      <a:pt x="7775" y="8467"/>
                      <a:pt x="5879" y="6375"/>
                    </a:cubicBezTo>
                    <a:cubicBezTo>
                      <a:pt x="4963" y="5328"/>
                      <a:pt x="4048" y="4347"/>
                      <a:pt x="3067" y="3367"/>
                    </a:cubicBezTo>
                    <a:cubicBezTo>
                      <a:pt x="2119" y="2418"/>
                      <a:pt x="1105" y="1405"/>
                      <a:pt x="549" y="129"/>
                    </a:cubicBezTo>
                    <a:cubicBezTo>
                      <a:pt x="508" y="38"/>
                      <a:pt x="437" y="0"/>
                      <a:pt x="3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7925400" y="3164900"/>
                <a:ext cx="206350" cy="188800"/>
              </a:xfrm>
              <a:custGeom>
                <a:rect b="b" l="l" r="r" t="t"/>
                <a:pathLst>
                  <a:path extrusionOk="0" h="7552" w="8254">
                    <a:moveTo>
                      <a:pt x="8008" y="0"/>
                    </a:moveTo>
                    <a:cubicBezTo>
                      <a:pt x="7893" y="0"/>
                      <a:pt x="7779" y="74"/>
                      <a:pt x="7763" y="221"/>
                    </a:cubicBezTo>
                    <a:lnTo>
                      <a:pt x="7763" y="6990"/>
                    </a:lnTo>
                    <a:lnTo>
                      <a:pt x="7763" y="6990"/>
                    </a:lnTo>
                    <a:cubicBezTo>
                      <a:pt x="5340" y="6458"/>
                      <a:pt x="2889" y="5954"/>
                      <a:pt x="438" y="5420"/>
                    </a:cubicBezTo>
                    <a:cubicBezTo>
                      <a:pt x="418" y="5416"/>
                      <a:pt x="398" y="5414"/>
                      <a:pt x="379" y="5414"/>
                    </a:cubicBezTo>
                    <a:cubicBezTo>
                      <a:pt x="97" y="5414"/>
                      <a:pt x="1" y="5849"/>
                      <a:pt x="307" y="5911"/>
                    </a:cubicBezTo>
                    <a:cubicBezTo>
                      <a:pt x="2858" y="6467"/>
                      <a:pt x="5408" y="6990"/>
                      <a:pt x="7926" y="7546"/>
                    </a:cubicBezTo>
                    <a:cubicBezTo>
                      <a:pt x="7947" y="7550"/>
                      <a:pt x="7968" y="7552"/>
                      <a:pt x="7989" y="7552"/>
                    </a:cubicBezTo>
                    <a:cubicBezTo>
                      <a:pt x="8129" y="7552"/>
                      <a:pt x="8253" y="7459"/>
                      <a:pt x="8253" y="7317"/>
                    </a:cubicBezTo>
                    <a:lnTo>
                      <a:pt x="8253" y="221"/>
                    </a:lnTo>
                    <a:cubicBezTo>
                      <a:pt x="8237" y="74"/>
                      <a:pt x="8122" y="0"/>
                      <a:pt x="80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7973575" y="3273000"/>
                <a:ext cx="322075" cy="244250"/>
              </a:xfrm>
              <a:custGeom>
                <a:rect b="b" l="l" r="r" t="t"/>
                <a:pathLst>
                  <a:path extrusionOk="0" h="9770" w="12883">
                    <a:moveTo>
                      <a:pt x="12645" y="1"/>
                    </a:moveTo>
                    <a:cubicBezTo>
                      <a:pt x="12522" y="1"/>
                      <a:pt x="12392" y="83"/>
                      <a:pt x="12375" y="246"/>
                    </a:cubicBezTo>
                    <a:cubicBezTo>
                      <a:pt x="12089" y="3265"/>
                      <a:pt x="11587" y="6222"/>
                      <a:pt x="11049" y="9208"/>
                    </a:cubicBezTo>
                    <a:lnTo>
                      <a:pt x="11049" y="9208"/>
                    </a:lnTo>
                    <a:cubicBezTo>
                      <a:pt x="7542" y="8426"/>
                      <a:pt x="3976" y="7916"/>
                      <a:pt x="440" y="7374"/>
                    </a:cubicBezTo>
                    <a:cubicBezTo>
                      <a:pt x="420" y="7370"/>
                      <a:pt x="400" y="7368"/>
                      <a:pt x="382" y="7368"/>
                    </a:cubicBezTo>
                    <a:cubicBezTo>
                      <a:pt x="99" y="7368"/>
                      <a:pt x="1" y="7803"/>
                      <a:pt x="277" y="7865"/>
                    </a:cubicBezTo>
                    <a:cubicBezTo>
                      <a:pt x="3939" y="8421"/>
                      <a:pt x="7601" y="8944"/>
                      <a:pt x="11198" y="9761"/>
                    </a:cubicBezTo>
                    <a:cubicBezTo>
                      <a:pt x="11221" y="9767"/>
                      <a:pt x="11243" y="9770"/>
                      <a:pt x="11265" y="9770"/>
                    </a:cubicBezTo>
                    <a:cubicBezTo>
                      <a:pt x="11371" y="9770"/>
                      <a:pt x="11465" y="9706"/>
                      <a:pt x="11492" y="9598"/>
                    </a:cubicBezTo>
                    <a:cubicBezTo>
                      <a:pt x="12081" y="6491"/>
                      <a:pt x="12571" y="3385"/>
                      <a:pt x="12866" y="246"/>
                    </a:cubicBezTo>
                    <a:cubicBezTo>
                      <a:pt x="12882" y="83"/>
                      <a:pt x="12768" y="1"/>
                      <a:pt x="126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/>
              <p:nvPr/>
            </p:nvSpPr>
            <p:spPr>
              <a:xfrm>
                <a:off x="8070400" y="3409275"/>
                <a:ext cx="383250" cy="278625"/>
              </a:xfrm>
              <a:custGeom>
                <a:rect b="b" l="l" r="r" t="t"/>
                <a:pathLst>
                  <a:path extrusionOk="0" h="11145" w="15330">
                    <a:moveTo>
                      <a:pt x="15026" y="1"/>
                    </a:moveTo>
                    <a:cubicBezTo>
                      <a:pt x="14923" y="1"/>
                      <a:pt x="14820" y="58"/>
                      <a:pt x="14780" y="190"/>
                    </a:cubicBezTo>
                    <a:cubicBezTo>
                      <a:pt x="13658" y="3556"/>
                      <a:pt x="13165" y="7110"/>
                      <a:pt x="12622" y="10606"/>
                    </a:cubicBezTo>
                    <a:lnTo>
                      <a:pt x="12622" y="10606"/>
                    </a:lnTo>
                    <a:cubicBezTo>
                      <a:pt x="8513" y="10339"/>
                      <a:pt x="4404" y="9804"/>
                      <a:pt x="295" y="9804"/>
                    </a:cubicBezTo>
                    <a:cubicBezTo>
                      <a:pt x="1" y="9836"/>
                      <a:pt x="1" y="10294"/>
                      <a:pt x="295" y="10327"/>
                    </a:cubicBezTo>
                    <a:cubicBezTo>
                      <a:pt x="4480" y="10327"/>
                      <a:pt x="8666" y="10850"/>
                      <a:pt x="12851" y="11144"/>
                    </a:cubicBezTo>
                    <a:cubicBezTo>
                      <a:pt x="12949" y="11144"/>
                      <a:pt x="13047" y="11046"/>
                      <a:pt x="13080" y="10948"/>
                    </a:cubicBezTo>
                    <a:cubicBezTo>
                      <a:pt x="13636" y="7384"/>
                      <a:pt x="14126" y="3754"/>
                      <a:pt x="15271" y="321"/>
                    </a:cubicBezTo>
                    <a:cubicBezTo>
                      <a:pt x="15329" y="126"/>
                      <a:pt x="15179" y="1"/>
                      <a:pt x="15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24"/>
            <p:cNvGrpSpPr/>
            <p:nvPr/>
          </p:nvGrpSpPr>
          <p:grpSpPr>
            <a:xfrm rot="-4132359">
              <a:off x="8248805" y="1611211"/>
              <a:ext cx="1325325" cy="1573506"/>
              <a:chOff x="4180300" y="2495950"/>
              <a:chExt cx="2052871" cy="2437292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4180300" y="2495950"/>
                <a:ext cx="2052871" cy="2437292"/>
              </a:xfrm>
              <a:custGeom>
                <a:rect b="b" l="l" r="r" t="t"/>
                <a:pathLst>
                  <a:path extrusionOk="0" h="38992" w="32842">
                    <a:moveTo>
                      <a:pt x="16148" y="0"/>
                    </a:moveTo>
                    <a:cubicBezTo>
                      <a:pt x="16036" y="0"/>
                      <a:pt x="15918" y="10"/>
                      <a:pt x="15794" y="30"/>
                    </a:cubicBezTo>
                    <a:cubicBezTo>
                      <a:pt x="12034" y="651"/>
                      <a:pt x="10432" y="4968"/>
                      <a:pt x="9614" y="9447"/>
                    </a:cubicBezTo>
                    <a:cubicBezTo>
                      <a:pt x="9409" y="10490"/>
                      <a:pt x="8543" y="11032"/>
                      <a:pt x="7679" y="11032"/>
                    </a:cubicBezTo>
                    <a:cubicBezTo>
                      <a:pt x="6890" y="11032"/>
                      <a:pt x="6102" y="10580"/>
                      <a:pt x="5821" y="9643"/>
                    </a:cubicBezTo>
                    <a:cubicBezTo>
                      <a:pt x="5625" y="8989"/>
                      <a:pt x="5396" y="8335"/>
                      <a:pt x="5167" y="7682"/>
                    </a:cubicBezTo>
                    <a:cubicBezTo>
                      <a:pt x="4142" y="4881"/>
                      <a:pt x="2944" y="3506"/>
                      <a:pt x="1961" y="3506"/>
                    </a:cubicBezTo>
                    <a:cubicBezTo>
                      <a:pt x="843" y="3506"/>
                      <a:pt x="1" y="5282"/>
                      <a:pt x="1" y="8761"/>
                    </a:cubicBezTo>
                    <a:cubicBezTo>
                      <a:pt x="1" y="15856"/>
                      <a:pt x="4709" y="26810"/>
                      <a:pt x="6933" y="33415"/>
                    </a:cubicBezTo>
                    <a:cubicBezTo>
                      <a:pt x="8055" y="36780"/>
                      <a:pt x="8407" y="38991"/>
                      <a:pt x="9447" y="38991"/>
                    </a:cubicBezTo>
                    <a:cubicBezTo>
                      <a:pt x="9922" y="38991"/>
                      <a:pt x="10542" y="38529"/>
                      <a:pt x="11445" y="37502"/>
                    </a:cubicBezTo>
                    <a:lnTo>
                      <a:pt x="14421" y="33546"/>
                    </a:lnTo>
                    <a:cubicBezTo>
                      <a:pt x="17789" y="27497"/>
                      <a:pt x="25931" y="20401"/>
                      <a:pt x="30214" y="14744"/>
                    </a:cubicBezTo>
                    <a:cubicBezTo>
                      <a:pt x="32842" y="11431"/>
                      <a:pt x="32326" y="8293"/>
                      <a:pt x="28710" y="8293"/>
                    </a:cubicBezTo>
                    <a:cubicBezTo>
                      <a:pt x="28186" y="8293"/>
                      <a:pt x="27598" y="8358"/>
                      <a:pt x="26944" y="8499"/>
                    </a:cubicBezTo>
                    <a:cubicBezTo>
                      <a:pt x="24590" y="8891"/>
                      <a:pt x="22366" y="10330"/>
                      <a:pt x="20470" y="12096"/>
                    </a:cubicBezTo>
                    <a:cubicBezTo>
                      <a:pt x="20070" y="12467"/>
                      <a:pt x="19598" y="12630"/>
                      <a:pt x="19139" y="12630"/>
                    </a:cubicBezTo>
                    <a:cubicBezTo>
                      <a:pt x="18018" y="12630"/>
                      <a:pt x="16968" y="11661"/>
                      <a:pt x="17200" y="10363"/>
                    </a:cubicBezTo>
                    <a:cubicBezTo>
                      <a:pt x="18078" y="5407"/>
                      <a:pt x="18776" y="0"/>
                      <a:pt x="16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4304564" y="2969811"/>
                <a:ext cx="377420" cy="1384041"/>
              </a:xfrm>
              <a:custGeom>
                <a:rect b="b" l="l" r="r" t="t"/>
                <a:pathLst>
                  <a:path extrusionOk="0" h="22142" w="6038">
                    <a:moveTo>
                      <a:pt x="287" y="0"/>
                    </a:moveTo>
                    <a:cubicBezTo>
                      <a:pt x="141" y="0"/>
                      <a:pt x="0" y="118"/>
                      <a:pt x="40" y="297"/>
                    </a:cubicBezTo>
                    <a:cubicBezTo>
                      <a:pt x="2198" y="7425"/>
                      <a:pt x="2656" y="15011"/>
                      <a:pt x="5468" y="21976"/>
                    </a:cubicBezTo>
                    <a:cubicBezTo>
                      <a:pt x="5520" y="22092"/>
                      <a:pt x="5627" y="22142"/>
                      <a:pt x="5730" y="22142"/>
                    </a:cubicBezTo>
                    <a:cubicBezTo>
                      <a:pt x="5889" y="22142"/>
                      <a:pt x="6038" y="22023"/>
                      <a:pt x="5958" y="21845"/>
                    </a:cubicBezTo>
                    <a:cubicBezTo>
                      <a:pt x="3179" y="14880"/>
                      <a:pt x="2689" y="7294"/>
                      <a:pt x="531" y="166"/>
                    </a:cubicBezTo>
                    <a:cubicBezTo>
                      <a:pt x="479" y="50"/>
                      <a:pt x="382" y="0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4809806" y="2722473"/>
                <a:ext cx="315725" cy="1657386"/>
              </a:xfrm>
              <a:custGeom>
                <a:rect b="b" l="l" r="r" t="t"/>
                <a:pathLst>
                  <a:path extrusionOk="0" h="26515" w="5051">
                    <a:moveTo>
                      <a:pt x="4743" y="1"/>
                    </a:moveTo>
                    <a:cubicBezTo>
                      <a:pt x="4639" y="1"/>
                      <a:pt x="4532" y="51"/>
                      <a:pt x="4481" y="166"/>
                    </a:cubicBezTo>
                    <a:cubicBezTo>
                      <a:pt x="3074" y="3502"/>
                      <a:pt x="2355" y="7131"/>
                      <a:pt x="1832" y="10695"/>
                    </a:cubicBezTo>
                    <a:cubicBezTo>
                      <a:pt x="1570" y="12428"/>
                      <a:pt x="1374" y="14161"/>
                      <a:pt x="1211" y="15894"/>
                    </a:cubicBezTo>
                    <a:cubicBezTo>
                      <a:pt x="1080" y="17627"/>
                      <a:pt x="753" y="19393"/>
                      <a:pt x="524" y="21126"/>
                    </a:cubicBezTo>
                    <a:cubicBezTo>
                      <a:pt x="262" y="22859"/>
                      <a:pt x="1" y="24625"/>
                      <a:pt x="262" y="26325"/>
                    </a:cubicBezTo>
                    <a:cubicBezTo>
                      <a:pt x="289" y="26457"/>
                      <a:pt x="385" y="26514"/>
                      <a:pt x="485" y="26514"/>
                    </a:cubicBezTo>
                    <a:cubicBezTo>
                      <a:pt x="633" y="26514"/>
                      <a:pt x="792" y="26389"/>
                      <a:pt x="753" y="26194"/>
                    </a:cubicBezTo>
                    <a:cubicBezTo>
                      <a:pt x="524" y="24625"/>
                      <a:pt x="753" y="22990"/>
                      <a:pt x="982" y="21420"/>
                    </a:cubicBezTo>
                    <a:cubicBezTo>
                      <a:pt x="1211" y="19753"/>
                      <a:pt x="1505" y="18085"/>
                      <a:pt x="1701" y="16385"/>
                    </a:cubicBezTo>
                    <a:cubicBezTo>
                      <a:pt x="1995" y="12853"/>
                      <a:pt x="2486" y="9355"/>
                      <a:pt x="3238" y="5889"/>
                    </a:cubicBezTo>
                    <a:cubicBezTo>
                      <a:pt x="3663" y="3992"/>
                      <a:pt x="4252" y="2128"/>
                      <a:pt x="4971" y="297"/>
                    </a:cubicBezTo>
                    <a:cubicBezTo>
                      <a:pt x="5050" y="119"/>
                      <a:pt x="4901" y="1"/>
                      <a:pt x="4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4929945" y="3181520"/>
                <a:ext cx="1099382" cy="1250463"/>
              </a:xfrm>
              <a:custGeom>
                <a:rect b="b" l="l" r="r" t="t"/>
                <a:pathLst>
                  <a:path extrusionOk="0" h="20005" w="17588">
                    <a:moveTo>
                      <a:pt x="17240" y="1"/>
                    </a:moveTo>
                    <a:cubicBezTo>
                      <a:pt x="17198" y="1"/>
                      <a:pt x="17154" y="15"/>
                      <a:pt x="17109" y="49"/>
                    </a:cubicBezTo>
                    <a:lnTo>
                      <a:pt x="17142" y="49"/>
                    </a:lnTo>
                    <a:cubicBezTo>
                      <a:pt x="15736" y="1062"/>
                      <a:pt x="14199" y="1782"/>
                      <a:pt x="12760" y="2697"/>
                    </a:cubicBezTo>
                    <a:cubicBezTo>
                      <a:pt x="11322" y="3678"/>
                      <a:pt x="10014" y="4855"/>
                      <a:pt x="8869" y="6163"/>
                    </a:cubicBezTo>
                    <a:cubicBezTo>
                      <a:pt x="7725" y="7439"/>
                      <a:pt x="6613" y="8746"/>
                      <a:pt x="5632" y="10120"/>
                    </a:cubicBezTo>
                    <a:cubicBezTo>
                      <a:pt x="4619" y="11559"/>
                      <a:pt x="3736" y="13063"/>
                      <a:pt x="2918" y="14632"/>
                    </a:cubicBezTo>
                    <a:cubicBezTo>
                      <a:pt x="2035" y="16300"/>
                      <a:pt x="1185" y="18033"/>
                      <a:pt x="139" y="19635"/>
                    </a:cubicBezTo>
                    <a:cubicBezTo>
                      <a:pt x="0" y="19820"/>
                      <a:pt x="188" y="20005"/>
                      <a:pt x="368" y="20005"/>
                    </a:cubicBezTo>
                    <a:cubicBezTo>
                      <a:pt x="443" y="20005"/>
                      <a:pt x="516" y="19973"/>
                      <a:pt x="564" y="19897"/>
                    </a:cubicBezTo>
                    <a:cubicBezTo>
                      <a:pt x="2428" y="17117"/>
                      <a:pt x="3638" y="13978"/>
                      <a:pt x="5469" y="11199"/>
                    </a:cubicBezTo>
                    <a:cubicBezTo>
                      <a:pt x="6450" y="9793"/>
                      <a:pt x="7529" y="8452"/>
                      <a:pt x="8673" y="7144"/>
                    </a:cubicBezTo>
                    <a:cubicBezTo>
                      <a:pt x="9850" y="5836"/>
                      <a:pt x="11060" y="4463"/>
                      <a:pt x="12564" y="3449"/>
                    </a:cubicBezTo>
                    <a:cubicBezTo>
                      <a:pt x="14101" y="2403"/>
                      <a:pt x="15834" y="1618"/>
                      <a:pt x="17371" y="507"/>
                    </a:cubicBezTo>
                    <a:cubicBezTo>
                      <a:pt x="17588" y="344"/>
                      <a:pt x="17445" y="1"/>
                      <a:pt x="17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5020330" y="4083300"/>
                <a:ext cx="166020" cy="126328"/>
              </a:xfrm>
              <a:custGeom>
                <a:rect b="b" l="l" r="r" t="t"/>
                <a:pathLst>
                  <a:path extrusionOk="0" h="2021" w="2656">
                    <a:moveTo>
                      <a:pt x="279" y="1"/>
                    </a:moveTo>
                    <a:cubicBezTo>
                      <a:pt x="213" y="1"/>
                      <a:pt x="148" y="25"/>
                      <a:pt x="99" y="74"/>
                    </a:cubicBezTo>
                    <a:cubicBezTo>
                      <a:pt x="1" y="172"/>
                      <a:pt x="1" y="336"/>
                      <a:pt x="99" y="434"/>
                    </a:cubicBezTo>
                    <a:cubicBezTo>
                      <a:pt x="753" y="990"/>
                      <a:pt x="1472" y="1513"/>
                      <a:pt x="2192" y="2004"/>
                    </a:cubicBezTo>
                    <a:cubicBezTo>
                      <a:pt x="2226" y="2015"/>
                      <a:pt x="2259" y="2020"/>
                      <a:pt x="2290" y="2020"/>
                    </a:cubicBezTo>
                    <a:cubicBezTo>
                      <a:pt x="2526" y="2020"/>
                      <a:pt x="2655" y="1719"/>
                      <a:pt x="2453" y="1546"/>
                    </a:cubicBezTo>
                    <a:cubicBezTo>
                      <a:pt x="1766" y="1121"/>
                      <a:pt x="1080" y="630"/>
                      <a:pt x="459" y="74"/>
                    </a:cubicBezTo>
                    <a:cubicBezTo>
                      <a:pt x="410" y="25"/>
                      <a:pt x="344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5110339" y="3804147"/>
                <a:ext cx="200274" cy="184210"/>
              </a:xfrm>
              <a:custGeom>
                <a:rect b="b" l="l" r="r" t="t"/>
                <a:pathLst>
                  <a:path extrusionOk="0" h="2947" w="3204">
                    <a:moveTo>
                      <a:pt x="345" y="0"/>
                    </a:moveTo>
                    <a:cubicBezTo>
                      <a:pt x="138" y="0"/>
                      <a:pt x="1" y="286"/>
                      <a:pt x="196" y="453"/>
                    </a:cubicBezTo>
                    <a:cubicBezTo>
                      <a:pt x="1144" y="1172"/>
                      <a:pt x="1994" y="1957"/>
                      <a:pt x="2746" y="2873"/>
                    </a:cubicBezTo>
                    <a:cubicBezTo>
                      <a:pt x="2795" y="2922"/>
                      <a:pt x="2861" y="2946"/>
                      <a:pt x="2926" y="2946"/>
                    </a:cubicBezTo>
                    <a:cubicBezTo>
                      <a:pt x="2991" y="2946"/>
                      <a:pt x="3057" y="2922"/>
                      <a:pt x="3106" y="2873"/>
                    </a:cubicBezTo>
                    <a:cubicBezTo>
                      <a:pt x="3204" y="2775"/>
                      <a:pt x="3204" y="2611"/>
                      <a:pt x="3106" y="2513"/>
                    </a:cubicBezTo>
                    <a:cubicBezTo>
                      <a:pt x="2321" y="1565"/>
                      <a:pt x="1438" y="747"/>
                      <a:pt x="457" y="28"/>
                    </a:cubicBezTo>
                    <a:cubicBezTo>
                      <a:pt x="419" y="9"/>
                      <a:pt x="381" y="0"/>
                      <a:pt x="3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5315987" y="3547933"/>
                <a:ext cx="177396" cy="219651"/>
              </a:xfrm>
              <a:custGeom>
                <a:rect b="b" l="l" r="r" t="t"/>
                <a:pathLst>
                  <a:path extrusionOk="0" h="3514" w="2838">
                    <a:moveTo>
                      <a:pt x="320" y="1"/>
                    </a:moveTo>
                    <a:cubicBezTo>
                      <a:pt x="156" y="1"/>
                      <a:pt x="0" y="169"/>
                      <a:pt x="110" y="367"/>
                    </a:cubicBezTo>
                    <a:cubicBezTo>
                      <a:pt x="699" y="1478"/>
                      <a:pt x="1451" y="2492"/>
                      <a:pt x="2301" y="3440"/>
                    </a:cubicBezTo>
                    <a:cubicBezTo>
                      <a:pt x="2353" y="3492"/>
                      <a:pt x="2411" y="3514"/>
                      <a:pt x="2467" y="3514"/>
                    </a:cubicBezTo>
                    <a:cubicBezTo>
                      <a:pt x="2662" y="3514"/>
                      <a:pt x="2838" y="3258"/>
                      <a:pt x="2661" y="3081"/>
                    </a:cubicBezTo>
                    <a:cubicBezTo>
                      <a:pt x="1843" y="2165"/>
                      <a:pt x="1124" y="1184"/>
                      <a:pt x="535" y="138"/>
                    </a:cubicBezTo>
                    <a:cubicBezTo>
                      <a:pt x="481" y="41"/>
                      <a:pt x="400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5542699" y="3343474"/>
                <a:ext cx="176709" cy="201337"/>
              </a:xfrm>
              <a:custGeom>
                <a:rect b="b" l="l" r="r" t="t"/>
                <a:pathLst>
                  <a:path extrusionOk="0" h="3221" w="2827">
                    <a:moveTo>
                      <a:pt x="371" y="0"/>
                    </a:moveTo>
                    <a:cubicBezTo>
                      <a:pt x="177" y="0"/>
                      <a:pt x="1" y="256"/>
                      <a:pt x="178" y="433"/>
                    </a:cubicBezTo>
                    <a:cubicBezTo>
                      <a:pt x="963" y="1218"/>
                      <a:pt x="1878" y="1970"/>
                      <a:pt x="2303" y="3049"/>
                    </a:cubicBezTo>
                    <a:cubicBezTo>
                      <a:pt x="2330" y="3157"/>
                      <a:pt x="2425" y="3221"/>
                      <a:pt x="2531" y="3221"/>
                    </a:cubicBezTo>
                    <a:cubicBezTo>
                      <a:pt x="2553" y="3221"/>
                      <a:pt x="2575" y="3218"/>
                      <a:pt x="2598" y="3213"/>
                    </a:cubicBezTo>
                    <a:cubicBezTo>
                      <a:pt x="2761" y="3180"/>
                      <a:pt x="2827" y="3049"/>
                      <a:pt x="2794" y="2918"/>
                    </a:cubicBezTo>
                    <a:cubicBezTo>
                      <a:pt x="2336" y="1741"/>
                      <a:pt x="1421" y="924"/>
                      <a:pt x="538" y="74"/>
                    </a:cubicBezTo>
                    <a:cubicBezTo>
                      <a:pt x="486" y="22"/>
                      <a:pt x="428" y="0"/>
                      <a:pt x="3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5790476" y="3191146"/>
                <a:ext cx="134891" cy="208212"/>
              </a:xfrm>
              <a:custGeom>
                <a:rect b="b" l="l" r="r" t="t"/>
                <a:pathLst>
                  <a:path extrusionOk="0" h="3331" w="2158">
                    <a:moveTo>
                      <a:pt x="391" y="0"/>
                    </a:moveTo>
                    <a:cubicBezTo>
                      <a:pt x="216" y="0"/>
                      <a:pt x="0" y="192"/>
                      <a:pt x="138" y="353"/>
                    </a:cubicBezTo>
                    <a:cubicBezTo>
                      <a:pt x="563" y="1366"/>
                      <a:pt x="1184" y="2249"/>
                      <a:pt x="1642" y="3230"/>
                    </a:cubicBezTo>
                    <a:cubicBezTo>
                      <a:pt x="1692" y="3300"/>
                      <a:pt x="1763" y="3330"/>
                      <a:pt x="1834" y="3330"/>
                    </a:cubicBezTo>
                    <a:cubicBezTo>
                      <a:pt x="1996" y="3330"/>
                      <a:pt x="2158" y="3173"/>
                      <a:pt x="2067" y="2968"/>
                    </a:cubicBezTo>
                    <a:cubicBezTo>
                      <a:pt x="1675" y="1987"/>
                      <a:pt x="988" y="1105"/>
                      <a:pt x="563" y="124"/>
                    </a:cubicBezTo>
                    <a:cubicBezTo>
                      <a:pt x="533" y="35"/>
                      <a:pt x="466" y="0"/>
                      <a:pt x="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4751800" y="3905595"/>
                <a:ext cx="219589" cy="49943"/>
              </a:xfrm>
              <a:custGeom>
                <a:rect b="b" l="l" r="r" t="t"/>
                <a:pathLst>
                  <a:path extrusionOk="0" h="799" w="3513">
                    <a:moveTo>
                      <a:pt x="349" y="1"/>
                    </a:moveTo>
                    <a:cubicBezTo>
                      <a:pt x="96" y="1"/>
                      <a:pt x="0" y="406"/>
                      <a:pt x="275" y="498"/>
                    </a:cubicBezTo>
                    <a:cubicBezTo>
                      <a:pt x="1105" y="698"/>
                      <a:pt x="1984" y="798"/>
                      <a:pt x="2849" y="798"/>
                    </a:cubicBezTo>
                    <a:cubicBezTo>
                      <a:pt x="2972" y="798"/>
                      <a:pt x="3095" y="796"/>
                      <a:pt x="3218" y="792"/>
                    </a:cubicBezTo>
                    <a:cubicBezTo>
                      <a:pt x="3512" y="727"/>
                      <a:pt x="3512" y="302"/>
                      <a:pt x="3218" y="269"/>
                    </a:cubicBezTo>
                    <a:cubicBezTo>
                      <a:pt x="3097" y="273"/>
                      <a:pt x="2977" y="275"/>
                      <a:pt x="2856" y="275"/>
                    </a:cubicBezTo>
                    <a:cubicBezTo>
                      <a:pt x="2029" y="275"/>
                      <a:pt x="1205" y="178"/>
                      <a:pt x="406" y="7"/>
                    </a:cubicBezTo>
                    <a:cubicBezTo>
                      <a:pt x="386" y="3"/>
                      <a:pt x="367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4770990" y="3658694"/>
                <a:ext cx="241216" cy="66008"/>
              </a:xfrm>
              <a:custGeom>
                <a:rect b="b" l="l" r="r" t="t"/>
                <a:pathLst>
                  <a:path extrusionOk="0" h="1056" w="3859">
                    <a:moveTo>
                      <a:pt x="295" y="1"/>
                    </a:moveTo>
                    <a:cubicBezTo>
                      <a:pt x="1" y="66"/>
                      <a:pt x="1" y="491"/>
                      <a:pt x="328" y="524"/>
                    </a:cubicBezTo>
                    <a:cubicBezTo>
                      <a:pt x="1374" y="655"/>
                      <a:pt x="2453" y="916"/>
                      <a:pt x="3499" y="1047"/>
                    </a:cubicBezTo>
                    <a:cubicBezTo>
                      <a:pt x="3527" y="1053"/>
                      <a:pt x="3554" y="1055"/>
                      <a:pt x="3580" y="1055"/>
                    </a:cubicBezTo>
                    <a:cubicBezTo>
                      <a:pt x="3705" y="1055"/>
                      <a:pt x="3799" y="992"/>
                      <a:pt x="3826" y="884"/>
                    </a:cubicBezTo>
                    <a:cubicBezTo>
                      <a:pt x="3859" y="753"/>
                      <a:pt x="3794" y="622"/>
                      <a:pt x="3663" y="557"/>
                    </a:cubicBezTo>
                    <a:cubicBezTo>
                      <a:pt x="2518" y="393"/>
                      <a:pt x="1439" y="164"/>
                      <a:pt x="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4836184" y="3359476"/>
                <a:ext cx="202649" cy="52256"/>
              </a:xfrm>
              <a:custGeom>
                <a:rect b="b" l="l" r="r" t="t"/>
                <a:pathLst>
                  <a:path extrusionOk="0" h="836" w="3242">
                    <a:moveTo>
                      <a:pt x="346" y="1"/>
                    </a:moveTo>
                    <a:cubicBezTo>
                      <a:pt x="82" y="1"/>
                      <a:pt x="1" y="415"/>
                      <a:pt x="298" y="504"/>
                    </a:cubicBezTo>
                    <a:cubicBezTo>
                      <a:pt x="960" y="725"/>
                      <a:pt x="1641" y="835"/>
                      <a:pt x="2326" y="835"/>
                    </a:cubicBezTo>
                    <a:cubicBezTo>
                      <a:pt x="2554" y="835"/>
                      <a:pt x="2783" y="823"/>
                      <a:pt x="3012" y="799"/>
                    </a:cubicBezTo>
                    <a:cubicBezTo>
                      <a:pt x="3143" y="733"/>
                      <a:pt x="3241" y="602"/>
                      <a:pt x="3208" y="472"/>
                    </a:cubicBezTo>
                    <a:cubicBezTo>
                      <a:pt x="3154" y="363"/>
                      <a:pt x="3055" y="300"/>
                      <a:pt x="2948" y="300"/>
                    </a:cubicBezTo>
                    <a:cubicBezTo>
                      <a:pt x="2926" y="300"/>
                      <a:pt x="2904" y="302"/>
                      <a:pt x="2881" y="308"/>
                    </a:cubicBezTo>
                    <a:cubicBezTo>
                      <a:pt x="2677" y="333"/>
                      <a:pt x="2471" y="345"/>
                      <a:pt x="2264" y="345"/>
                    </a:cubicBezTo>
                    <a:cubicBezTo>
                      <a:pt x="1643" y="345"/>
                      <a:pt x="1018" y="235"/>
                      <a:pt x="429" y="14"/>
                    </a:cubicBezTo>
                    <a:cubicBezTo>
                      <a:pt x="400" y="5"/>
                      <a:pt x="372" y="1"/>
                      <a:pt x="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4888690" y="3061508"/>
                <a:ext cx="201212" cy="49506"/>
              </a:xfrm>
              <a:custGeom>
                <a:rect b="b" l="l" r="r" t="t"/>
                <a:pathLst>
                  <a:path extrusionOk="0" h="792" w="3219">
                    <a:moveTo>
                      <a:pt x="345" y="1"/>
                    </a:moveTo>
                    <a:cubicBezTo>
                      <a:pt x="68" y="1"/>
                      <a:pt x="1" y="408"/>
                      <a:pt x="276" y="530"/>
                    </a:cubicBezTo>
                    <a:cubicBezTo>
                      <a:pt x="1159" y="694"/>
                      <a:pt x="2041" y="759"/>
                      <a:pt x="2924" y="792"/>
                    </a:cubicBezTo>
                    <a:cubicBezTo>
                      <a:pt x="3219" y="759"/>
                      <a:pt x="3219" y="334"/>
                      <a:pt x="2924" y="268"/>
                    </a:cubicBezTo>
                    <a:cubicBezTo>
                      <a:pt x="2074" y="268"/>
                      <a:pt x="1224" y="170"/>
                      <a:pt x="406" y="7"/>
                    </a:cubicBezTo>
                    <a:cubicBezTo>
                      <a:pt x="385" y="3"/>
                      <a:pt x="364" y="1"/>
                      <a:pt x="3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950884" y="2857550"/>
                <a:ext cx="190085" cy="32754"/>
              </a:xfrm>
              <a:custGeom>
                <a:rect b="b" l="l" r="r" t="t"/>
                <a:pathLst>
                  <a:path extrusionOk="0" h="524" w="3041">
                    <a:moveTo>
                      <a:pt x="294" y="0"/>
                    </a:moveTo>
                    <a:cubicBezTo>
                      <a:pt x="0" y="33"/>
                      <a:pt x="0" y="491"/>
                      <a:pt x="294" y="523"/>
                    </a:cubicBezTo>
                    <a:lnTo>
                      <a:pt x="2747" y="523"/>
                    </a:lnTo>
                    <a:cubicBezTo>
                      <a:pt x="3041" y="491"/>
                      <a:pt x="3041" y="33"/>
                      <a:pt x="2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4296813" y="3146954"/>
                <a:ext cx="200587" cy="74946"/>
              </a:xfrm>
              <a:custGeom>
                <a:rect b="b" l="l" r="r" t="t"/>
                <a:pathLst>
                  <a:path extrusionOk="0" h="1199" w="3209">
                    <a:moveTo>
                      <a:pt x="2863" y="0"/>
                    </a:moveTo>
                    <a:cubicBezTo>
                      <a:pt x="2837" y="0"/>
                      <a:pt x="2809" y="4"/>
                      <a:pt x="2780" y="13"/>
                    </a:cubicBezTo>
                    <a:cubicBezTo>
                      <a:pt x="1930" y="307"/>
                      <a:pt x="1080" y="536"/>
                      <a:pt x="197" y="700"/>
                    </a:cubicBezTo>
                    <a:cubicBezTo>
                      <a:pt x="66" y="733"/>
                      <a:pt x="1" y="863"/>
                      <a:pt x="33" y="1027"/>
                    </a:cubicBezTo>
                    <a:cubicBezTo>
                      <a:pt x="60" y="1135"/>
                      <a:pt x="155" y="1199"/>
                      <a:pt x="261" y="1199"/>
                    </a:cubicBezTo>
                    <a:cubicBezTo>
                      <a:pt x="283" y="1199"/>
                      <a:pt x="305" y="1196"/>
                      <a:pt x="328" y="1190"/>
                    </a:cubicBezTo>
                    <a:cubicBezTo>
                      <a:pt x="1210" y="1027"/>
                      <a:pt x="2093" y="798"/>
                      <a:pt x="2911" y="504"/>
                    </a:cubicBezTo>
                    <a:cubicBezTo>
                      <a:pt x="3208" y="414"/>
                      <a:pt x="3127" y="0"/>
                      <a:pt x="28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4308252" y="3445735"/>
                <a:ext cx="206087" cy="66258"/>
              </a:xfrm>
              <a:custGeom>
                <a:rect b="b" l="l" r="r" t="t"/>
                <a:pathLst>
                  <a:path extrusionOk="0" h="1060" w="3297">
                    <a:moveTo>
                      <a:pt x="2947" y="1"/>
                    </a:moveTo>
                    <a:cubicBezTo>
                      <a:pt x="2929" y="1"/>
                      <a:pt x="2911" y="3"/>
                      <a:pt x="2891" y="7"/>
                    </a:cubicBezTo>
                    <a:cubicBezTo>
                      <a:pt x="2008" y="138"/>
                      <a:pt x="1158" y="399"/>
                      <a:pt x="275" y="563"/>
                    </a:cubicBezTo>
                    <a:cubicBezTo>
                      <a:pt x="1" y="655"/>
                      <a:pt x="96" y="1060"/>
                      <a:pt x="377" y="1060"/>
                    </a:cubicBezTo>
                    <a:cubicBezTo>
                      <a:pt x="396" y="1060"/>
                      <a:pt x="417" y="1058"/>
                      <a:pt x="439" y="1053"/>
                    </a:cubicBezTo>
                    <a:cubicBezTo>
                      <a:pt x="1289" y="890"/>
                      <a:pt x="2139" y="628"/>
                      <a:pt x="3022" y="498"/>
                    </a:cubicBezTo>
                    <a:cubicBezTo>
                      <a:pt x="3297" y="406"/>
                      <a:pt x="3201" y="1"/>
                      <a:pt x="29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4388823" y="3692948"/>
                <a:ext cx="190085" cy="57819"/>
              </a:xfrm>
              <a:custGeom>
                <a:rect b="b" l="l" r="r" t="t"/>
                <a:pathLst>
                  <a:path extrusionOk="0" h="925" w="3041">
                    <a:moveTo>
                      <a:pt x="2748" y="0"/>
                    </a:moveTo>
                    <a:cubicBezTo>
                      <a:pt x="2726" y="0"/>
                      <a:pt x="2704" y="3"/>
                      <a:pt x="2681" y="9"/>
                    </a:cubicBezTo>
                    <a:cubicBezTo>
                      <a:pt x="1897" y="205"/>
                      <a:pt x="1112" y="336"/>
                      <a:pt x="294" y="434"/>
                    </a:cubicBezTo>
                    <a:cubicBezTo>
                      <a:pt x="0" y="466"/>
                      <a:pt x="0" y="891"/>
                      <a:pt x="294" y="924"/>
                    </a:cubicBezTo>
                    <a:cubicBezTo>
                      <a:pt x="1144" y="826"/>
                      <a:pt x="1995" y="695"/>
                      <a:pt x="2812" y="499"/>
                    </a:cubicBezTo>
                    <a:cubicBezTo>
                      <a:pt x="2943" y="466"/>
                      <a:pt x="3041" y="336"/>
                      <a:pt x="3008" y="172"/>
                    </a:cubicBezTo>
                    <a:cubicBezTo>
                      <a:pt x="2954" y="64"/>
                      <a:pt x="2855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4448079" y="3939473"/>
                <a:ext cx="181959" cy="40692"/>
              </a:xfrm>
              <a:custGeom>
                <a:rect b="b" l="l" r="r" t="t"/>
                <a:pathLst>
                  <a:path extrusionOk="0" h="651" w="2911">
                    <a:moveTo>
                      <a:pt x="2636" y="0"/>
                    </a:moveTo>
                    <a:cubicBezTo>
                      <a:pt x="2608" y="0"/>
                      <a:pt x="2579" y="7"/>
                      <a:pt x="2551" y="21"/>
                    </a:cubicBezTo>
                    <a:cubicBezTo>
                      <a:pt x="1987" y="95"/>
                      <a:pt x="1423" y="131"/>
                      <a:pt x="859" y="131"/>
                    </a:cubicBezTo>
                    <a:cubicBezTo>
                      <a:pt x="671" y="131"/>
                      <a:pt x="483" y="127"/>
                      <a:pt x="295" y="119"/>
                    </a:cubicBezTo>
                    <a:cubicBezTo>
                      <a:pt x="0" y="185"/>
                      <a:pt x="0" y="610"/>
                      <a:pt x="295" y="642"/>
                    </a:cubicBezTo>
                    <a:cubicBezTo>
                      <a:pt x="439" y="648"/>
                      <a:pt x="583" y="651"/>
                      <a:pt x="726" y="651"/>
                    </a:cubicBezTo>
                    <a:cubicBezTo>
                      <a:pt x="1390" y="651"/>
                      <a:pt x="2036" y="592"/>
                      <a:pt x="2682" y="512"/>
                    </a:cubicBezTo>
                    <a:cubicBezTo>
                      <a:pt x="2812" y="446"/>
                      <a:pt x="2910" y="315"/>
                      <a:pt x="2878" y="185"/>
                    </a:cubicBezTo>
                    <a:cubicBezTo>
                      <a:pt x="2827" y="82"/>
                      <a:pt x="2736" y="0"/>
                      <a:pt x="2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rot="-5400000">
              <a:off x="7627727" y="1321910"/>
              <a:ext cx="1140312" cy="2664047"/>
              <a:chOff x="3325650" y="1967425"/>
              <a:chExt cx="775775" cy="1812400"/>
            </a:xfrm>
          </p:grpSpPr>
          <p:sp>
            <p:nvSpPr>
              <p:cNvPr id="546" name="Google Shape;546;p24"/>
              <p:cNvSpPr/>
              <p:nvPr/>
            </p:nvSpPr>
            <p:spPr>
              <a:xfrm>
                <a:off x="3644450" y="1967425"/>
                <a:ext cx="255900" cy="468675"/>
              </a:xfrm>
              <a:custGeom>
                <a:rect b="b" l="l" r="r" t="t"/>
                <a:pathLst>
                  <a:path extrusionOk="0" h="18747" w="10236">
                    <a:moveTo>
                      <a:pt x="5093" y="0"/>
                    </a:moveTo>
                    <a:cubicBezTo>
                      <a:pt x="2986" y="0"/>
                      <a:pt x="1299" y="2605"/>
                      <a:pt x="883" y="5144"/>
                    </a:cubicBezTo>
                    <a:cubicBezTo>
                      <a:pt x="1" y="10834"/>
                      <a:pt x="5036" y="14104"/>
                      <a:pt x="6835" y="18747"/>
                    </a:cubicBezTo>
                    <a:lnTo>
                      <a:pt x="7260" y="18747"/>
                    </a:lnTo>
                    <a:cubicBezTo>
                      <a:pt x="8306" y="16360"/>
                      <a:pt x="9647" y="14398"/>
                      <a:pt x="9941" y="11717"/>
                    </a:cubicBezTo>
                    <a:cubicBezTo>
                      <a:pt x="10235" y="8414"/>
                      <a:pt x="10104" y="4098"/>
                      <a:pt x="7881" y="1547"/>
                    </a:cubicBezTo>
                    <a:cubicBezTo>
                      <a:pt x="6920" y="452"/>
                      <a:pt x="5970" y="0"/>
                      <a:pt x="5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544725" y="2393450"/>
                <a:ext cx="196200" cy="356550"/>
              </a:xfrm>
              <a:custGeom>
                <a:rect b="b" l="l" r="r" t="t"/>
                <a:pathLst>
                  <a:path extrusionOk="0" h="14262" w="7848">
                    <a:moveTo>
                      <a:pt x="4255" y="0"/>
                    </a:moveTo>
                    <a:cubicBezTo>
                      <a:pt x="3605" y="0"/>
                      <a:pt x="2915" y="442"/>
                      <a:pt x="2224" y="1542"/>
                    </a:cubicBezTo>
                    <a:cubicBezTo>
                      <a:pt x="0" y="5270"/>
                      <a:pt x="4153" y="10959"/>
                      <a:pt x="5625" y="14262"/>
                    </a:cubicBezTo>
                    <a:lnTo>
                      <a:pt x="5625" y="14098"/>
                    </a:lnTo>
                    <a:cubicBezTo>
                      <a:pt x="6507" y="11711"/>
                      <a:pt x="7717" y="8867"/>
                      <a:pt x="7848" y="6185"/>
                    </a:cubicBezTo>
                    <a:cubicBezTo>
                      <a:pt x="7848" y="4163"/>
                      <a:pt x="6248" y="0"/>
                      <a:pt x="42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3870900" y="2478250"/>
                <a:ext cx="230525" cy="413175"/>
              </a:xfrm>
              <a:custGeom>
                <a:rect b="b" l="l" r="r" t="t"/>
                <a:pathLst>
                  <a:path extrusionOk="0" h="16527" w="9221">
                    <a:moveTo>
                      <a:pt x="6806" y="0"/>
                    </a:moveTo>
                    <a:cubicBezTo>
                      <a:pt x="5413" y="0"/>
                      <a:pt x="3700" y="1483"/>
                      <a:pt x="2649" y="3676"/>
                    </a:cubicBezTo>
                    <a:cubicBezTo>
                      <a:pt x="752" y="7436"/>
                      <a:pt x="883" y="12210"/>
                      <a:pt x="0" y="16232"/>
                    </a:cubicBezTo>
                    <a:lnTo>
                      <a:pt x="131" y="16526"/>
                    </a:lnTo>
                    <a:cubicBezTo>
                      <a:pt x="2354" y="14892"/>
                      <a:pt x="5036" y="14140"/>
                      <a:pt x="6670" y="11753"/>
                    </a:cubicBezTo>
                    <a:cubicBezTo>
                      <a:pt x="8371" y="9366"/>
                      <a:pt x="9221" y="6488"/>
                      <a:pt x="9057" y="3545"/>
                    </a:cubicBezTo>
                    <a:cubicBezTo>
                      <a:pt x="8909" y="1032"/>
                      <a:pt x="7969" y="0"/>
                      <a:pt x="68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3325650" y="2855650"/>
                <a:ext cx="263250" cy="475575"/>
              </a:xfrm>
              <a:custGeom>
                <a:rect b="b" l="l" r="r" t="t"/>
                <a:pathLst>
                  <a:path extrusionOk="0" h="19023" w="10530">
                    <a:moveTo>
                      <a:pt x="6717" y="0"/>
                    </a:moveTo>
                    <a:cubicBezTo>
                      <a:pt x="6256" y="0"/>
                      <a:pt x="5751" y="167"/>
                      <a:pt x="5199" y="548"/>
                    </a:cubicBezTo>
                    <a:cubicBezTo>
                      <a:pt x="0" y="4144"/>
                      <a:pt x="5330" y="15883"/>
                      <a:pt x="8600" y="19022"/>
                    </a:cubicBezTo>
                    <a:lnTo>
                      <a:pt x="8600" y="18989"/>
                    </a:lnTo>
                    <a:cubicBezTo>
                      <a:pt x="8502" y="18172"/>
                      <a:pt x="8436" y="17354"/>
                      <a:pt x="8436" y="16537"/>
                    </a:cubicBezTo>
                    <a:cubicBezTo>
                      <a:pt x="8894" y="13561"/>
                      <a:pt x="10529" y="10553"/>
                      <a:pt x="10529" y="7414"/>
                    </a:cubicBezTo>
                    <a:cubicBezTo>
                      <a:pt x="10529" y="5411"/>
                      <a:pt x="9346" y="0"/>
                      <a:pt x="6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3682050" y="3149150"/>
                <a:ext cx="295850" cy="314500"/>
              </a:xfrm>
              <a:custGeom>
                <a:rect b="b" l="l" r="r" t="t"/>
                <a:pathLst>
                  <a:path extrusionOk="0" h="12580" w="11834">
                    <a:moveTo>
                      <a:pt x="8073" y="1"/>
                    </a:moveTo>
                    <a:cubicBezTo>
                      <a:pt x="7220" y="1"/>
                      <a:pt x="6222" y="243"/>
                      <a:pt x="5167" y="775"/>
                    </a:cubicBezTo>
                    <a:cubicBezTo>
                      <a:pt x="589" y="3162"/>
                      <a:pt x="1" y="7642"/>
                      <a:pt x="1" y="12285"/>
                    </a:cubicBezTo>
                    <a:lnTo>
                      <a:pt x="295" y="12579"/>
                    </a:lnTo>
                    <a:cubicBezTo>
                      <a:pt x="589" y="12416"/>
                      <a:pt x="851" y="12154"/>
                      <a:pt x="1014" y="11827"/>
                    </a:cubicBezTo>
                    <a:cubicBezTo>
                      <a:pt x="3859" y="9440"/>
                      <a:pt x="7260" y="8230"/>
                      <a:pt x="9614" y="5091"/>
                    </a:cubicBezTo>
                    <a:cubicBezTo>
                      <a:pt x="11834" y="2091"/>
                      <a:pt x="10578" y="1"/>
                      <a:pt x="80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3593775" y="2063725"/>
                <a:ext cx="237075" cy="1716100"/>
              </a:xfrm>
              <a:custGeom>
                <a:rect b="b" l="l" r="r" t="t"/>
                <a:pathLst>
                  <a:path extrusionOk="0" h="68644" w="9483">
                    <a:moveTo>
                      <a:pt x="6744" y="1"/>
                    </a:moveTo>
                    <a:cubicBezTo>
                      <a:pt x="6614" y="1"/>
                      <a:pt x="6491" y="82"/>
                      <a:pt x="6507" y="246"/>
                    </a:cubicBezTo>
                    <a:cubicBezTo>
                      <a:pt x="7129" y="4856"/>
                      <a:pt x="8306" y="9369"/>
                      <a:pt x="8665" y="14012"/>
                    </a:cubicBezTo>
                    <a:cubicBezTo>
                      <a:pt x="8992" y="18491"/>
                      <a:pt x="8240" y="22873"/>
                      <a:pt x="6965" y="27189"/>
                    </a:cubicBezTo>
                    <a:cubicBezTo>
                      <a:pt x="5690" y="31342"/>
                      <a:pt x="3990" y="35331"/>
                      <a:pt x="2583" y="39451"/>
                    </a:cubicBezTo>
                    <a:cubicBezTo>
                      <a:pt x="1831" y="41478"/>
                      <a:pt x="1243" y="43604"/>
                      <a:pt x="785" y="45729"/>
                    </a:cubicBezTo>
                    <a:cubicBezTo>
                      <a:pt x="327" y="48018"/>
                      <a:pt x="98" y="50372"/>
                      <a:pt x="66" y="52694"/>
                    </a:cubicBezTo>
                    <a:cubicBezTo>
                      <a:pt x="0" y="58023"/>
                      <a:pt x="818" y="63288"/>
                      <a:pt x="1930" y="68454"/>
                    </a:cubicBezTo>
                    <a:cubicBezTo>
                      <a:pt x="1956" y="68586"/>
                      <a:pt x="2052" y="68643"/>
                      <a:pt x="2152" y="68643"/>
                    </a:cubicBezTo>
                    <a:cubicBezTo>
                      <a:pt x="2300" y="68643"/>
                      <a:pt x="2459" y="68518"/>
                      <a:pt x="2420" y="68323"/>
                    </a:cubicBezTo>
                    <a:cubicBezTo>
                      <a:pt x="1406" y="63680"/>
                      <a:pt x="654" y="58939"/>
                      <a:pt x="589" y="54165"/>
                    </a:cubicBezTo>
                    <a:cubicBezTo>
                      <a:pt x="523" y="51778"/>
                      <a:pt x="687" y="49358"/>
                      <a:pt x="1079" y="47004"/>
                    </a:cubicBezTo>
                    <a:cubicBezTo>
                      <a:pt x="1472" y="44813"/>
                      <a:pt x="2028" y="42655"/>
                      <a:pt x="2747" y="40563"/>
                    </a:cubicBezTo>
                    <a:cubicBezTo>
                      <a:pt x="5461" y="32388"/>
                      <a:pt x="9483" y="24442"/>
                      <a:pt x="9254" y="15614"/>
                    </a:cubicBezTo>
                    <a:cubicBezTo>
                      <a:pt x="9123" y="10415"/>
                      <a:pt x="7684" y="5380"/>
                      <a:pt x="7030" y="246"/>
                    </a:cubicBezTo>
                    <a:cubicBezTo>
                      <a:pt x="7014" y="82"/>
                      <a:pt x="6875" y="1"/>
                      <a:pt x="67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3646100" y="2460000"/>
                <a:ext cx="87650" cy="407775"/>
              </a:xfrm>
              <a:custGeom>
                <a:rect b="b" l="l" r="r" t="t"/>
                <a:pathLst>
                  <a:path extrusionOk="0" h="16311" w="3506">
                    <a:moveTo>
                      <a:pt x="249" y="0"/>
                    </a:moveTo>
                    <a:cubicBezTo>
                      <a:pt x="131" y="0"/>
                      <a:pt x="16" y="74"/>
                      <a:pt x="0" y="221"/>
                    </a:cubicBezTo>
                    <a:cubicBezTo>
                      <a:pt x="0" y="2935"/>
                      <a:pt x="294" y="5649"/>
                      <a:pt x="850" y="8297"/>
                    </a:cubicBezTo>
                    <a:cubicBezTo>
                      <a:pt x="1406" y="10946"/>
                      <a:pt x="2223" y="13562"/>
                      <a:pt x="2976" y="16145"/>
                    </a:cubicBezTo>
                    <a:cubicBezTo>
                      <a:pt x="3014" y="16261"/>
                      <a:pt x="3109" y="16311"/>
                      <a:pt x="3205" y="16311"/>
                    </a:cubicBezTo>
                    <a:cubicBezTo>
                      <a:pt x="3353" y="16311"/>
                      <a:pt x="3506" y="16192"/>
                      <a:pt x="3466" y="16014"/>
                    </a:cubicBezTo>
                    <a:cubicBezTo>
                      <a:pt x="2714" y="13463"/>
                      <a:pt x="1962" y="10913"/>
                      <a:pt x="1406" y="8330"/>
                    </a:cubicBezTo>
                    <a:cubicBezTo>
                      <a:pt x="817" y="5681"/>
                      <a:pt x="523" y="2967"/>
                      <a:pt x="523" y="221"/>
                    </a:cubicBezTo>
                    <a:cubicBezTo>
                      <a:pt x="490" y="74"/>
                      <a:pt x="368" y="0"/>
                      <a:pt x="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3665625" y="2549050"/>
                <a:ext cx="372200" cy="491475"/>
              </a:xfrm>
              <a:custGeom>
                <a:rect b="b" l="l" r="r" t="t"/>
                <a:pathLst>
                  <a:path extrusionOk="0" h="19659" w="14888">
                    <a:moveTo>
                      <a:pt x="14581" y="1"/>
                    </a:moveTo>
                    <a:cubicBezTo>
                      <a:pt x="14480" y="1"/>
                      <a:pt x="14385" y="58"/>
                      <a:pt x="14358" y="190"/>
                    </a:cubicBezTo>
                    <a:cubicBezTo>
                      <a:pt x="13704" y="3264"/>
                      <a:pt x="12560" y="6239"/>
                      <a:pt x="10990" y="8953"/>
                    </a:cubicBezTo>
                    <a:cubicBezTo>
                      <a:pt x="9388" y="11831"/>
                      <a:pt x="7361" y="14577"/>
                      <a:pt x="4778" y="16670"/>
                    </a:cubicBezTo>
                    <a:cubicBezTo>
                      <a:pt x="3470" y="17782"/>
                      <a:pt x="1933" y="18632"/>
                      <a:pt x="298" y="19155"/>
                    </a:cubicBezTo>
                    <a:cubicBezTo>
                      <a:pt x="1" y="19244"/>
                      <a:pt x="82" y="19658"/>
                      <a:pt x="345" y="19658"/>
                    </a:cubicBezTo>
                    <a:cubicBezTo>
                      <a:pt x="372" y="19658"/>
                      <a:pt x="399" y="19654"/>
                      <a:pt x="429" y="19646"/>
                    </a:cubicBezTo>
                    <a:lnTo>
                      <a:pt x="396" y="19646"/>
                    </a:lnTo>
                    <a:cubicBezTo>
                      <a:pt x="3470" y="18730"/>
                      <a:pt x="5988" y="16572"/>
                      <a:pt x="8015" y="14152"/>
                    </a:cubicBezTo>
                    <a:cubicBezTo>
                      <a:pt x="10238" y="11504"/>
                      <a:pt x="12037" y="8528"/>
                      <a:pt x="13312" y="5324"/>
                    </a:cubicBezTo>
                    <a:cubicBezTo>
                      <a:pt x="13999" y="3722"/>
                      <a:pt x="14489" y="2021"/>
                      <a:pt x="14849" y="321"/>
                    </a:cubicBezTo>
                    <a:cubicBezTo>
                      <a:pt x="14888" y="126"/>
                      <a:pt x="14729" y="1"/>
                      <a:pt x="14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3470325" y="2998700"/>
                <a:ext cx="134525" cy="437400"/>
              </a:xfrm>
              <a:custGeom>
                <a:rect b="b" l="l" r="r" t="t"/>
                <a:pathLst>
                  <a:path extrusionOk="0" h="17496" w="5381">
                    <a:moveTo>
                      <a:pt x="295" y="0"/>
                    </a:moveTo>
                    <a:cubicBezTo>
                      <a:pt x="173" y="0"/>
                      <a:pt x="50" y="74"/>
                      <a:pt x="34" y="221"/>
                    </a:cubicBezTo>
                    <a:cubicBezTo>
                      <a:pt x="1" y="3262"/>
                      <a:pt x="361" y="6303"/>
                      <a:pt x="1145" y="9245"/>
                    </a:cubicBezTo>
                    <a:cubicBezTo>
                      <a:pt x="1930" y="12123"/>
                      <a:pt x="3173" y="14870"/>
                      <a:pt x="4808" y="17387"/>
                    </a:cubicBezTo>
                    <a:cubicBezTo>
                      <a:pt x="4865" y="17464"/>
                      <a:pt x="4942" y="17496"/>
                      <a:pt x="5018" y="17496"/>
                    </a:cubicBezTo>
                    <a:cubicBezTo>
                      <a:pt x="5202" y="17496"/>
                      <a:pt x="5381" y="17311"/>
                      <a:pt x="5265" y="17126"/>
                    </a:cubicBezTo>
                    <a:cubicBezTo>
                      <a:pt x="3630" y="14641"/>
                      <a:pt x="2421" y="11959"/>
                      <a:pt x="1636" y="9115"/>
                    </a:cubicBezTo>
                    <a:cubicBezTo>
                      <a:pt x="884" y="6205"/>
                      <a:pt x="524" y="3229"/>
                      <a:pt x="557" y="221"/>
                    </a:cubicBezTo>
                    <a:cubicBezTo>
                      <a:pt x="540" y="74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3605550" y="3236975"/>
                <a:ext cx="234450" cy="359700"/>
              </a:xfrm>
              <a:custGeom>
                <a:rect b="b" l="l" r="r" t="t"/>
                <a:pathLst>
                  <a:path extrusionOk="0" h="14388" w="9378">
                    <a:moveTo>
                      <a:pt x="8999" y="1"/>
                    </a:moveTo>
                    <a:cubicBezTo>
                      <a:pt x="8939" y="1"/>
                      <a:pt x="8875" y="23"/>
                      <a:pt x="8816" y="74"/>
                    </a:cubicBezTo>
                    <a:cubicBezTo>
                      <a:pt x="6756" y="1873"/>
                      <a:pt x="5088" y="4063"/>
                      <a:pt x="3878" y="6548"/>
                    </a:cubicBezTo>
                    <a:cubicBezTo>
                      <a:pt x="3257" y="7758"/>
                      <a:pt x="2766" y="9001"/>
                      <a:pt x="2276" y="10276"/>
                    </a:cubicBezTo>
                    <a:cubicBezTo>
                      <a:pt x="1753" y="11617"/>
                      <a:pt x="1360" y="13023"/>
                      <a:pt x="183" y="13971"/>
                    </a:cubicBezTo>
                    <a:cubicBezTo>
                      <a:pt x="1" y="14127"/>
                      <a:pt x="192" y="14387"/>
                      <a:pt x="393" y="14387"/>
                    </a:cubicBezTo>
                    <a:cubicBezTo>
                      <a:pt x="445" y="14387"/>
                      <a:pt x="496" y="14370"/>
                      <a:pt x="543" y="14330"/>
                    </a:cubicBezTo>
                    <a:cubicBezTo>
                      <a:pt x="1589" y="13480"/>
                      <a:pt x="2080" y="12303"/>
                      <a:pt x="2505" y="11061"/>
                    </a:cubicBezTo>
                    <a:cubicBezTo>
                      <a:pt x="2995" y="9687"/>
                      <a:pt x="3519" y="8347"/>
                      <a:pt x="4140" y="7072"/>
                    </a:cubicBezTo>
                    <a:cubicBezTo>
                      <a:pt x="5350" y="4521"/>
                      <a:pt x="7083" y="2265"/>
                      <a:pt x="9175" y="434"/>
                    </a:cubicBezTo>
                    <a:cubicBezTo>
                      <a:pt x="9378" y="257"/>
                      <a:pt x="9208" y="1"/>
                      <a:pt x="8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3701150" y="2130750"/>
                <a:ext cx="136925" cy="98575"/>
              </a:xfrm>
              <a:custGeom>
                <a:rect b="b" l="l" r="r" t="t"/>
                <a:pathLst>
                  <a:path extrusionOk="0" h="3943" w="5477">
                    <a:moveTo>
                      <a:pt x="5147" y="1"/>
                    </a:moveTo>
                    <a:cubicBezTo>
                      <a:pt x="5046" y="1"/>
                      <a:pt x="4952" y="54"/>
                      <a:pt x="4926" y="181"/>
                    </a:cubicBezTo>
                    <a:cubicBezTo>
                      <a:pt x="4504" y="1267"/>
                      <a:pt x="3998" y="2326"/>
                      <a:pt x="3382" y="3305"/>
                    </a:cubicBezTo>
                    <a:lnTo>
                      <a:pt x="3382" y="3305"/>
                    </a:lnTo>
                    <a:cubicBezTo>
                      <a:pt x="2430" y="2559"/>
                      <a:pt x="1496" y="1819"/>
                      <a:pt x="479" y="1162"/>
                    </a:cubicBezTo>
                    <a:cubicBezTo>
                      <a:pt x="434" y="1128"/>
                      <a:pt x="390" y="1114"/>
                      <a:pt x="347" y="1114"/>
                    </a:cubicBezTo>
                    <a:cubicBezTo>
                      <a:pt x="143" y="1114"/>
                      <a:pt x="1" y="1451"/>
                      <a:pt x="218" y="1587"/>
                    </a:cubicBezTo>
                    <a:cubicBezTo>
                      <a:pt x="1264" y="2273"/>
                      <a:pt x="2245" y="3091"/>
                      <a:pt x="3259" y="3876"/>
                    </a:cubicBezTo>
                    <a:cubicBezTo>
                      <a:pt x="3316" y="3918"/>
                      <a:pt x="3385" y="3943"/>
                      <a:pt x="3454" y="3943"/>
                    </a:cubicBezTo>
                    <a:cubicBezTo>
                      <a:pt x="3542" y="3943"/>
                      <a:pt x="3628" y="3902"/>
                      <a:pt x="3684" y="3810"/>
                    </a:cubicBezTo>
                    <a:cubicBezTo>
                      <a:pt x="4370" y="2731"/>
                      <a:pt x="4959" y="1554"/>
                      <a:pt x="5417" y="312"/>
                    </a:cubicBezTo>
                    <a:cubicBezTo>
                      <a:pt x="5477" y="132"/>
                      <a:pt x="5304" y="1"/>
                      <a:pt x="51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3730575" y="2251775"/>
                <a:ext cx="115375" cy="59750"/>
              </a:xfrm>
              <a:custGeom>
                <a:rect b="b" l="l" r="r" t="t"/>
                <a:pathLst>
                  <a:path extrusionOk="0" h="2390" w="4615">
                    <a:moveTo>
                      <a:pt x="337" y="0"/>
                    </a:moveTo>
                    <a:cubicBezTo>
                      <a:pt x="121" y="0"/>
                      <a:pt x="1" y="343"/>
                      <a:pt x="218" y="506"/>
                    </a:cubicBezTo>
                    <a:cubicBezTo>
                      <a:pt x="1101" y="1095"/>
                      <a:pt x="1885" y="1814"/>
                      <a:pt x="2801" y="2370"/>
                    </a:cubicBezTo>
                    <a:cubicBezTo>
                      <a:pt x="2837" y="2382"/>
                      <a:pt x="2877" y="2389"/>
                      <a:pt x="2919" y="2389"/>
                    </a:cubicBezTo>
                    <a:cubicBezTo>
                      <a:pt x="2990" y="2389"/>
                      <a:pt x="3066" y="2367"/>
                      <a:pt x="3128" y="2304"/>
                    </a:cubicBezTo>
                    <a:cubicBezTo>
                      <a:pt x="3651" y="1716"/>
                      <a:pt x="4109" y="1095"/>
                      <a:pt x="4501" y="408"/>
                    </a:cubicBezTo>
                    <a:cubicBezTo>
                      <a:pt x="4614" y="205"/>
                      <a:pt x="4431" y="17"/>
                      <a:pt x="4253" y="17"/>
                    </a:cubicBezTo>
                    <a:cubicBezTo>
                      <a:pt x="4173" y="17"/>
                      <a:pt x="4094" y="55"/>
                      <a:pt x="4044" y="146"/>
                    </a:cubicBezTo>
                    <a:cubicBezTo>
                      <a:pt x="3714" y="746"/>
                      <a:pt x="3329" y="1290"/>
                      <a:pt x="2890" y="1805"/>
                    </a:cubicBezTo>
                    <a:lnTo>
                      <a:pt x="2890" y="1805"/>
                    </a:lnTo>
                    <a:cubicBezTo>
                      <a:pt x="2047" y="1266"/>
                      <a:pt x="1306" y="600"/>
                      <a:pt x="479" y="48"/>
                    </a:cubicBezTo>
                    <a:cubicBezTo>
                      <a:pt x="429" y="15"/>
                      <a:pt x="381" y="0"/>
                      <a:pt x="3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3920750" y="2692600"/>
                <a:ext cx="109450" cy="93575"/>
              </a:xfrm>
              <a:custGeom>
                <a:rect b="b" l="l" r="r" t="t"/>
                <a:pathLst>
                  <a:path extrusionOk="0" h="3743" w="4378">
                    <a:moveTo>
                      <a:pt x="281" y="1"/>
                    </a:moveTo>
                    <a:cubicBezTo>
                      <a:pt x="264" y="1"/>
                      <a:pt x="247" y="3"/>
                      <a:pt x="230" y="7"/>
                    </a:cubicBezTo>
                    <a:cubicBezTo>
                      <a:pt x="99" y="72"/>
                      <a:pt x="1" y="203"/>
                      <a:pt x="66" y="334"/>
                    </a:cubicBezTo>
                    <a:cubicBezTo>
                      <a:pt x="164" y="1478"/>
                      <a:pt x="491" y="2590"/>
                      <a:pt x="982" y="3604"/>
                    </a:cubicBezTo>
                    <a:cubicBezTo>
                      <a:pt x="1008" y="3684"/>
                      <a:pt x="1102" y="3743"/>
                      <a:pt x="1189" y="3743"/>
                    </a:cubicBezTo>
                    <a:cubicBezTo>
                      <a:pt x="1207" y="3743"/>
                      <a:pt x="1226" y="3740"/>
                      <a:pt x="1243" y="3734"/>
                    </a:cubicBezTo>
                    <a:cubicBezTo>
                      <a:pt x="2388" y="3309"/>
                      <a:pt x="3663" y="2917"/>
                      <a:pt x="4284" y="1805"/>
                    </a:cubicBezTo>
                    <a:cubicBezTo>
                      <a:pt x="4377" y="1619"/>
                      <a:pt x="4222" y="1450"/>
                      <a:pt x="4054" y="1450"/>
                    </a:cubicBezTo>
                    <a:cubicBezTo>
                      <a:pt x="3986" y="1450"/>
                      <a:pt x="3916" y="1478"/>
                      <a:pt x="3859" y="1544"/>
                    </a:cubicBezTo>
                    <a:cubicBezTo>
                      <a:pt x="3341" y="2488"/>
                      <a:pt x="2285" y="2836"/>
                      <a:pt x="1324" y="3170"/>
                    </a:cubicBezTo>
                    <a:lnTo>
                      <a:pt x="1324" y="3170"/>
                    </a:lnTo>
                    <a:cubicBezTo>
                      <a:pt x="1131" y="2755"/>
                      <a:pt x="969" y="2297"/>
                      <a:pt x="883" y="1838"/>
                    </a:cubicBezTo>
                    <a:cubicBezTo>
                      <a:pt x="720" y="1282"/>
                      <a:pt x="622" y="759"/>
                      <a:pt x="556" y="203"/>
                    </a:cubicBezTo>
                    <a:cubicBezTo>
                      <a:pt x="500" y="89"/>
                      <a:pt x="394" y="1"/>
                      <a:pt x="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3961000" y="2597975"/>
                <a:ext cx="94650" cy="79700"/>
              </a:xfrm>
              <a:custGeom>
                <a:rect b="b" l="l" r="r" t="t"/>
                <a:pathLst>
                  <a:path extrusionOk="0" h="3188" w="3786">
                    <a:moveTo>
                      <a:pt x="346" y="1"/>
                    </a:moveTo>
                    <a:cubicBezTo>
                      <a:pt x="175" y="1"/>
                      <a:pt x="1" y="188"/>
                      <a:pt x="91" y="391"/>
                    </a:cubicBezTo>
                    <a:cubicBezTo>
                      <a:pt x="516" y="1176"/>
                      <a:pt x="1006" y="2026"/>
                      <a:pt x="1105" y="2942"/>
                    </a:cubicBezTo>
                    <a:cubicBezTo>
                      <a:pt x="1105" y="3076"/>
                      <a:pt x="1214" y="3188"/>
                      <a:pt x="1344" y="3188"/>
                    </a:cubicBezTo>
                    <a:cubicBezTo>
                      <a:pt x="1373" y="3188"/>
                      <a:pt x="1402" y="3182"/>
                      <a:pt x="1432" y="3171"/>
                    </a:cubicBezTo>
                    <a:cubicBezTo>
                      <a:pt x="2249" y="2942"/>
                      <a:pt x="2805" y="2222"/>
                      <a:pt x="3590" y="1895"/>
                    </a:cubicBezTo>
                    <a:cubicBezTo>
                      <a:pt x="3720" y="1863"/>
                      <a:pt x="3786" y="1732"/>
                      <a:pt x="3753" y="1601"/>
                    </a:cubicBezTo>
                    <a:cubicBezTo>
                      <a:pt x="3725" y="1487"/>
                      <a:pt x="3622" y="1399"/>
                      <a:pt x="3510" y="1399"/>
                    </a:cubicBezTo>
                    <a:cubicBezTo>
                      <a:pt x="3493" y="1399"/>
                      <a:pt x="3476" y="1401"/>
                      <a:pt x="3459" y="1405"/>
                    </a:cubicBezTo>
                    <a:cubicBezTo>
                      <a:pt x="3066" y="1601"/>
                      <a:pt x="2674" y="1830"/>
                      <a:pt x="2347" y="2092"/>
                    </a:cubicBezTo>
                    <a:cubicBezTo>
                      <a:pt x="2103" y="2287"/>
                      <a:pt x="1841" y="2445"/>
                      <a:pt x="1575" y="2581"/>
                    </a:cubicBezTo>
                    <a:lnTo>
                      <a:pt x="1575" y="2581"/>
                    </a:lnTo>
                    <a:cubicBezTo>
                      <a:pt x="1405" y="1709"/>
                      <a:pt x="952" y="907"/>
                      <a:pt x="549" y="130"/>
                    </a:cubicBezTo>
                    <a:cubicBezTo>
                      <a:pt x="498" y="38"/>
                      <a:pt x="422" y="1"/>
                      <a:pt x="3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3608050" y="2517925"/>
                <a:ext cx="88625" cy="70225"/>
              </a:xfrm>
              <a:custGeom>
                <a:rect b="b" l="l" r="r" t="t"/>
                <a:pathLst>
                  <a:path extrusionOk="0" h="2809" w="3545">
                    <a:moveTo>
                      <a:pt x="3207" y="1"/>
                    </a:moveTo>
                    <a:cubicBezTo>
                      <a:pt x="3140" y="1"/>
                      <a:pt x="3073" y="28"/>
                      <a:pt x="3026" y="95"/>
                    </a:cubicBezTo>
                    <a:cubicBezTo>
                      <a:pt x="2623" y="758"/>
                      <a:pt x="2244" y="1446"/>
                      <a:pt x="1892" y="2138"/>
                    </a:cubicBezTo>
                    <a:lnTo>
                      <a:pt x="1892" y="2138"/>
                    </a:lnTo>
                    <a:cubicBezTo>
                      <a:pt x="1366" y="1685"/>
                      <a:pt x="919" y="1157"/>
                      <a:pt x="574" y="552"/>
                    </a:cubicBezTo>
                    <a:cubicBezTo>
                      <a:pt x="516" y="476"/>
                      <a:pt x="439" y="444"/>
                      <a:pt x="363" y="444"/>
                    </a:cubicBezTo>
                    <a:cubicBezTo>
                      <a:pt x="179" y="444"/>
                      <a:pt x="0" y="629"/>
                      <a:pt x="116" y="814"/>
                    </a:cubicBezTo>
                    <a:cubicBezTo>
                      <a:pt x="574" y="1566"/>
                      <a:pt x="1162" y="2220"/>
                      <a:pt x="1849" y="2776"/>
                    </a:cubicBezTo>
                    <a:cubicBezTo>
                      <a:pt x="1893" y="2798"/>
                      <a:pt x="1936" y="2808"/>
                      <a:pt x="1979" y="2808"/>
                    </a:cubicBezTo>
                    <a:cubicBezTo>
                      <a:pt x="2063" y="2808"/>
                      <a:pt x="2143" y="2765"/>
                      <a:pt x="2209" y="2678"/>
                    </a:cubicBezTo>
                    <a:cubicBezTo>
                      <a:pt x="2568" y="1893"/>
                      <a:pt x="2993" y="1108"/>
                      <a:pt x="3451" y="356"/>
                    </a:cubicBezTo>
                    <a:cubicBezTo>
                      <a:pt x="3544" y="170"/>
                      <a:pt x="3373" y="1"/>
                      <a:pt x="3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3749075" y="3248825"/>
                <a:ext cx="76800" cy="80900"/>
              </a:xfrm>
              <a:custGeom>
                <a:rect b="b" l="l" r="r" t="t"/>
                <a:pathLst>
                  <a:path extrusionOk="0" h="3236" w="3072">
                    <a:moveTo>
                      <a:pt x="275" y="1"/>
                    </a:moveTo>
                    <a:cubicBezTo>
                      <a:pt x="156" y="1"/>
                      <a:pt x="34" y="74"/>
                      <a:pt x="1" y="221"/>
                    </a:cubicBezTo>
                    <a:lnTo>
                      <a:pt x="1" y="2968"/>
                    </a:lnTo>
                    <a:cubicBezTo>
                      <a:pt x="1" y="3139"/>
                      <a:pt x="126" y="3236"/>
                      <a:pt x="266" y="3236"/>
                    </a:cubicBezTo>
                    <a:cubicBezTo>
                      <a:pt x="286" y="3236"/>
                      <a:pt x="307" y="3234"/>
                      <a:pt x="328" y="3230"/>
                    </a:cubicBezTo>
                    <a:cubicBezTo>
                      <a:pt x="1145" y="2935"/>
                      <a:pt x="2061" y="3001"/>
                      <a:pt x="2846" y="2543"/>
                    </a:cubicBezTo>
                    <a:cubicBezTo>
                      <a:pt x="3071" y="2374"/>
                      <a:pt x="2932" y="2059"/>
                      <a:pt x="2701" y="2059"/>
                    </a:cubicBezTo>
                    <a:cubicBezTo>
                      <a:pt x="2664" y="2059"/>
                      <a:pt x="2625" y="2067"/>
                      <a:pt x="2584" y="2085"/>
                    </a:cubicBezTo>
                    <a:cubicBezTo>
                      <a:pt x="1963" y="2452"/>
                      <a:pt x="1220" y="2454"/>
                      <a:pt x="524" y="2636"/>
                    </a:cubicBezTo>
                    <a:lnTo>
                      <a:pt x="524" y="2636"/>
                    </a:lnTo>
                    <a:lnTo>
                      <a:pt x="524" y="221"/>
                    </a:lnTo>
                    <a:cubicBezTo>
                      <a:pt x="508" y="74"/>
                      <a:pt x="393" y="1"/>
                      <a:pt x="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3430050" y="3074500"/>
                <a:ext cx="102300" cy="70400"/>
              </a:xfrm>
              <a:custGeom>
                <a:rect b="b" l="l" r="r" t="t"/>
                <a:pathLst>
                  <a:path extrusionOk="0" h="2816" w="4092">
                    <a:moveTo>
                      <a:pt x="3774" y="0"/>
                    </a:moveTo>
                    <a:cubicBezTo>
                      <a:pt x="3675" y="0"/>
                      <a:pt x="3579" y="51"/>
                      <a:pt x="3541" y="164"/>
                    </a:cubicBezTo>
                    <a:cubicBezTo>
                      <a:pt x="3209" y="950"/>
                      <a:pt x="2765" y="1651"/>
                      <a:pt x="2184" y="2243"/>
                    </a:cubicBezTo>
                    <a:lnTo>
                      <a:pt x="2184" y="2243"/>
                    </a:lnTo>
                    <a:cubicBezTo>
                      <a:pt x="1588" y="1785"/>
                      <a:pt x="1047" y="1297"/>
                      <a:pt x="533" y="753"/>
                    </a:cubicBezTo>
                    <a:cubicBezTo>
                      <a:pt x="477" y="689"/>
                      <a:pt x="413" y="662"/>
                      <a:pt x="351" y="662"/>
                    </a:cubicBezTo>
                    <a:cubicBezTo>
                      <a:pt x="163" y="662"/>
                      <a:pt x="0" y="915"/>
                      <a:pt x="173" y="1113"/>
                    </a:cubicBezTo>
                    <a:cubicBezTo>
                      <a:pt x="729" y="1701"/>
                      <a:pt x="1383" y="2290"/>
                      <a:pt x="2070" y="2780"/>
                    </a:cubicBezTo>
                    <a:cubicBezTo>
                      <a:pt x="2107" y="2805"/>
                      <a:pt x="2149" y="2816"/>
                      <a:pt x="2193" y="2816"/>
                    </a:cubicBezTo>
                    <a:cubicBezTo>
                      <a:pt x="2263" y="2816"/>
                      <a:pt x="2336" y="2788"/>
                      <a:pt x="2397" y="2747"/>
                    </a:cubicBezTo>
                    <a:cubicBezTo>
                      <a:pt x="3083" y="2061"/>
                      <a:pt x="3639" y="1211"/>
                      <a:pt x="4032" y="328"/>
                    </a:cubicBezTo>
                    <a:cubicBezTo>
                      <a:pt x="4092" y="127"/>
                      <a:pt x="3930" y="0"/>
                      <a:pt x="37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3433200" y="3016500"/>
                <a:ext cx="89825" cy="57625"/>
              </a:xfrm>
              <a:custGeom>
                <a:rect b="b" l="l" r="r" t="t"/>
                <a:pathLst>
                  <a:path extrusionOk="0" h="2305" w="3593">
                    <a:moveTo>
                      <a:pt x="3260" y="0"/>
                    </a:moveTo>
                    <a:cubicBezTo>
                      <a:pt x="3184" y="0"/>
                      <a:pt x="3107" y="38"/>
                      <a:pt x="3055" y="130"/>
                    </a:cubicBezTo>
                    <a:cubicBezTo>
                      <a:pt x="2723" y="735"/>
                      <a:pt x="2306" y="1284"/>
                      <a:pt x="1780" y="1725"/>
                    </a:cubicBezTo>
                    <a:lnTo>
                      <a:pt x="1780" y="1725"/>
                    </a:lnTo>
                    <a:cubicBezTo>
                      <a:pt x="1339" y="1367"/>
                      <a:pt x="925" y="1005"/>
                      <a:pt x="538" y="588"/>
                    </a:cubicBezTo>
                    <a:cubicBezTo>
                      <a:pt x="486" y="536"/>
                      <a:pt x="428" y="515"/>
                      <a:pt x="371" y="515"/>
                    </a:cubicBezTo>
                    <a:cubicBezTo>
                      <a:pt x="176" y="515"/>
                      <a:pt x="1" y="770"/>
                      <a:pt x="178" y="948"/>
                    </a:cubicBezTo>
                    <a:cubicBezTo>
                      <a:pt x="636" y="1438"/>
                      <a:pt x="1126" y="1863"/>
                      <a:pt x="1649" y="2255"/>
                    </a:cubicBezTo>
                    <a:cubicBezTo>
                      <a:pt x="1682" y="2288"/>
                      <a:pt x="1723" y="2304"/>
                      <a:pt x="1768" y="2304"/>
                    </a:cubicBezTo>
                    <a:cubicBezTo>
                      <a:pt x="1813" y="2304"/>
                      <a:pt x="1862" y="2288"/>
                      <a:pt x="1911" y="2255"/>
                    </a:cubicBezTo>
                    <a:cubicBezTo>
                      <a:pt x="2565" y="1765"/>
                      <a:pt x="3088" y="1111"/>
                      <a:pt x="3480" y="359"/>
                    </a:cubicBezTo>
                    <a:cubicBezTo>
                      <a:pt x="3593" y="180"/>
                      <a:pt x="3428" y="0"/>
                      <a:pt x="32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" name="Google Shape;564;p24"/>
            <p:cNvGrpSpPr/>
            <p:nvPr/>
          </p:nvGrpSpPr>
          <p:grpSpPr>
            <a:xfrm rot="-8100000">
              <a:off x="7329122" y="2886771"/>
              <a:ext cx="652398" cy="503875"/>
              <a:chOff x="5467375" y="2021125"/>
              <a:chExt cx="618800" cy="477925"/>
            </a:xfrm>
          </p:grpSpPr>
          <p:sp>
            <p:nvSpPr>
              <p:cNvPr id="565" name="Google Shape;565;p24"/>
              <p:cNvSpPr/>
              <p:nvPr/>
            </p:nvSpPr>
            <p:spPr>
              <a:xfrm>
                <a:off x="5467375" y="2021125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5539325" y="2192000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5599650" y="2246200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5655725" y="2246075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5659250" y="2327925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4"/>
            <p:cNvGrpSpPr/>
            <p:nvPr/>
          </p:nvGrpSpPr>
          <p:grpSpPr>
            <a:xfrm>
              <a:off x="7184310" y="2945713"/>
              <a:ext cx="113650" cy="99750"/>
              <a:chOff x="5042000" y="1255775"/>
              <a:chExt cx="113650" cy="99750"/>
            </a:xfrm>
          </p:grpSpPr>
          <p:sp>
            <p:nvSpPr>
              <p:cNvPr id="571" name="Google Shape;571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" name="Google Shape;574;p24"/>
            <p:cNvGrpSpPr/>
            <p:nvPr/>
          </p:nvGrpSpPr>
          <p:grpSpPr>
            <a:xfrm>
              <a:off x="8105385" y="1785088"/>
              <a:ext cx="113650" cy="99750"/>
              <a:chOff x="5042000" y="1255775"/>
              <a:chExt cx="113650" cy="99750"/>
            </a:xfrm>
          </p:grpSpPr>
          <p:sp>
            <p:nvSpPr>
              <p:cNvPr id="575" name="Google Shape;575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8" name="Google Shape;578;p24"/>
          <p:cNvGrpSpPr/>
          <p:nvPr/>
        </p:nvGrpSpPr>
        <p:grpSpPr>
          <a:xfrm>
            <a:off x="-364257" y="1716642"/>
            <a:ext cx="2640516" cy="1934470"/>
            <a:chOff x="-364257" y="1716642"/>
            <a:chExt cx="2640516" cy="1934470"/>
          </a:xfrm>
        </p:grpSpPr>
        <p:grpSp>
          <p:nvGrpSpPr>
            <p:cNvPr id="579" name="Google Shape;579;p24"/>
            <p:cNvGrpSpPr/>
            <p:nvPr/>
          </p:nvGrpSpPr>
          <p:grpSpPr>
            <a:xfrm rot="5400000">
              <a:off x="595578" y="1624046"/>
              <a:ext cx="720847" cy="2640516"/>
              <a:chOff x="1752050" y="2866875"/>
              <a:chExt cx="475775" cy="1742800"/>
            </a:xfrm>
          </p:grpSpPr>
          <p:sp>
            <p:nvSpPr>
              <p:cNvPr id="580" name="Google Shape;580;p24"/>
              <p:cNvSpPr/>
              <p:nvPr/>
            </p:nvSpPr>
            <p:spPr>
              <a:xfrm>
                <a:off x="1752050" y="2866875"/>
                <a:ext cx="475775" cy="1461625"/>
              </a:xfrm>
              <a:custGeom>
                <a:rect b="b" l="l" r="r" t="t"/>
                <a:pathLst>
                  <a:path extrusionOk="0" h="58465" w="19031">
                    <a:moveTo>
                      <a:pt x="8632" y="1"/>
                    </a:moveTo>
                    <a:cubicBezTo>
                      <a:pt x="5624" y="9483"/>
                      <a:pt x="2322" y="19325"/>
                      <a:pt x="0" y="29167"/>
                    </a:cubicBezTo>
                    <a:cubicBezTo>
                      <a:pt x="1668" y="29658"/>
                      <a:pt x="5166" y="30671"/>
                      <a:pt x="6147" y="32012"/>
                    </a:cubicBezTo>
                    <a:cubicBezTo>
                      <a:pt x="4780" y="32354"/>
                      <a:pt x="3376" y="32532"/>
                      <a:pt x="1963" y="32532"/>
                    </a:cubicBezTo>
                    <a:cubicBezTo>
                      <a:pt x="1484" y="32532"/>
                      <a:pt x="1004" y="32511"/>
                      <a:pt x="523" y="32470"/>
                    </a:cubicBezTo>
                    <a:lnTo>
                      <a:pt x="523" y="32470"/>
                    </a:lnTo>
                    <a:cubicBezTo>
                      <a:pt x="1504" y="40481"/>
                      <a:pt x="4186" y="52154"/>
                      <a:pt x="12752" y="58465"/>
                    </a:cubicBezTo>
                    <a:cubicBezTo>
                      <a:pt x="16218" y="53495"/>
                      <a:pt x="18377" y="43129"/>
                      <a:pt x="18704" y="36132"/>
                    </a:cubicBezTo>
                    <a:cubicBezTo>
                      <a:pt x="18867" y="30344"/>
                      <a:pt x="19031" y="24001"/>
                      <a:pt x="18377" y="18148"/>
                    </a:cubicBezTo>
                    <a:cubicBezTo>
                      <a:pt x="16545" y="18148"/>
                      <a:pt x="15565" y="18148"/>
                      <a:pt x="14257" y="17821"/>
                    </a:cubicBezTo>
                    <a:cubicBezTo>
                      <a:pt x="15401" y="16677"/>
                      <a:pt x="16382" y="15990"/>
                      <a:pt x="17559" y="15009"/>
                    </a:cubicBezTo>
                    <a:cubicBezTo>
                      <a:pt x="16545" y="13341"/>
                      <a:pt x="9940" y="2486"/>
                      <a:pt x="8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1965000" y="3076850"/>
                <a:ext cx="225925" cy="1532825"/>
              </a:xfrm>
              <a:custGeom>
                <a:rect b="b" l="l" r="r" t="t"/>
                <a:pathLst>
                  <a:path extrusionOk="0" h="61313" w="9037">
                    <a:moveTo>
                      <a:pt x="243" y="1"/>
                    </a:moveTo>
                    <a:cubicBezTo>
                      <a:pt x="116" y="1"/>
                      <a:pt x="0" y="75"/>
                      <a:pt x="16" y="234"/>
                    </a:cubicBezTo>
                    <a:cubicBezTo>
                      <a:pt x="703" y="8964"/>
                      <a:pt x="311" y="17760"/>
                      <a:pt x="1488" y="26458"/>
                    </a:cubicBezTo>
                    <a:cubicBezTo>
                      <a:pt x="2044" y="30578"/>
                      <a:pt x="2959" y="34665"/>
                      <a:pt x="3482" y="38818"/>
                    </a:cubicBezTo>
                    <a:cubicBezTo>
                      <a:pt x="3777" y="40812"/>
                      <a:pt x="3907" y="42872"/>
                      <a:pt x="3907" y="44899"/>
                    </a:cubicBezTo>
                    <a:cubicBezTo>
                      <a:pt x="3907" y="46894"/>
                      <a:pt x="3482" y="48889"/>
                      <a:pt x="3613" y="50883"/>
                    </a:cubicBezTo>
                    <a:cubicBezTo>
                      <a:pt x="3809" y="54872"/>
                      <a:pt x="5771" y="58469"/>
                      <a:pt x="8518" y="61248"/>
                    </a:cubicBezTo>
                    <a:cubicBezTo>
                      <a:pt x="8577" y="61293"/>
                      <a:pt x="8639" y="61312"/>
                      <a:pt x="8696" y="61312"/>
                    </a:cubicBezTo>
                    <a:cubicBezTo>
                      <a:pt x="8890" y="61312"/>
                      <a:pt x="9037" y="61091"/>
                      <a:pt x="8910" y="60889"/>
                    </a:cubicBezTo>
                    <a:cubicBezTo>
                      <a:pt x="6360" y="58338"/>
                      <a:pt x="4496" y="55036"/>
                      <a:pt x="4136" y="51406"/>
                    </a:cubicBezTo>
                    <a:cubicBezTo>
                      <a:pt x="3973" y="49477"/>
                      <a:pt x="4333" y="47581"/>
                      <a:pt x="4398" y="45684"/>
                    </a:cubicBezTo>
                    <a:cubicBezTo>
                      <a:pt x="4431" y="43657"/>
                      <a:pt x="4333" y="41630"/>
                      <a:pt x="4104" y="39635"/>
                    </a:cubicBezTo>
                    <a:cubicBezTo>
                      <a:pt x="3646" y="35678"/>
                      <a:pt x="2796" y="31787"/>
                      <a:pt x="2207" y="27864"/>
                    </a:cubicBezTo>
                    <a:cubicBezTo>
                      <a:pt x="1586" y="23548"/>
                      <a:pt x="1226" y="19199"/>
                      <a:pt x="1128" y="14850"/>
                    </a:cubicBezTo>
                    <a:cubicBezTo>
                      <a:pt x="965" y="9978"/>
                      <a:pt x="899" y="5106"/>
                      <a:pt x="540" y="234"/>
                    </a:cubicBezTo>
                    <a:cubicBezTo>
                      <a:pt x="523" y="83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1905525" y="3168500"/>
                <a:ext cx="177975" cy="154550"/>
              </a:xfrm>
              <a:custGeom>
                <a:rect b="b" l="l" r="r" t="t"/>
                <a:pathLst>
                  <a:path extrusionOk="0" h="6182" w="7119">
                    <a:moveTo>
                      <a:pt x="6804" y="1"/>
                    </a:moveTo>
                    <a:cubicBezTo>
                      <a:pt x="6703" y="1"/>
                      <a:pt x="6599" y="51"/>
                      <a:pt x="6548" y="165"/>
                    </a:cubicBezTo>
                    <a:cubicBezTo>
                      <a:pt x="5867" y="2208"/>
                      <a:pt x="4159" y="3636"/>
                      <a:pt x="3119" y="5476"/>
                    </a:cubicBezTo>
                    <a:lnTo>
                      <a:pt x="3119" y="5476"/>
                    </a:lnTo>
                    <a:cubicBezTo>
                      <a:pt x="2550" y="3918"/>
                      <a:pt x="1473" y="2639"/>
                      <a:pt x="564" y="1276"/>
                    </a:cubicBezTo>
                    <a:cubicBezTo>
                      <a:pt x="516" y="1200"/>
                      <a:pt x="443" y="1168"/>
                      <a:pt x="369" y="1168"/>
                    </a:cubicBezTo>
                    <a:cubicBezTo>
                      <a:pt x="189" y="1168"/>
                      <a:pt x="0" y="1353"/>
                      <a:pt x="139" y="1538"/>
                    </a:cubicBezTo>
                    <a:lnTo>
                      <a:pt x="107" y="1538"/>
                    </a:lnTo>
                    <a:cubicBezTo>
                      <a:pt x="1055" y="2977"/>
                      <a:pt x="2232" y="4317"/>
                      <a:pt x="2755" y="5985"/>
                    </a:cubicBezTo>
                    <a:cubicBezTo>
                      <a:pt x="2755" y="6083"/>
                      <a:pt x="2886" y="6148"/>
                      <a:pt x="2984" y="6181"/>
                    </a:cubicBezTo>
                    <a:lnTo>
                      <a:pt x="3147" y="6181"/>
                    </a:lnTo>
                    <a:cubicBezTo>
                      <a:pt x="3246" y="6181"/>
                      <a:pt x="3344" y="6116"/>
                      <a:pt x="3376" y="6050"/>
                    </a:cubicBezTo>
                    <a:cubicBezTo>
                      <a:pt x="4390" y="3990"/>
                      <a:pt x="6286" y="2486"/>
                      <a:pt x="7039" y="328"/>
                    </a:cubicBezTo>
                    <a:cubicBezTo>
                      <a:pt x="7119" y="127"/>
                      <a:pt x="6965" y="1"/>
                      <a:pt x="68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1877300" y="3314425"/>
                <a:ext cx="210300" cy="153925"/>
              </a:xfrm>
              <a:custGeom>
                <a:rect b="b" l="l" r="r" t="t"/>
                <a:pathLst>
                  <a:path extrusionOk="0" h="6157" w="8412">
                    <a:moveTo>
                      <a:pt x="322" y="1"/>
                    </a:moveTo>
                    <a:cubicBezTo>
                      <a:pt x="161" y="1"/>
                      <a:pt x="1" y="173"/>
                      <a:pt x="91" y="377"/>
                    </a:cubicBezTo>
                    <a:cubicBezTo>
                      <a:pt x="1268" y="2404"/>
                      <a:pt x="2936" y="4072"/>
                      <a:pt x="4211" y="6034"/>
                    </a:cubicBezTo>
                    <a:cubicBezTo>
                      <a:pt x="4276" y="6115"/>
                      <a:pt x="4366" y="6156"/>
                      <a:pt x="4452" y="6156"/>
                    </a:cubicBezTo>
                    <a:cubicBezTo>
                      <a:pt x="4538" y="6156"/>
                      <a:pt x="4620" y="6115"/>
                      <a:pt x="4669" y="6034"/>
                    </a:cubicBezTo>
                    <a:cubicBezTo>
                      <a:pt x="5813" y="4399"/>
                      <a:pt x="7383" y="3025"/>
                      <a:pt x="8298" y="1194"/>
                    </a:cubicBezTo>
                    <a:cubicBezTo>
                      <a:pt x="8411" y="991"/>
                      <a:pt x="8228" y="804"/>
                      <a:pt x="8061" y="804"/>
                    </a:cubicBezTo>
                    <a:cubicBezTo>
                      <a:pt x="7986" y="804"/>
                      <a:pt x="7914" y="841"/>
                      <a:pt x="7873" y="933"/>
                    </a:cubicBezTo>
                    <a:cubicBezTo>
                      <a:pt x="7018" y="2643"/>
                      <a:pt x="5592" y="3954"/>
                      <a:pt x="4448" y="5453"/>
                    </a:cubicBezTo>
                    <a:lnTo>
                      <a:pt x="4448" y="5453"/>
                    </a:lnTo>
                    <a:cubicBezTo>
                      <a:pt x="3181" y="3653"/>
                      <a:pt x="1659" y="2030"/>
                      <a:pt x="516" y="115"/>
                    </a:cubicBezTo>
                    <a:cubicBezTo>
                      <a:pt x="466" y="35"/>
                      <a:pt x="394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1843250" y="3443225"/>
                <a:ext cx="294200" cy="204375"/>
              </a:xfrm>
              <a:custGeom>
                <a:rect b="b" l="l" r="r" t="t"/>
                <a:pathLst>
                  <a:path extrusionOk="0" h="8175" w="11768">
                    <a:moveTo>
                      <a:pt x="11417" y="0"/>
                    </a:moveTo>
                    <a:cubicBezTo>
                      <a:pt x="11342" y="0"/>
                      <a:pt x="11270" y="38"/>
                      <a:pt x="11230" y="129"/>
                    </a:cubicBezTo>
                    <a:cubicBezTo>
                      <a:pt x="10001" y="2840"/>
                      <a:pt x="8042" y="5034"/>
                      <a:pt x="6438" y="7503"/>
                    </a:cubicBezTo>
                    <a:lnTo>
                      <a:pt x="6438" y="7503"/>
                    </a:lnTo>
                    <a:cubicBezTo>
                      <a:pt x="4513" y="5600"/>
                      <a:pt x="2450" y="3808"/>
                      <a:pt x="538" y="1895"/>
                    </a:cubicBezTo>
                    <a:cubicBezTo>
                      <a:pt x="486" y="1844"/>
                      <a:pt x="428" y="1822"/>
                      <a:pt x="371" y="1822"/>
                    </a:cubicBezTo>
                    <a:cubicBezTo>
                      <a:pt x="176" y="1822"/>
                      <a:pt x="1" y="2078"/>
                      <a:pt x="178" y="2255"/>
                    </a:cubicBezTo>
                    <a:cubicBezTo>
                      <a:pt x="2172" y="4249"/>
                      <a:pt x="4298" y="6113"/>
                      <a:pt x="6292" y="8108"/>
                    </a:cubicBezTo>
                    <a:cubicBezTo>
                      <a:pt x="6350" y="8151"/>
                      <a:pt x="6419" y="8175"/>
                      <a:pt x="6487" y="8175"/>
                    </a:cubicBezTo>
                    <a:cubicBezTo>
                      <a:pt x="6576" y="8175"/>
                      <a:pt x="6662" y="8135"/>
                      <a:pt x="6718" y="8042"/>
                    </a:cubicBezTo>
                    <a:cubicBezTo>
                      <a:pt x="8352" y="5459"/>
                      <a:pt x="10412" y="3203"/>
                      <a:pt x="11655" y="391"/>
                    </a:cubicBezTo>
                    <a:cubicBezTo>
                      <a:pt x="11768" y="188"/>
                      <a:pt x="11585" y="0"/>
                      <a:pt x="114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1863700" y="3664300"/>
                <a:ext cx="294775" cy="191725"/>
              </a:xfrm>
              <a:custGeom>
                <a:rect b="b" l="l" r="r" t="t"/>
                <a:pathLst>
                  <a:path extrusionOk="0" h="7669" w="11791">
                    <a:moveTo>
                      <a:pt x="11436" y="0"/>
                    </a:moveTo>
                    <a:cubicBezTo>
                      <a:pt x="11358" y="0"/>
                      <a:pt x="11280" y="34"/>
                      <a:pt x="11229" y="115"/>
                    </a:cubicBezTo>
                    <a:cubicBezTo>
                      <a:pt x="9743" y="2424"/>
                      <a:pt x="8073" y="4610"/>
                      <a:pt x="6722" y="7030"/>
                    </a:cubicBezTo>
                    <a:lnTo>
                      <a:pt x="6722" y="7030"/>
                    </a:lnTo>
                    <a:cubicBezTo>
                      <a:pt x="4518" y="5560"/>
                      <a:pt x="2466" y="3880"/>
                      <a:pt x="537" y="2077"/>
                    </a:cubicBezTo>
                    <a:cubicBezTo>
                      <a:pt x="485" y="2025"/>
                      <a:pt x="427" y="2003"/>
                      <a:pt x="370" y="2003"/>
                    </a:cubicBezTo>
                    <a:cubicBezTo>
                      <a:pt x="176" y="2003"/>
                      <a:pt x="0" y="2259"/>
                      <a:pt x="177" y="2436"/>
                    </a:cubicBezTo>
                    <a:cubicBezTo>
                      <a:pt x="2205" y="4333"/>
                      <a:pt x="4363" y="6066"/>
                      <a:pt x="6684" y="7635"/>
                    </a:cubicBezTo>
                    <a:cubicBezTo>
                      <a:pt x="6728" y="7657"/>
                      <a:pt x="6771" y="7668"/>
                      <a:pt x="6814" y="7668"/>
                    </a:cubicBezTo>
                    <a:cubicBezTo>
                      <a:pt x="6899" y="7668"/>
                      <a:pt x="6979" y="7625"/>
                      <a:pt x="7044" y="7537"/>
                    </a:cubicBezTo>
                    <a:cubicBezTo>
                      <a:pt x="8385" y="5020"/>
                      <a:pt x="10118" y="2763"/>
                      <a:pt x="11654" y="377"/>
                    </a:cubicBezTo>
                    <a:cubicBezTo>
                      <a:pt x="11790" y="173"/>
                      <a:pt x="11613" y="0"/>
                      <a:pt x="1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1854875" y="3855800"/>
                <a:ext cx="302475" cy="171125"/>
              </a:xfrm>
              <a:custGeom>
                <a:rect b="b" l="l" r="r" t="t"/>
                <a:pathLst>
                  <a:path extrusionOk="0" h="6845" w="12099">
                    <a:moveTo>
                      <a:pt x="379" y="0"/>
                    </a:moveTo>
                    <a:cubicBezTo>
                      <a:pt x="171" y="0"/>
                      <a:pt x="1" y="256"/>
                      <a:pt x="203" y="433"/>
                    </a:cubicBezTo>
                    <a:cubicBezTo>
                      <a:pt x="2656" y="2722"/>
                      <a:pt x="5272" y="4847"/>
                      <a:pt x="8018" y="6809"/>
                    </a:cubicBezTo>
                    <a:cubicBezTo>
                      <a:pt x="8056" y="6834"/>
                      <a:pt x="8098" y="6845"/>
                      <a:pt x="8141" y="6845"/>
                    </a:cubicBezTo>
                    <a:cubicBezTo>
                      <a:pt x="8211" y="6845"/>
                      <a:pt x="8285" y="6817"/>
                      <a:pt x="8345" y="6777"/>
                    </a:cubicBezTo>
                    <a:cubicBezTo>
                      <a:pt x="9784" y="4946"/>
                      <a:pt x="11288" y="3049"/>
                      <a:pt x="12040" y="826"/>
                    </a:cubicBezTo>
                    <a:cubicBezTo>
                      <a:pt x="12099" y="631"/>
                      <a:pt x="11948" y="505"/>
                      <a:pt x="11796" y="505"/>
                    </a:cubicBezTo>
                    <a:cubicBezTo>
                      <a:pt x="11693" y="505"/>
                      <a:pt x="11589" y="563"/>
                      <a:pt x="11550" y="695"/>
                    </a:cubicBezTo>
                    <a:cubicBezTo>
                      <a:pt x="10854" y="2750"/>
                      <a:pt x="9456" y="4530"/>
                      <a:pt x="8122" y="6241"/>
                    </a:cubicBezTo>
                    <a:lnTo>
                      <a:pt x="8122" y="6241"/>
                    </a:lnTo>
                    <a:cubicBezTo>
                      <a:pt x="5466" y="4373"/>
                      <a:pt x="2936" y="2286"/>
                      <a:pt x="563" y="74"/>
                    </a:cubicBezTo>
                    <a:cubicBezTo>
                      <a:pt x="504" y="22"/>
                      <a:pt x="440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1922275" y="4039125"/>
                <a:ext cx="239700" cy="137325"/>
              </a:xfrm>
              <a:custGeom>
                <a:rect b="b" l="l" r="r" t="t"/>
                <a:pathLst>
                  <a:path extrusionOk="0" h="5493" w="9588">
                    <a:moveTo>
                      <a:pt x="9240" y="0"/>
                    </a:moveTo>
                    <a:cubicBezTo>
                      <a:pt x="9164" y="0"/>
                      <a:pt x="9091" y="38"/>
                      <a:pt x="9050" y="130"/>
                    </a:cubicBezTo>
                    <a:cubicBezTo>
                      <a:pt x="8204" y="1791"/>
                      <a:pt x="7028" y="3301"/>
                      <a:pt x="6039" y="4921"/>
                    </a:cubicBezTo>
                    <a:lnTo>
                      <a:pt x="6039" y="4921"/>
                    </a:lnTo>
                    <a:cubicBezTo>
                      <a:pt x="3920" y="3669"/>
                      <a:pt x="2385" y="1686"/>
                      <a:pt x="450" y="196"/>
                    </a:cubicBezTo>
                    <a:cubicBezTo>
                      <a:pt x="403" y="161"/>
                      <a:pt x="358" y="145"/>
                      <a:pt x="315" y="145"/>
                    </a:cubicBezTo>
                    <a:cubicBezTo>
                      <a:pt x="121" y="145"/>
                      <a:pt x="1" y="466"/>
                      <a:pt x="189" y="653"/>
                    </a:cubicBezTo>
                    <a:cubicBezTo>
                      <a:pt x="2216" y="2158"/>
                      <a:pt x="3753" y="4250"/>
                      <a:pt x="6009" y="5460"/>
                    </a:cubicBezTo>
                    <a:cubicBezTo>
                      <a:pt x="6042" y="5482"/>
                      <a:pt x="6082" y="5493"/>
                      <a:pt x="6123" y="5493"/>
                    </a:cubicBezTo>
                    <a:cubicBezTo>
                      <a:pt x="6205" y="5493"/>
                      <a:pt x="6292" y="5449"/>
                      <a:pt x="6336" y="5362"/>
                    </a:cubicBezTo>
                    <a:cubicBezTo>
                      <a:pt x="7350" y="3694"/>
                      <a:pt x="8592" y="2125"/>
                      <a:pt x="9475" y="359"/>
                    </a:cubicBezTo>
                    <a:cubicBezTo>
                      <a:pt x="9587" y="180"/>
                      <a:pt x="9407" y="0"/>
                      <a:pt x="9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8" name="Google Shape;588;p24"/>
            <p:cNvSpPr/>
            <p:nvPr/>
          </p:nvSpPr>
          <p:spPr>
            <a:xfrm rot="4565606">
              <a:off x="642010" y="1668384"/>
              <a:ext cx="472489" cy="1996458"/>
            </a:xfrm>
            <a:custGeom>
              <a:rect b="b" l="l" r="r" t="t"/>
              <a:pathLst>
                <a:path extrusionOk="0" h="53612" w="12688">
                  <a:moveTo>
                    <a:pt x="2559" y="0"/>
                  </a:moveTo>
                  <a:cubicBezTo>
                    <a:pt x="2453" y="0"/>
                    <a:pt x="2341" y="19"/>
                    <a:pt x="2224" y="59"/>
                  </a:cubicBezTo>
                  <a:cubicBezTo>
                    <a:pt x="197" y="778"/>
                    <a:pt x="3695" y="4636"/>
                    <a:pt x="4219" y="5388"/>
                  </a:cubicBezTo>
                  <a:cubicBezTo>
                    <a:pt x="4219" y="5421"/>
                    <a:pt x="4251" y="5454"/>
                    <a:pt x="4284" y="5454"/>
                  </a:cubicBezTo>
                  <a:cubicBezTo>
                    <a:pt x="4447" y="6010"/>
                    <a:pt x="4644" y="6598"/>
                    <a:pt x="4807" y="7154"/>
                  </a:cubicBezTo>
                  <a:cubicBezTo>
                    <a:pt x="3950" y="7059"/>
                    <a:pt x="2894" y="6753"/>
                    <a:pt x="1928" y="6753"/>
                  </a:cubicBezTo>
                  <a:cubicBezTo>
                    <a:pt x="1236" y="6753"/>
                    <a:pt x="590" y="6910"/>
                    <a:pt x="99" y="7416"/>
                  </a:cubicBezTo>
                  <a:cubicBezTo>
                    <a:pt x="0" y="7547"/>
                    <a:pt x="0" y="7841"/>
                    <a:pt x="229" y="7841"/>
                  </a:cubicBezTo>
                  <a:cubicBezTo>
                    <a:pt x="665" y="7903"/>
                    <a:pt x="1098" y="7927"/>
                    <a:pt x="1530" y="7927"/>
                  </a:cubicBezTo>
                  <a:cubicBezTo>
                    <a:pt x="2687" y="7927"/>
                    <a:pt x="3837" y="7758"/>
                    <a:pt x="5003" y="7710"/>
                  </a:cubicBezTo>
                  <a:cubicBezTo>
                    <a:pt x="5330" y="8789"/>
                    <a:pt x="5657" y="9901"/>
                    <a:pt x="5952" y="11013"/>
                  </a:cubicBezTo>
                  <a:cubicBezTo>
                    <a:pt x="4971" y="10588"/>
                    <a:pt x="3924" y="10359"/>
                    <a:pt x="2878" y="10326"/>
                  </a:cubicBezTo>
                  <a:cubicBezTo>
                    <a:pt x="2420" y="10326"/>
                    <a:pt x="1276" y="10326"/>
                    <a:pt x="1276" y="11013"/>
                  </a:cubicBezTo>
                  <a:cubicBezTo>
                    <a:pt x="1276" y="11739"/>
                    <a:pt x="2207" y="11916"/>
                    <a:pt x="3262" y="11916"/>
                  </a:cubicBezTo>
                  <a:cubicBezTo>
                    <a:pt x="4265" y="11916"/>
                    <a:pt x="5379" y="11756"/>
                    <a:pt x="5911" y="11756"/>
                  </a:cubicBezTo>
                  <a:cubicBezTo>
                    <a:pt x="5978" y="11756"/>
                    <a:pt x="6035" y="11759"/>
                    <a:pt x="6082" y="11765"/>
                  </a:cubicBezTo>
                  <a:lnTo>
                    <a:pt x="6148" y="11765"/>
                  </a:lnTo>
                  <a:cubicBezTo>
                    <a:pt x="6540" y="13301"/>
                    <a:pt x="6867" y="14838"/>
                    <a:pt x="7161" y="16375"/>
                  </a:cubicBezTo>
                  <a:cubicBezTo>
                    <a:pt x="5965" y="16113"/>
                    <a:pt x="4899" y="15668"/>
                    <a:pt x="3662" y="15668"/>
                  </a:cubicBezTo>
                  <a:cubicBezTo>
                    <a:pt x="3512" y="15668"/>
                    <a:pt x="3360" y="15674"/>
                    <a:pt x="3205" y="15688"/>
                  </a:cubicBezTo>
                  <a:cubicBezTo>
                    <a:pt x="2682" y="15721"/>
                    <a:pt x="1537" y="15754"/>
                    <a:pt x="1472" y="16506"/>
                  </a:cubicBezTo>
                  <a:cubicBezTo>
                    <a:pt x="1406" y="17225"/>
                    <a:pt x="3107" y="17454"/>
                    <a:pt x="3565" y="17520"/>
                  </a:cubicBezTo>
                  <a:cubicBezTo>
                    <a:pt x="4099" y="17579"/>
                    <a:pt x="4681" y="17632"/>
                    <a:pt x="5267" y="17632"/>
                  </a:cubicBezTo>
                  <a:cubicBezTo>
                    <a:pt x="5971" y="17632"/>
                    <a:pt x="6682" y="17555"/>
                    <a:pt x="7325" y="17323"/>
                  </a:cubicBezTo>
                  <a:cubicBezTo>
                    <a:pt x="7554" y="18664"/>
                    <a:pt x="7717" y="20037"/>
                    <a:pt x="7913" y="21378"/>
                  </a:cubicBezTo>
                  <a:cubicBezTo>
                    <a:pt x="6775" y="20991"/>
                    <a:pt x="5541" y="20350"/>
                    <a:pt x="4345" y="20350"/>
                  </a:cubicBezTo>
                  <a:cubicBezTo>
                    <a:pt x="3823" y="20350"/>
                    <a:pt x="3309" y="20472"/>
                    <a:pt x="2812" y="20789"/>
                  </a:cubicBezTo>
                  <a:cubicBezTo>
                    <a:pt x="2649" y="20887"/>
                    <a:pt x="2649" y="21116"/>
                    <a:pt x="2812" y="21214"/>
                  </a:cubicBezTo>
                  <a:cubicBezTo>
                    <a:pt x="3970" y="21885"/>
                    <a:pt x="5411" y="22101"/>
                    <a:pt x="6766" y="22101"/>
                  </a:cubicBezTo>
                  <a:cubicBezTo>
                    <a:pt x="6866" y="22101"/>
                    <a:pt x="6965" y="22100"/>
                    <a:pt x="7063" y="22097"/>
                  </a:cubicBezTo>
                  <a:lnTo>
                    <a:pt x="7129" y="22097"/>
                  </a:lnTo>
                  <a:cubicBezTo>
                    <a:pt x="7145" y="22114"/>
                    <a:pt x="7161" y="22122"/>
                    <a:pt x="7178" y="22122"/>
                  </a:cubicBezTo>
                  <a:cubicBezTo>
                    <a:pt x="7194" y="22122"/>
                    <a:pt x="7210" y="22114"/>
                    <a:pt x="7227" y="22097"/>
                  </a:cubicBezTo>
                  <a:cubicBezTo>
                    <a:pt x="7488" y="22097"/>
                    <a:pt x="7717" y="22097"/>
                    <a:pt x="7979" y="22065"/>
                  </a:cubicBezTo>
                  <a:cubicBezTo>
                    <a:pt x="8208" y="24452"/>
                    <a:pt x="8306" y="26839"/>
                    <a:pt x="8240" y="29225"/>
                  </a:cubicBezTo>
                  <a:cubicBezTo>
                    <a:pt x="8142" y="33215"/>
                    <a:pt x="7685" y="37237"/>
                    <a:pt x="7358" y="41226"/>
                  </a:cubicBezTo>
                  <a:cubicBezTo>
                    <a:pt x="7031" y="45378"/>
                    <a:pt x="5298" y="49269"/>
                    <a:pt x="4349" y="53291"/>
                  </a:cubicBezTo>
                  <a:cubicBezTo>
                    <a:pt x="4310" y="53486"/>
                    <a:pt x="4469" y="53612"/>
                    <a:pt x="4624" y="53612"/>
                  </a:cubicBezTo>
                  <a:cubicBezTo>
                    <a:pt x="4729" y="53612"/>
                    <a:pt x="4833" y="53554"/>
                    <a:pt x="4872" y="53422"/>
                  </a:cubicBezTo>
                  <a:cubicBezTo>
                    <a:pt x="5755" y="49596"/>
                    <a:pt x="7227" y="45934"/>
                    <a:pt x="7783" y="42043"/>
                  </a:cubicBezTo>
                  <a:cubicBezTo>
                    <a:pt x="8371" y="37825"/>
                    <a:pt x="8600" y="33444"/>
                    <a:pt x="8764" y="29225"/>
                  </a:cubicBezTo>
                  <a:cubicBezTo>
                    <a:pt x="8796" y="27885"/>
                    <a:pt x="8796" y="26544"/>
                    <a:pt x="8764" y="25236"/>
                  </a:cubicBezTo>
                  <a:cubicBezTo>
                    <a:pt x="8829" y="25236"/>
                    <a:pt x="8894" y="25171"/>
                    <a:pt x="8927" y="25106"/>
                  </a:cubicBezTo>
                  <a:lnTo>
                    <a:pt x="8927" y="25073"/>
                  </a:lnTo>
                  <a:cubicBezTo>
                    <a:pt x="9777" y="24517"/>
                    <a:pt x="10431" y="23667"/>
                    <a:pt x="11216" y="23046"/>
                  </a:cubicBezTo>
                  <a:cubicBezTo>
                    <a:pt x="11870" y="22490"/>
                    <a:pt x="12687" y="21770"/>
                    <a:pt x="12687" y="20855"/>
                  </a:cubicBezTo>
                  <a:cubicBezTo>
                    <a:pt x="12687" y="20724"/>
                    <a:pt x="12589" y="20626"/>
                    <a:pt x="12458" y="20626"/>
                  </a:cubicBezTo>
                  <a:cubicBezTo>
                    <a:pt x="12295" y="20588"/>
                    <a:pt x="12138" y="20570"/>
                    <a:pt x="11987" y="20570"/>
                  </a:cubicBezTo>
                  <a:cubicBezTo>
                    <a:pt x="10314" y="20570"/>
                    <a:pt x="9325" y="22754"/>
                    <a:pt x="8665" y="24223"/>
                  </a:cubicBezTo>
                  <a:cubicBezTo>
                    <a:pt x="8567" y="22784"/>
                    <a:pt x="8437" y="21313"/>
                    <a:pt x="8240" y="19874"/>
                  </a:cubicBezTo>
                  <a:cubicBezTo>
                    <a:pt x="8306" y="19874"/>
                    <a:pt x="8371" y="19841"/>
                    <a:pt x="8404" y="19808"/>
                  </a:cubicBezTo>
                  <a:cubicBezTo>
                    <a:pt x="9352" y="18729"/>
                    <a:pt x="10791" y="17389"/>
                    <a:pt x="10824" y="15852"/>
                  </a:cubicBezTo>
                  <a:cubicBezTo>
                    <a:pt x="10824" y="15721"/>
                    <a:pt x="10725" y="15590"/>
                    <a:pt x="10562" y="15590"/>
                  </a:cubicBezTo>
                  <a:cubicBezTo>
                    <a:pt x="9123" y="15688"/>
                    <a:pt x="8469" y="17291"/>
                    <a:pt x="8077" y="18631"/>
                  </a:cubicBezTo>
                  <a:cubicBezTo>
                    <a:pt x="7848" y="17323"/>
                    <a:pt x="7619" y="16015"/>
                    <a:pt x="7325" y="14707"/>
                  </a:cubicBezTo>
                  <a:lnTo>
                    <a:pt x="7325" y="14707"/>
                  </a:lnTo>
                  <a:cubicBezTo>
                    <a:pt x="7351" y="14716"/>
                    <a:pt x="7377" y="14720"/>
                    <a:pt x="7403" y="14720"/>
                  </a:cubicBezTo>
                  <a:cubicBezTo>
                    <a:pt x="7473" y="14720"/>
                    <a:pt x="7539" y="14690"/>
                    <a:pt x="7586" y="14642"/>
                  </a:cubicBezTo>
                  <a:cubicBezTo>
                    <a:pt x="7979" y="14217"/>
                    <a:pt x="11510" y="9737"/>
                    <a:pt x="9712" y="9443"/>
                  </a:cubicBezTo>
                  <a:cubicBezTo>
                    <a:pt x="9683" y="9438"/>
                    <a:pt x="9653" y="9436"/>
                    <a:pt x="9625" y="9436"/>
                  </a:cubicBezTo>
                  <a:cubicBezTo>
                    <a:pt x="9045" y="9436"/>
                    <a:pt x="8588" y="10344"/>
                    <a:pt x="8338" y="10718"/>
                  </a:cubicBezTo>
                  <a:cubicBezTo>
                    <a:pt x="7815" y="11667"/>
                    <a:pt x="7390" y="12680"/>
                    <a:pt x="7129" y="13759"/>
                  </a:cubicBezTo>
                  <a:cubicBezTo>
                    <a:pt x="6834" y="12451"/>
                    <a:pt x="6507" y="11143"/>
                    <a:pt x="6115" y="9868"/>
                  </a:cubicBezTo>
                  <a:cubicBezTo>
                    <a:pt x="6867" y="9018"/>
                    <a:pt x="7227" y="7808"/>
                    <a:pt x="7750" y="6827"/>
                  </a:cubicBezTo>
                  <a:cubicBezTo>
                    <a:pt x="8208" y="6010"/>
                    <a:pt x="8731" y="4996"/>
                    <a:pt x="8502" y="4015"/>
                  </a:cubicBezTo>
                  <a:cubicBezTo>
                    <a:pt x="8455" y="3921"/>
                    <a:pt x="8358" y="3845"/>
                    <a:pt x="8246" y="3845"/>
                  </a:cubicBezTo>
                  <a:cubicBezTo>
                    <a:pt x="8202" y="3845"/>
                    <a:pt x="8156" y="3857"/>
                    <a:pt x="8110" y="3884"/>
                  </a:cubicBezTo>
                  <a:cubicBezTo>
                    <a:pt x="6638" y="4538"/>
                    <a:pt x="5788" y="6566"/>
                    <a:pt x="5690" y="8266"/>
                  </a:cubicBezTo>
                  <a:cubicBezTo>
                    <a:pt x="5363" y="7187"/>
                    <a:pt x="5036" y="6141"/>
                    <a:pt x="4676" y="5062"/>
                  </a:cubicBezTo>
                  <a:lnTo>
                    <a:pt x="4676" y="5029"/>
                  </a:lnTo>
                  <a:cubicBezTo>
                    <a:pt x="4584" y="4019"/>
                    <a:pt x="4120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4"/>
            <p:cNvGrpSpPr/>
            <p:nvPr/>
          </p:nvGrpSpPr>
          <p:grpSpPr>
            <a:xfrm rot="582567">
              <a:off x="-106165" y="1816891"/>
              <a:ext cx="1294561" cy="1244937"/>
              <a:chOff x="6624525" y="1838863"/>
              <a:chExt cx="956750" cy="92007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6624525" y="1838863"/>
                <a:ext cx="956750" cy="920075"/>
              </a:xfrm>
              <a:custGeom>
                <a:rect b="b" l="l" r="r" t="t"/>
                <a:pathLst>
                  <a:path extrusionOk="0" h="36803" w="38270">
                    <a:moveTo>
                      <a:pt x="29339" y="1"/>
                    </a:moveTo>
                    <a:cubicBezTo>
                      <a:pt x="25169" y="1"/>
                      <a:pt x="20610" y="6521"/>
                      <a:pt x="18847" y="8911"/>
                    </a:cubicBezTo>
                    <a:cubicBezTo>
                      <a:pt x="16907" y="5903"/>
                      <a:pt x="15466" y="4737"/>
                      <a:pt x="14348" y="4737"/>
                    </a:cubicBezTo>
                    <a:cubicBezTo>
                      <a:pt x="11395" y="4737"/>
                      <a:pt x="10698" y="12874"/>
                      <a:pt x="9037" y="16693"/>
                    </a:cubicBezTo>
                    <a:cubicBezTo>
                      <a:pt x="7029" y="14772"/>
                      <a:pt x="5557" y="13973"/>
                      <a:pt x="4497" y="13973"/>
                    </a:cubicBezTo>
                    <a:cubicBezTo>
                      <a:pt x="0" y="13973"/>
                      <a:pt x="2943" y="28364"/>
                      <a:pt x="4002" y="32519"/>
                    </a:cubicBezTo>
                    <a:lnTo>
                      <a:pt x="4721" y="36802"/>
                    </a:lnTo>
                    <a:cubicBezTo>
                      <a:pt x="9561" y="35363"/>
                      <a:pt x="15185" y="32486"/>
                      <a:pt x="20449" y="32257"/>
                    </a:cubicBezTo>
                    <a:cubicBezTo>
                      <a:pt x="26400" y="32028"/>
                      <a:pt x="36700" y="28595"/>
                      <a:pt x="25942" y="24704"/>
                    </a:cubicBezTo>
                    <a:cubicBezTo>
                      <a:pt x="28231" y="21728"/>
                      <a:pt x="34411" y="21499"/>
                      <a:pt x="36013" y="17837"/>
                    </a:cubicBezTo>
                    <a:cubicBezTo>
                      <a:pt x="38270" y="12802"/>
                      <a:pt x="32580" y="12802"/>
                      <a:pt x="29147" y="12573"/>
                    </a:cubicBezTo>
                    <a:cubicBezTo>
                      <a:pt x="29572" y="9597"/>
                      <a:pt x="35065" y="2763"/>
                      <a:pt x="31174" y="474"/>
                    </a:cubicBezTo>
                    <a:cubicBezTo>
                      <a:pt x="30578" y="147"/>
                      <a:pt x="29963" y="1"/>
                      <a:pt x="29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6749225" y="1983763"/>
                <a:ext cx="594325" cy="749875"/>
              </a:xfrm>
              <a:custGeom>
                <a:rect b="b" l="l" r="r" t="t"/>
                <a:pathLst>
                  <a:path extrusionOk="0" h="29995" w="23773">
                    <a:moveTo>
                      <a:pt x="23394" y="0"/>
                    </a:moveTo>
                    <a:cubicBezTo>
                      <a:pt x="23333" y="0"/>
                      <a:pt x="23270" y="22"/>
                      <a:pt x="23211" y="74"/>
                    </a:cubicBezTo>
                    <a:cubicBezTo>
                      <a:pt x="19254" y="3638"/>
                      <a:pt x="16475" y="8248"/>
                      <a:pt x="13205" y="12401"/>
                    </a:cubicBezTo>
                    <a:cubicBezTo>
                      <a:pt x="10197" y="16161"/>
                      <a:pt x="6665" y="19496"/>
                      <a:pt x="3722" y="23322"/>
                    </a:cubicBezTo>
                    <a:cubicBezTo>
                      <a:pt x="2218" y="25251"/>
                      <a:pt x="812" y="27344"/>
                      <a:pt x="60" y="29698"/>
                    </a:cubicBezTo>
                    <a:cubicBezTo>
                      <a:pt x="1" y="29877"/>
                      <a:pt x="169" y="29995"/>
                      <a:pt x="326" y="29995"/>
                    </a:cubicBezTo>
                    <a:cubicBezTo>
                      <a:pt x="428" y="29995"/>
                      <a:pt x="525" y="29945"/>
                      <a:pt x="551" y="29829"/>
                    </a:cubicBezTo>
                    <a:cubicBezTo>
                      <a:pt x="1205" y="27736"/>
                      <a:pt x="2414" y="25873"/>
                      <a:pt x="3722" y="24140"/>
                    </a:cubicBezTo>
                    <a:cubicBezTo>
                      <a:pt x="5226" y="22145"/>
                      <a:pt x="6894" y="20281"/>
                      <a:pt x="8562" y="18417"/>
                    </a:cubicBezTo>
                    <a:cubicBezTo>
                      <a:pt x="10099" y="16717"/>
                      <a:pt x="11701" y="15049"/>
                      <a:pt x="13139" y="13284"/>
                    </a:cubicBezTo>
                    <a:cubicBezTo>
                      <a:pt x="14774" y="11256"/>
                      <a:pt x="16278" y="9164"/>
                      <a:pt x="17815" y="7071"/>
                    </a:cubicBezTo>
                    <a:cubicBezTo>
                      <a:pt x="19548" y="4717"/>
                      <a:pt x="21379" y="2395"/>
                      <a:pt x="23570" y="433"/>
                    </a:cubicBezTo>
                    <a:cubicBezTo>
                      <a:pt x="23773" y="256"/>
                      <a:pt x="23603" y="0"/>
                      <a:pt x="2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6813650" y="2412463"/>
                <a:ext cx="225650" cy="190325"/>
              </a:xfrm>
              <a:custGeom>
                <a:rect b="b" l="l" r="r" t="t"/>
                <a:pathLst>
                  <a:path extrusionOk="0" h="7613" w="9026">
                    <a:moveTo>
                      <a:pt x="695" y="1"/>
                    </a:moveTo>
                    <a:cubicBezTo>
                      <a:pt x="597" y="1"/>
                      <a:pt x="498" y="58"/>
                      <a:pt x="459" y="190"/>
                    </a:cubicBezTo>
                    <a:cubicBezTo>
                      <a:pt x="1" y="2545"/>
                      <a:pt x="230" y="4964"/>
                      <a:pt x="230" y="7351"/>
                    </a:cubicBezTo>
                    <a:cubicBezTo>
                      <a:pt x="230" y="7482"/>
                      <a:pt x="328" y="7613"/>
                      <a:pt x="491" y="7613"/>
                    </a:cubicBezTo>
                    <a:lnTo>
                      <a:pt x="8699" y="6926"/>
                    </a:lnTo>
                    <a:cubicBezTo>
                      <a:pt x="9016" y="6894"/>
                      <a:pt x="9025" y="6402"/>
                      <a:pt x="8727" y="6402"/>
                    </a:cubicBezTo>
                    <a:cubicBezTo>
                      <a:pt x="8718" y="6402"/>
                      <a:pt x="8709" y="6402"/>
                      <a:pt x="8699" y="6403"/>
                    </a:cubicBezTo>
                    <a:lnTo>
                      <a:pt x="719" y="7071"/>
                    </a:lnTo>
                    <a:lnTo>
                      <a:pt x="719" y="7071"/>
                    </a:lnTo>
                    <a:cubicBezTo>
                      <a:pt x="706" y="4810"/>
                      <a:pt x="541" y="2550"/>
                      <a:pt x="949" y="321"/>
                    </a:cubicBezTo>
                    <a:cubicBezTo>
                      <a:pt x="988" y="126"/>
                      <a:pt x="841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6938075" y="2231038"/>
                <a:ext cx="256850" cy="217375"/>
              </a:xfrm>
              <a:custGeom>
                <a:rect b="b" l="l" r="r" t="t"/>
                <a:pathLst>
                  <a:path extrusionOk="0" h="8695" w="10274">
                    <a:moveTo>
                      <a:pt x="1220" y="0"/>
                    </a:moveTo>
                    <a:cubicBezTo>
                      <a:pt x="1106" y="0"/>
                      <a:pt x="991" y="74"/>
                      <a:pt x="975" y="221"/>
                    </a:cubicBezTo>
                    <a:cubicBezTo>
                      <a:pt x="975" y="2935"/>
                      <a:pt x="975" y="5747"/>
                      <a:pt x="59" y="8396"/>
                    </a:cubicBezTo>
                    <a:cubicBezTo>
                      <a:pt x="1" y="8572"/>
                      <a:pt x="153" y="8695"/>
                      <a:pt x="326" y="8695"/>
                    </a:cubicBezTo>
                    <a:cubicBezTo>
                      <a:pt x="346" y="8695"/>
                      <a:pt x="366" y="8693"/>
                      <a:pt x="386" y="8690"/>
                    </a:cubicBezTo>
                    <a:cubicBezTo>
                      <a:pt x="3558" y="8232"/>
                      <a:pt x="6828" y="8298"/>
                      <a:pt x="9967" y="7545"/>
                    </a:cubicBezTo>
                    <a:cubicBezTo>
                      <a:pt x="10274" y="7484"/>
                      <a:pt x="10178" y="7049"/>
                      <a:pt x="9895" y="7049"/>
                    </a:cubicBezTo>
                    <a:cubicBezTo>
                      <a:pt x="9876" y="7049"/>
                      <a:pt x="9857" y="7051"/>
                      <a:pt x="9836" y="7055"/>
                    </a:cubicBezTo>
                    <a:cubicBezTo>
                      <a:pt x="6847" y="7740"/>
                      <a:pt x="3739" y="7743"/>
                      <a:pt x="682" y="8137"/>
                    </a:cubicBezTo>
                    <a:lnTo>
                      <a:pt x="682" y="8137"/>
                    </a:lnTo>
                    <a:cubicBezTo>
                      <a:pt x="1495" y="5597"/>
                      <a:pt x="1465" y="2865"/>
                      <a:pt x="1465" y="221"/>
                    </a:cubicBezTo>
                    <a:cubicBezTo>
                      <a:pt x="1449" y="74"/>
                      <a:pt x="1335" y="0"/>
                      <a:pt x="12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7094050" y="2121688"/>
                <a:ext cx="151575" cy="149350"/>
              </a:xfrm>
              <a:custGeom>
                <a:rect b="b" l="l" r="r" t="t"/>
                <a:pathLst>
                  <a:path extrusionOk="0" h="5974" w="6063">
                    <a:moveTo>
                      <a:pt x="699" y="1"/>
                    </a:moveTo>
                    <a:cubicBezTo>
                      <a:pt x="581" y="1"/>
                      <a:pt x="458" y="83"/>
                      <a:pt x="425" y="246"/>
                    </a:cubicBezTo>
                    <a:cubicBezTo>
                      <a:pt x="425" y="2077"/>
                      <a:pt x="0" y="3876"/>
                      <a:pt x="197" y="5707"/>
                    </a:cubicBezTo>
                    <a:cubicBezTo>
                      <a:pt x="197" y="5853"/>
                      <a:pt x="328" y="5973"/>
                      <a:pt x="473" y="5973"/>
                    </a:cubicBezTo>
                    <a:cubicBezTo>
                      <a:pt x="489" y="5973"/>
                      <a:pt x="507" y="5972"/>
                      <a:pt x="524" y="5968"/>
                    </a:cubicBezTo>
                    <a:cubicBezTo>
                      <a:pt x="2289" y="5739"/>
                      <a:pt x="4088" y="5968"/>
                      <a:pt x="5788" y="5511"/>
                    </a:cubicBezTo>
                    <a:cubicBezTo>
                      <a:pt x="6063" y="5419"/>
                      <a:pt x="5967" y="5014"/>
                      <a:pt x="5713" y="5014"/>
                    </a:cubicBezTo>
                    <a:cubicBezTo>
                      <a:pt x="5695" y="5014"/>
                      <a:pt x="5677" y="5016"/>
                      <a:pt x="5657" y="5020"/>
                    </a:cubicBezTo>
                    <a:cubicBezTo>
                      <a:pt x="4054" y="5452"/>
                      <a:pt x="2335" y="5273"/>
                      <a:pt x="691" y="5443"/>
                    </a:cubicBezTo>
                    <a:lnTo>
                      <a:pt x="691" y="5443"/>
                    </a:lnTo>
                    <a:cubicBezTo>
                      <a:pt x="534" y="3703"/>
                      <a:pt x="949" y="1989"/>
                      <a:pt x="949" y="246"/>
                    </a:cubicBezTo>
                    <a:cubicBezTo>
                      <a:pt x="932" y="83"/>
                      <a:pt x="818" y="1"/>
                      <a:pt x="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7206850" y="2012738"/>
                <a:ext cx="106300" cy="121350"/>
              </a:xfrm>
              <a:custGeom>
                <a:rect b="b" l="l" r="r" t="t"/>
                <a:pathLst>
                  <a:path extrusionOk="0" h="4854" w="4252">
                    <a:moveTo>
                      <a:pt x="723" y="1"/>
                    </a:moveTo>
                    <a:cubicBezTo>
                      <a:pt x="625" y="1"/>
                      <a:pt x="537" y="58"/>
                      <a:pt x="524" y="190"/>
                    </a:cubicBezTo>
                    <a:cubicBezTo>
                      <a:pt x="295" y="1531"/>
                      <a:pt x="262" y="2937"/>
                      <a:pt x="66" y="4310"/>
                    </a:cubicBezTo>
                    <a:cubicBezTo>
                      <a:pt x="1" y="4441"/>
                      <a:pt x="99" y="4571"/>
                      <a:pt x="230" y="4604"/>
                    </a:cubicBezTo>
                    <a:cubicBezTo>
                      <a:pt x="1213" y="4759"/>
                      <a:pt x="2196" y="4853"/>
                      <a:pt x="3179" y="4853"/>
                    </a:cubicBezTo>
                    <a:cubicBezTo>
                      <a:pt x="3439" y="4853"/>
                      <a:pt x="3698" y="4847"/>
                      <a:pt x="3957" y="4833"/>
                    </a:cubicBezTo>
                    <a:cubicBezTo>
                      <a:pt x="4252" y="4800"/>
                      <a:pt x="4252" y="4375"/>
                      <a:pt x="3957" y="4343"/>
                    </a:cubicBezTo>
                    <a:cubicBezTo>
                      <a:pt x="3761" y="4348"/>
                      <a:pt x="3565" y="4351"/>
                      <a:pt x="3368" y="4351"/>
                    </a:cubicBezTo>
                    <a:cubicBezTo>
                      <a:pt x="2436" y="4351"/>
                      <a:pt x="1507" y="4289"/>
                      <a:pt x="596" y="4151"/>
                    </a:cubicBezTo>
                    <a:lnTo>
                      <a:pt x="596" y="4151"/>
                    </a:lnTo>
                    <a:cubicBezTo>
                      <a:pt x="758" y="2874"/>
                      <a:pt x="802" y="1598"/>
                      <a:pt x="1014" y="321"/>
                    </a:cubicBezTo>
                    <a:cubicBezTo>
                      <a:pt x="1034" y="126"/>
                      <a:pt x="867" y="1"/>
                      <a:pt x="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rot="5400000">
              <a:off x="-227254" y="2783000"/>
              <a:ext cx="979622" cy="756603"/>
              <a:chOff x="5419242" y="2066029"/>
              <a:chExt cx="618800" cy="477925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5419242" y="2066029"/>
                <a:ext cx="618800" cy="466075"/>
              </a:xfrm>
              <a:custGeom>
                <a:rect b="b" l="l" r="r" t="t"/>
                <a:pathLst>
                  <a:path extrusionOk="0" h="18643" w="24752">
                    <a:moveTo>
                      <a:pt x="14240" y="1"/>
                    </a:moveTo>
                    <a:cubicBezTo>
                      <a:pt x="11170" y="1"/>
                      <a:pt x="9340" y="7681"/>
                      <a:pt x="8339" y="9683"/>
                    </a:cubicBezTo>
                    <a:cubicBezTo>
                      <a:pt x="8143" y="7296"/>
                      <a:pt x="7129" y="4942"/>
                      <a:pt x="5854" y="2882"/>
                    </a:cubicBezTo>
                    <a:cubicBezTo>
                      <a:pt x="4786" y="1379"/>
                      <a:pt x="3826" y="259"/>
                      <a:pt x="3009" y="259"/>
                    </a:cubicBezTo>
                    <a:cubicBezTo>
                      <a:pt x="2476" y="259"/>
                      <a:pt x="2004" y="737"/>
                      <a:pt x="1603" y="1901"/>
                    </a:cubicBezTo>
                    <a:cubicBezTo>
                      <a:pt x="1" y="6904"/>
                      <a:pt x="5331" y="14195"/>
                      <a:pt x="7260" y="18642"/>
                    </a:cubicBezTo>
                    <a:cubicBezTo>
                      <a:pt x="10857" y="17923"/>
                      <a:pt x="18116" y="14620"/>
                      <a:pt x="20797" y="12037"/>
                    </a:cubicBezTo>
                    <a:cubicBezTo>
                      <a:pt x="24751" y="8624"/>
                      <a:pt x="24034" y="6689"/>
                      <a:pt x="21493" y="6689"/>
                    </a:cubicBezTo>
                    <a:cubicBezTo>
                      <a:pt x="19579" y="6689"/>
                      <a:pt x="16632" y="7786"/>
                      <a:pt x="13865" y="10173"/>
                    </a:cubicBezTo>
                    <a:cubicBezTo>
                      <a:pt x="14355" y="8310"/>
                      <a:pt x="17592" y="462"/>
                      <a:pt x="14355" y="4"/>
                    </a:cubicBezTo>
                    <a:cubicBezTo>
                      <a:pt x="14317" y="2"/>
                      <a:pt x="14278" y="1"/>
                      <a:pt x="14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5491192" y="2236904"/>
                <a:ext cx="396975" cy="298450"/>
              </a:xfrm>
              <a:custGeom>
                <a:rect b="b" l="l" r="r" t="t"/>
                <a:pathLst>
                  <a:path extrusionOk="0" h="11938" w="15879">
                    <a:moveTo>
                      <a:pt x="9112" y="1"/>
                    </a:moveTo>
                    <a:cubicBezTo>
                      <a:pt x="7163" y="1"/>
                      <a:pt x="5976" y="4925"/>
                      <a:pt x="5330" y="6216"/>
                    </a:cubicBezTo>
                    <a:cubicBezTo>
                      <a:pt x="5166" y="4646"/>
                      <a:pt x="4611" y="3142"/>
                      <a:pt x="3728" y="1834"/>
                    </a:cubicBezTo>
                    <a:cubicBezTo>
                      <a:pt x="3057" y="868"/>
                      <a:pt x="2446" y="151"/>
                      <a:pt x="1923" y="151"/>
                    </a:cubicBezTo>
                    <a:cubicBezTo>
                      <a:pt x="1579" y="151"/>
                      <a:pt x="1273" y="461"/>
                      <a:pt x="1014" y="1213"/>
                    </a:cubicBezTo>
                    <a:cubicBezTo>
                      <a:pt x="0" y="4417"/>
                      <a:pt x="3433" y="9093"/>
                      <a:pt x="4643" y="11938"/>
                    </a:cubicBezTo>
                    <a:cubicBezTo>
                      <a:pt x="6965" y="11480"/>
                      <a:pt x="11608" y="9355"/>
                      <a:pt x="13341" y="7720"/>
                    </a:cubicBezTo>
                    <a:cubicBezTo>
                      <a:pt x="15878" y="5519"/>
                      <a:pt x="15414" y="4275"/>
                      <a:pt x="13782" y="4275"/>
                    </a:cubicBezTo>
                    <a:cubicBezTo>
                      <a:pt x="12553" y="4275"/>
                      <a:pt x="10663" y="4980"/>
                      <a:pt x="8894" y="6510"/>
                    </a:cubicBezTo>
                    <a:cubicBezTo>
                      <a:pt x="9188" y="5300"/>
                      <a:pt x="11281" y="297"/>
                      <a:pt x="9188" y="3"/>
                    </a:cubicBezTo>
                    <a:cubicBezTo>
                      <a:pt x="9163" y="1"/>
                      <a:pt x="9137" y="1"/>
                      <a:pt x="91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5551517" y="2291104"/>
                <a:ext cx="68025" cy="247125"/>
              </a:xfrm>
              <a:custGeom>
                <a:rect b="b" l="l" r="r" t="t"/>
                <a:pathLst>
                  <a:path extrusionOk="0" h="9885" w="2721">
                    <a:moveTo>
                      <a:pt x="307" y="0"/>
                    </a:moveTo>
                    <a:cubicBezTo>
                      <a:pt x="159" y="0"/>
                      <a:pt x="1" y="125"/>
                      <a:pt x="40" y="320"/>
                    </a:cubicBezTo>
                    <a:cubicBezTo>
                      <a:pt x="367" y="1857"/>
                      <a:pt x="824" y="3394"/>
                      <a:pt x="1413" y="4865"/>
                    </a:cubicBezTo>
                    <a:cubicBezTo>
                      <a:pt x="1969" y="6402"/>
                      <a:pt x="2198" y="8037"/>
                      <a:pt x="2067" y="9639"/>
                    </a:cubicBezTo>
                    <a:cubicBezTo>
                      <a:pt x="2050" y="9803"/>
                      <a:pt x="2165" y="9884"/>
                      <a:pt x="2292" y="9884"/>
                    </a:cubicBezTo>
                    <a:cubicBezTo>
                      <a:pt x="2418" y="9884"/>
                      <a:pt x="2557" y="9803"/>
                      <a:pt x="2590" y="9639"/>
                    </a:cubicBezTo>
                    <a:cubicBezTo>
                      <a:pt x="2721" y="8037"/>
                      <a:pt x="2492" y="6402"/>
                      <a:pt x="1936" y="4865"/>
                    </a:cubicBezTo>
                    <a:cubicBezTo>
                      <a:pt x="1446" y="3328"/>
                      <a:pt x="824" y="1792"/>
                      <a:pt x="530" y="189"/>
                    </a:cubicBezTo>
                    <a:cubicBezTo>
                      <a:pt x="504" y="57"/>
                      <a:pt x="408" y="0"/>
                      <a:pt x="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5607592" y="2290979"/>
                <a:ext cx="101675" cy="252975"/>
              </a:xfrm>
              <a:custGeom>
                <a:rect b="b" l="l" r="r" t="t"/>
                <a:pathLst>
                  <a:path extrusionOk="0" h="10119" w="4067">
                    <a:moveTo>
                      <a:pt x="3722" y="0"/>
                    </a:moveTo>
                    <a:cubicBezTo>
                      <a:pt x="3645" y="0"/>
                      <a:pt x="3569" y="38"/>
                      <a:pt x="3519" y="129"/>
                    </a:cubicBezTo>
                    <a:cubicBezTo>
                      <a:pt x="2080" y="3235"/>
                      <a:pt x="674" y="6407"/>
                      <a:pt x="20" y="9808"/>
                    </a:cubicBezTo>
                    <a:cubicBezTo>
                      <a:pt x="0" y="9988"/>
                      <a:pt x="176" y="10119"/>
                      <a:pt x="322" y="10119"/>
                    </a:cubicBezTo>
                    <a:cubicBezTo>
                      <a:pt x="416" y="10119"/>
                      <a:pt x="498" y="10066"/>
                      <a:pt x="510" y="9938"/>
                    </a:cubicBezTo>
                    <a:cubicBezTo>
                      <a:pt x="1164" y="6603"/>
                      <a:pt x="2538" y="3464"/>
                      <a:pt x="3976" y="391"/>
                    </a:cubicBezTo>
                    <a:cubicBezTo>
                      <a:pt x="4067" y="188"/>
                      <a:pt x="3892" y="0"/>
                      <a:pt x="3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5611117" y="2372829"/>
                <a:ext cx="237225" cy="166450"/>
              </a:xfrm>
              <a:custGeom>
                <a:rect b="b" l="l" r="r" t="t"/>
                <a:pathLst>
                  <a:path extrusionOk="0" h="6658" w="9489">
                    <a:moveTo>
                      <a:pt x="9119" y="1"/>
                    </a:moveTo>
                    <a:cubicBezTo>
                      <a:pt x="9082" y="1"/>
                      <a:pt x="9042" y="9"/>
                      <a:pt x="9002" y="27"/>
                    </a:cubicBezTo>
                    <a:cubicBezTo>
                      <a:pt x="5928" y="1792"/>
                      <a:pt x="2397" y="3329"/>
                      <a:pt x="173" y="6207"/>
                    </a:cubicBezTo>
                    <a:cubicBezTo>
                      <a:pt x="1" y="6404"/>
                      <a:pt x="163" y="6657"/>
                      <a:pt x="351" y="6657"/>
                    </a:cubicBezTo>
                    <a:cubicBezTo>
                      <a:pt x="413" y="6657"/>
                      <a:pt x="477" y="6631"/>
                      <a:pt x="533" y="6566"/>
                    </a:cubicBezTo>
                    <a:cubicBezTo>
                      <a:pt x="2724" y="3722"/>
                      <a:pt x="6222" y="2218"/>
                      <a:pt x="9263" y="485"/>
                    </a:cubicBezTo>
                    <a:cubicBezTo>
                      <a:pt x="9489" y="315"/>
                      <a:pt x="9350" y="1"/>
                      <a:pt x="91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Google Shape;602;p24"/>
            <p:cNvGrpSpPr/>
            <p:nvPr/>
          </p:nvGrpSpPr>
          <p:grpSpPr>
            <a:xfrm>
              <a:off x="1284110" y="2035613"/>
              <a:ext cx="113650" cy="99750"/>
              <a:chOff x="5042000" y="1255775"/>
              <a:chExt cx="113650" cy="99750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6" name="Google Shape;606;p24"/>
            <p:cNvGrpSpPr/>
            <p:nvPr/>
          </p:nvGrpSpPr>
          <p:grpSpPr>
            <a:xfrm>
              <a:off x="677660" y="3496188"/>
              <a:ext cx="113650" cy="99750"/>
              <a:chOff x="5042000" y="1255775"/>
              <a:chExt cx="113650" cy="99750"/>
            </a:xfrm>
          </p:grpSpPr>
          <p:sp>
            <p:nvSpPr>
              <p:cNvPr id="607" name="Google Shape;607;p24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7">
    <p:bg>
      <p:bgPr>
        <a:solidFill>
          <a:schemeClr val="dk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"/>
          <p:cNvSpPr txBox="1"/>
          <p:nvPr>
            <p:ph type="title"/>
          </p:nvPr>
        </p:nvSpPr>
        <p:spPr>
          <a:xfrm>
            <a:off x="4595650" y="407305"/>
            <a:ext cx="36981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13" name="Google Shape;613;p26"/>
          <p:cNvSpPr txBox="1"/>
          <p:nvPr>
            <p:ph idx="2" type="title"/>
          </p:nvPr>
        </p:nvSpPr>
        <p:spPr>
          <a:xfrm>
            <a:off x="4595650" y="953000"/>
            <a:ext cx="3698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614" name="Google Shape;614;p26"/>
          <p:cNvSpPr txBox="1"/>
          <p:nvPr>
            <p:ph idx="1" type="subTitle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marR="38100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15" name="Google Shape;615;p26"/>
          <p:cNvSpPr/>
          <p:nvPr/>
        </p:nvSpPr>
        <p:spPr>
          <a:xfrm flipH="1">
            <a:off x="-771625" y="9530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-8550" y="37308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1958087" y="-30820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8518581" y="185063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6"/>
          <p:cNvSpPr/>
          <p:nvPr/>
        </p:nvSpPr>
        <p:spPr>
          <a:xfrm>
            <a:off x="4595649" y="468787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7_1">
    <p:bg>
      <p:bgPr>
        <a:solidFill>
          <a:schemeClr val="dk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title"/>
          </p:nvPr>
        </p:nvSpPr>
        <p:spPr>
          <a:xfrm>
            <a:off x="824613" y="3142867"/>
            <a:ext cx="36981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22" name="Google Shape;622;p27"/>
          <p:cNvSpPr txBox="1"/>
          <p:nvPr>
            <p:ph idx="2" type="title"/>
          </p:nvPr>
        </p:nvSpPr>
        <p:spPr>
          <a:xfrm>
            <a:off x="824600" y="3688574"/>
            <a:ext cx="36981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623" name="Google Shape;623;p27"/>
          <p:cNvSpPr txBox="1"/>
          <p:nvPr>
            <p:ph idx="1" type="subTitle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24" name="Google Shape;624;p27"/>
          <p:cNvSpPr/>
          <p:nvPr/>
        </p:nvSpPr>
        <p:spPr>
          <a:xfrm>
            <a:off x="4950487" y="456717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"/>
          <p:cNvSpPr/>
          <p:nvPr/>
        </p:nvSpPr>
        <p:spPr>
          <a:xfrm flipH="1">
            <a:off x="4278675" y="-73058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7"/>
          <p:cNvSpPr/>
          <p:nvPr/>
        </p:nvSpPr>
        <p:spPr>
          <a:xfrm flipH="1">
            <a:off x="53831" y="15301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8298250" y="36885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7_1_1">
    <p:bg>
      <p:bgPr>
        <a:solidFill>
          <a:schemeClr val="dk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8"/>
          <p:cNvSpPr txBox="1"/>
          <p:nvPr>
            <p:ph type="title"/>
          </p:nvPr>
        </p:nvSpPr>
        <p:spPr>
          <a:xfrm>
            <a:off x="951350" y="411480"/>
            <a:ext cx="36981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30" name="Google Shape;630;p28"/>
          <p:cNvSpPr txBox="1"/>
          <p:nvPr>
            <p:ph idx="2" type="title"/>
          </p:nvPr>
        </p:nvSpPr>
        <p:spPr>
          <a:xfrm>
            <a:off x="951338" y="1023540"/>
            <a:ext cx="36981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631" name="Google Shape;631;p28"/>
          <p:cNvSpPr txBox="1"/>
          <p:nvPr>
            <p:ph idx="1" type="subTitle"/>
          </p:nvPr>
        </p:nvSpPr>
        <p:spPr>
          <a:xfrm>
            <a:off x="4887538" y="1234737"/>
            <a:ext cx="30459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32" name="Google Shape;632;p28"/>
          <p:cNvSpPr/>
          <p:nvPr/>
        </p:nvSpPr>
        <p:spPr>
          <a:xfrm flipH="1">
            <a:off x="3719475" y="444995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5175988" y="-1073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8"/>
          <p:cNvSpPr/>
          <p:nvPr/>
        </p:nvSpPr>
        <p:spPr>
          <a:xfrm flipH="1">
            <a:off x="185318" y="224913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8717449" y="91135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8085124" y="445015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_1_1_1">
    <p:bg>
      <p:bgPr>
        <a:solidFill>
          <a:schemeClr val="dk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 txBox="1"/>
          <p:nvPr>
            <p:ph type="title"/>
          </p:nvPr>
        </p:nvSpPr>
        <p:spPr>
          <a:xfrm>
            <a:off x="3741141" y="1251010"/>
            <a:ext cx="36981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39" name="Google Shape;639;p29"/>
          <p:cNvSpPr txBox="1"/>
          <p:nvPr>
            <p:ph idx="2" type="title"/>
          </p:nvPr>
        </p:nvSpPr>
        <p:spPr>
          <a:xfrm>
            <a:off x="3741138" y="1796712"/>
            <a:ext cx="36981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640" name="Google Shape;640;p29"/>
          <p:cNvSpPr txBox="1"/>
          <p:nvPr>
            <p:ph idx="1" type="subTitle"/>
          </p:nvPr>
        </p:nvSpPr>
        <p:spPr>
          <a:xfrm>
            <a:off x="1976800" y="3326588"/>
            <a:ext cx="48942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41" name="Google Shape;641;p29"/>
          <p:cNvSpPr/>
          <p:nvPr/>
        </p:nvSpPr>
        <p:spPr>
          <a:xfrm>
            <a:off x="5523900" y="53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-68838" y="4126401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8087662" y="2250442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 flipH="1">
            <a:off x="201356" y="1053588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9"/>
          <p:cNvSpPr/>
          <p:nvPr/>
        </p:nvSpPr>
        <p:spPr>
          <a:xfrm flipH="1">
            <a:off x="5732675" y="45386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7_1_1_1_1">
    <p:bg>
      <p:bgPr>
        <a:solidFill>
          <a:schemeClr val="dk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 txBox="1"/>
          <p:nvPr>
            <p:ph type="title"/>
          </p:nvPr>
        </p:nvSpPr>
        <p:spPr>
          <a:xfrm>
            <a:off x="1383563" y="1246439"/>
            <a:ext cx="31119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648" name="Google Shape;648;p30"/>
          <p:cNvSpPr txBox="1"/>
          <p:nvPr>
            <p:ph idx="2" type="title"/>
          </p:nvPr>
        </p:nvSpPr>
        <p:spPr>
          <a:xfrm>
            <a:off x="1383563" y="1792139"/>
            <a:ext cx="31119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7000"/>
            </a:lvl9pPr>
          </a:lstStyle>
          <a:p/>
        </p:txBody>
      </p:sp>
      <p:sp>
        <p:nvSpPr>
          <p:cNvPr id="649" name="Google Shape;649;p30"/>
          <p:cNvSpPr txBox="1"/>
          <p:nvPr>
            <p:ph idx="1" type="subTitle"/>
          </p:nvPr>
        </p:nvSpPr>
        <p:spPr>
          <a:xfrm>
            <a:off x="1446550" y="3236825"/>
            <a:ext cx="5757000" cy="9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50" name="Google Shape;650;p30"/>
          <p:cNvSpPr/>
          <p:nvPr/>
        </p:nvSpPr>
        <p:spPr>
          <a:xfrm>
            <a:off x="-8550" y="26919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0"/>
          <p:cNvSpPr/>
          <p:nvPr/>
        </p:nvSpPr>
        <p:spPr>
          <a:xfrm flipH="1">
            <a:off x="7768875" y="699617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 flipH="1">
            <a:off x="4001781" y="17131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 flipH="1">
            <a:off x="7861563" y="4464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13309" y="1901952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8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/>
          <p:nvPr>
            <p:ph type="title"/>
          </p:nvPr>
        </p:nvSpPr>
        <p:spPr>
          <a:xfrm>
            <a:off x="5151850" y="1762086"/>
            <a:ext cx="3415200" cy="19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ext 2">
  <p:cSld name="CUSTOM_9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"/>
          <p:cNvSpPr txBox="1"/>
          <p:nvPr>
            <p:ph type="title"/>
          </p:nvPr>
        </p:nvSpPr>
        <p:spPr>
          <a:xfrm>
            <a:off x="3568800" y="536375"/>
            <a:ext cx="2704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1pPr>
            <a:lvl2pPr lvl="1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2pPr>
            <a:lvl3pPr lvl="2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3pPr>
            <a:lvl4pPr lvl="3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4pPr>
            <a:lvl5pPr lvl="4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5pPr>
            <a:lvl6pPr lvl="5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6pPr>
            <a:lvl7pPr lvl="6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7pPr>
            <a:lvl8pPr lvl="7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8pPr>
            <a:lvl9pPr lvl="8" marR="3810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504688" y="2139696"/>
            <a:ext cx="2368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709928" y="2139696"/>
            <a:ext cx="2368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1453896" y="1271016"/>
            <a:ext cx="24324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5252796" y="1271016"/>
            <a:ext cx="24324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92813" y="1450913"/>
            <a:ext cx="23133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000"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5151975" y="1743288"/>
            <a:ext cx="3415200" cy="15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325" y="31728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Nanum Pen Script"/>
              <a:buNone/>
              <a:defRPr b="1" sz="6000">
                <a:solidFill>
                  <a:schemeClr val="dk2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num Pen Script"/>
              <a:buNone/>
              <a:defRPr sz="2800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unito"/>
              <a:buChar char="●"/>
              <a:defRPr sz="18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●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unito"/>
              <a:buChar char="○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Nunito"/>
              <a:buChar char="■"/>
              <a:defRPr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3"/>
          <p:cNvGrpSpPr/>
          <p:nvPr/>
        </p:nvGrpSpPr>
        <p:grpSpPr>
          <a:xfrm>
            <a:off x="731520" y="822960"/>
            <a:ext cx="3063294" cy="3461946"/>
            <a:chOff x="807514" y="821316"/>
            <a:chExt cx="3062988" cy="3480392"/>
          </a:xfrm>
        </p:grpSpPr>
        <p:grpSp>
          <p:nvGrpSpPr>
            <p:cNvPr id="663" name="Google Shape;663;p33"/>
            <p:cNvGrpSpPr/>
            <p:nvPr/>
          </p:nvGrpSpPr>
          <p:grpSpPr>
            <a:xfrm>
              <a:off x="807514" y="821316"/>
              <a:ext cx="3062988" cy="1781411"/>
              <a:chOff x="640276" y="674499"/>
              <a:chExt cx="6947126" cy="4058809"/>
            </a:xfrm>
          </p:grpSpPr>
          <p:grpSp>
            <p:nvGrpSpPr>
              <p:cNvPr id="664" name="Google Shape;664;p33"/>
              <p:cNvGrpSpPr/>
              <p:nvPr/>
            </p:nvGrpSpPr>
            <p:grpSpPr>
              <a:xfrm>
                <a:off x="7012119" y="4163474"/>
                <a:ext cx="575002" cy="496567"/>
                <a:chOff x="5218225" y="1474825"/>
                <a:chExt cx="259700" cy="224275"/>
              </a:xfrm>
            </p:grpSpPr>
            <p:sp>
              <p:nvSpPr>
                <p:cNvPr id="665" name="Google Shape;665;p33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3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3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3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3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0" name="Google Shape;670;p33"/>
              <p:cNvGrpSpPr/>
              <p:nvPr/>
            </p:nvGrpSpPr>
            <p:grpSpPr>
              <a:xfrm>
                <a:off x="6323195" y="1928748"/>
                <a:ext cx="251632" cy="220856"/>
                <a:chOff x="5042000" y="1255775"/>
                <a:chExt cx="113650" cy="99750"/>
              </a:xfrm>
            </p:grpSpPr>
            <p:sp>
              <p:nvSpPr>
                <p:cNvPr id="671" name="Google Shape;671;p33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3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3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4" name="Google Shape;674;p33"/>
              <p:cNvGrpSpPr/>
              <p:nvPr/>
            </p:nvGrpSpPr>
            <p:grpSpPr>
              <a:xfrm rot="-5400000">
                <a:off x="5180808" y="1061658"/>
                <a:ext cx="575002" cy="496567"/>
                <a:chOff x="5218225" y="1474825"/>
                <a:chExt cx="259700" cy="224275"/>
              </a:xfrm>
            </p:grpSpPr>
            <p:sp>
              <p:nvSpPr>
                <p:cNvPr id="675" name="Google Shape;675;p33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0" name="Google Shape;680;p33"/>
              <p:cNvGrpSpPr/>
              <p:nvPr/>
            </p:nvGrpSpPr>
            <p:grpSpPr>
              <a:xfrm rot="10800000">
                <a:off x="1449245" y="1613944"/>
                <a:ext cx="575002" cy="496567"/>
                <a:chOff x="5218225" y="1474825"/>
                <a:chExt cx="259700" cy="224275"/>
              </a:xfrm>
            </p:grpSpPr>
            <p:sp>
              <p:nvSpPr>
                <p:cNvPr id="681" name="Google Shape;681;p33"/>
                <p:cNvSpPr/>
                <p:nvPr/>
              </p:nvSpPr>
              <p:spPr>
                <a:xfrm>
                  <a:off x="5224300" y="1474825"/>
                  <a:ext cx="253625" cy="224275"/>
                </a:xfrm>
                <a:custGeom>
                  <a:rect b="b" l="l" r="r" t="t"/>
                  <a:pathLst>
                    <a:path extrusionOk="0" h="8971" w="10145">
                      <a:moveTo>
                        <a:pt x="6168" y="0"/>
                      </a:moveTo>
                      <a:cubicBezTo>
                        <a:pt x="4540" y="0"/>
                        <a:pt x="1352" y="995"/>
                        <a:pt x="0" y="1767"/>
                      </a:cubicBezTo>
                      <a:cubicBezTo>
                        <a:pt x="654" y="3729"/>
                        <a:pt x="1046" y="7587"/>
                        <a:pt x="2976" y="8732"/>
                      </a:cubicBezTo>
                      <a:cubicBezTo>
                        <a:pt x="3258" y="8896"/>
                        <a:pt x="3474" y="8971"/>
                        <a:pt x="3638" y="8971"/>
                      </a:cubicBezTo>
                      <a:cubicBezTo>
                        <a:pt x="4159" y="8971"/>
                        <a:pt x="4154" y="8222"/>
                        <a:pt x="4055" y="7228"/>
                      </a:cubicBezTo>
                      <a:cubicBezTo>
                        <a:pt x="3891" y="6181"/>
                        <a:pt x="3499" y="5200"/>
                        <a:pt x="2910" y="4317"/>
                      </a:cubicBezTo>
                      <a:lnTo>
                        <a:pt x="2910" y="4317"/>
                      </a:lnTo>
                      <a:cubicBezTo>
                        <a:pt x="3653" y="4609"/>
                        <a:pt x="5643" y="5977"/>
                        <a:pt x="6892" y="5977"/>
                      </a:cubicBezTo>
                      <a:cubicBezTo>
                        <a:pt x="7183" y="5977"/>
                        <a:pt x="7433" y="5903"/>
                        <a:pt x="7619" y="5723"/>
                      </a:cubicBezTo>
                      <a:cubicBezTo>
                        <a:pt x="8502" y="4644"/>
                        <a:pt x="5232" y="3042"/>
                        <a:pt x="4545" y="2584"/>
                      </a:cubicBezTo>
                      <a:cubicBezTo>
                        <a:pt x="8184" y="2552"/>
                        <a:pt x="10144" y="1"/>
                        <a:pt x="6319" y="1"/>
                      </a:cubicBezTo>
                      <a:cubicBezTo>
                        <a:pt x="6295" y="1"/>
                        <a:pt x="6270" y="1"/>
                        <a:pt x="6245" y="1"/>
                      </a:cubicBezTo>
                      <a:cubicBezTo>
                        <a:pt x="6220" y="1"/>
                        <a:pt x="6194" y="0"/>
                        <a:pt x="61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5225925" y="1487900"/>
                  <a:ext cx="162075" cy="143150"/>
                </a:xfrm>
                <a:custGeom>
                  <a:rect b="b" l="l" r="r" t="t"/>
                  <a:pathLst>
                    <a:path extrusionOk="0" h="5726" w="6483">
                      <a:moveTo>
                        <a:pt x="3912" y="0"/>
                      </a:moveTo>
                      <a:cubicBezTo>
                        <a:pt x="2846" y="0"/>
                        <a:pt x="844" y="631"/>
                        <a:pt x="9" y="1141"/>
                      </a:cubicBezTo>
                      <a:lnTo>
                        <a:pt x="9" y="1141"/>
                      </a:lnTo>
                      <a:cubicBezTo>
                        <a:pt x="6" y="1131"/>
                        <a:pt x="3" y="1122"/>
                        <a:pt x="0" y="1113"/>
                      </a:cubicBezTo>
                      <a:lnTo>
                        <a:pt x="0" y="1146"/>
                      </a:lnTo>
                      <a:cubicBezTo>
                        <a:pt x="3" y="1144"/>
                        <a:pt x="6" y="1142"/>
                        <a:pt x="9" y="1141"/>
                      </a:cubicBezTo>
                      <a:lnTo>
                        <a:pt x="9" y="1141"/>
                      </a:lnTo>
                      <a:cubicBezTo>
                        <a:pt x="397" y="2423"/>
                        <a:pt x="663" y="4846"/>
                        <a:pt x="1897" y="5593"/>
                      </a:cubicBezTo>
                      <a:cubicBezTo>
                        <a:pt x="2071" y="5684"/>
                        <a:pt x="2207" y="5725"/>
                        <a:pt x="2311" y="5725"/>
                      </a:cubicBezTo>
                      <a:cubicBezTo>
                        <a:pt x="2657" y="5725"/>
                        <a:pt x="2659" y="5265"/>
                        <a:pt x="2584" y="4612"/>
                      </a:cubicBezTo>
                      <a:cubicBezTo>
                        <a:pt x="2486" y="3925"/>
                        <a:pt x="2224" y="3304"/>
                        <a:pt x="1864" y="2748"/>
                      </a:cubicBezTo>
                      <a:lnTo>
                        <a:pt x="1864" y="2748"/>
                      </a:lnTo>
                      <a:cubicBezTo>
                        <a:pt x="2313" y="2933"/>
                        <a:pt x="3593" y="3800"/>
                        <a:pt x="4397" y="3800"/>
                      </a:cubicBezTo>
                      <a:cubicBezTo>
                        <a:pt x="4588" y="3800"/>
                        <a:pt x="4753" y="3751"/>
                        <a:pt x="4872" y="3631"/>
                      </a:cubicBezTo>
                      <a:cubicBezTo>
                        <a:pt x="5461" y="2944"/>
                        <a:pt x="3336" y="1931"/>
                        <a:pt x="2911" y="1636"/>
                      </a:cubicBezTo>
                      <a:cubicBezTo>
                        <a:pt x="5209" y="1604"/>
                        <a:pt x="6482" y="1"/>
                        <a:pt x="4063" y="1"/>
                      </a:cubicBezTo>
                      <a:cubicBezTo>
                        <a:pt x="4039" y="1"/>
                        <a:pt x="4015" y="1"/>
                        <a:pt x="3990" y="1"/>
                      </a:cubicBezTo>
                      <a:cubicBezTo>
                        <a:pt x="3964" y="1"/>
                        <a:pt x="3938" y="0"/>
                        <a:pt x="39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5218225" y="1509800"/>
                  <a:ext cx="68350" cy="102800"/>
                </a:xfrm>
                <a:custGeom>
                  <a:rect b="b" l="l" r="r" t="t"/>
                  <a:pathLst>
                    <a:path extrusionOk="0" h="4112" w="2734">
                      <a:moveTo>
                        <a:pt x="371" y="0"/>
                      </a:moveTo>
                      <a:cubicBezTo>
                        <a:pt x="176" y="0"/>
                        <a:pt x="0" y="256"/>
                        <a:pt x="178" y="433"/>
                      </a:cubicBezTo>
                      <a:cubicBezTo>
                        <a:pt x="668" y="924"/>
                        <a:pt x="1060" y="1480"/>
                        <a:pt x="1322" y="2134"/>
                      </a:cubicBezTo>
                      <a:cubicBezTo>
                        <a:pt x="1551" y="2755"/>
                        <a:pt x="1845" y="3376"/>
                        <a:pt x="2172" y="3997"/>
                      </a:cubicBezTo>
                      <a:cubicBezTo>
                        <a:pt x="2223" y="4078"/>
                        <a:pt x="2301" y="4112"/>
                        <a:pt x="2379" y="4112"/>
                      </a:cubicBezTo>
                      <a:cubicBezTo>
                        <a:pt x="2556" y="4112"/>
                        <a:pt x="2733" y="3940"/>
                        <a:pt x="2597" y="3736"/>
                      </a:cubicBezTo>
                      <a:cubicBezTo>
                        <a:pt x="2270" y="3115"/>
                        <a:pt x="1976" y="2461"/>
                        <a:pt x="1714" y="1807"/>
                      </a:cubicBezTo>
                      <a:cubicBezTo>
                        <a:pt x="1453" y="1153"/>
                        <a:pt x="1060" y="564"/>
                        <a:pt x="537" y="74"/>
                      </a:cubicBezTo>
                      <a:cubicBezTo>
                        <a:pt x="486" y="22"/>
                        <a:pt x="427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5220200" y="1506725"/>
                  <a:ext cx="113475" cy="65175"/>
                </a:xfrm>
                <a:custGeom>
                  <a:rect b="b" l="l" r="r" t="t"/>
                  <a:pathLst>
                    <a:path extrusionOk="0" h="2607" w="4539">
                      <a:moveTo>
                        <a:pt x="289" y="0"/>
                      </a:moveTo>
                      <a:cubicBezTo>
                        <a:pt x="197" y="0"/>
                        <a:pt x="110" y="44"/>
                        <a:pt x="66" y="131"/>
                      </a:cubicBezTo>
                      <a:cubicBezTo>
                        <a:pt x="1" y="262"/>
                        <a:pt x="33" y="393"/>
                        <a:pt x="164" y="491"/>
                      </a:cubicBezTo>
                      <a:cubicBezTo>
                        <a:pt x="1341" y="1341"/>
                        <a:pt x="2649" y="2028"/>
                        <a:pt x="4022" y="2584"/>
                      </a:cubicBezTo>
                      <a:cubicBezTo>
                        <a:pt x="4059" y="2600"/>
                        <a:pt x="4094" y="2607"/>
                        <a:pt x="4128" y="2607"/>
                      </a:cubicBezTo>
                      <a:cubicBezTo>
                        <a:pt x="4372" y="2607"/>
                        <a:pt x="4538" y="2241"/>
                        <a:pt x="4251" y="2126"/>
                      </a:cubicBezTo>
                      <a:cubicBezTo>
                        <a:pt x="2911" y="1603"/>
                        <a:pt x="1603" y="883"/>
                        <a:pt x="426" y="33"/>
                      </a:cubicBezTo>
                      <a:cubicBezTo>
                        <a:pt x="382" y="11"/>
                        <a:pt x="335" y="0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5221525" y="1493500"/>
                  <a:ext cx="132250" cy="28175"/>
                </a:xfrm>
                <a:custGeom>
                  <a:rect b="b" l="l" r="r" t="t"/>
                  <a:pathLst>
                    <a:path extrusionOk="0" h="1127" w="5290">
                      <a:moveTo>
                        <a:pt x="4911" y="0"/>
                      </a:moveTo>
                      <a:cubicBezTo>
                        <a:pt x="4892" y="0"/>
                        <a:pt x="4873" y="2"/>
                        <a:pt x="4852" y="6"/>
                      </a:cubicBezTo>
                      <a:cubicBezTo>
                        <a:pt x="3713" y="245"/>
                        <a:pt x="2489" y="633"/>
                        <a:pt x="1282" y="633"/>
                      </a:cubicBezTo>
                      <a:cubicBezTo>
                        <a:pt x="999" y="633"/>
                        <a:pt x="718" y="612"/>
                        <a:pt x="438" y="562"/>
                      </a:cubicBezTo>
                      <a:cubicBezTo>
                        <a:pt x="418" y="558"/>
                        <a:pt x="398" y="556"/>
                        <a:pt x="379" y="556"/>
                      </a:cubicBezTo>
                      <a:cubicBezTo>
                        <a:pt x="97" y="556"/>
                        <a:pt x="1" y="991"/>
                        <a:pt x="307" y="1053"/>
                      </a:cubicBezTo>
                      <a:cubicBezTo>
                        <a:pt x="618" y="1104"/>
                        <a:pt x="929" y="1127"/>
                        <a:pt x="1241" y="1127"/>
                      </a:cubicBezTo>
                      <a:cubicBezTo>
                        <a:pt x="2506" y="1127"/>
                        <a:pt x="3776" y="759"/>
                        <a:pt x="4983" y="497"/>
                      </a:cubicBezTo>
                      <a:cubicBezTo>
                        <a:pt x="5290" y="435"/>
                        <a:pt x="5194" y="0"/>
                        <a:pt x="49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6" name="Google Shape;686;p33"/>
              <p:cNvGrpSpPr/>
              <p:nvPr/>
            </p:nvGrpSpPr>
            <p:grpSpPr>
              <a:xfrm>
                <a:off x="3039726" y="1199520"/>
                <a:ext cx="251632" cy="220856"/>
                <a:chOff x="5042000" y="1255775"/>
                <a:chExt cx="113650" cy="99750"/>
              </a:xfrm>
            </p:grpSpPr>
            <p:sp>
              <p:nvSpPr>
                <p:cNvPr id="687" name="Google Shape;687;p33"/>
                <p:cNvSpPr/>
                <p:nvPr/>
              </p:nvSpPr>
              <p:spPr>
                <a:xfrm>
                  <a:off x="5042000" y="1270475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33"/>
                <p:cNvSpPr/>
                <p:nvPr/>
              </p:nvSpPr>
              <p:spPr>
                <a:xfrm>
                  <a:off x="5110650" y="1255775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33"/>
                <p:cNvSpPr/>
                <p:nvPr/>
              </p:nvSpPr>
              <p:spPr>
                <a:xfrm>
                  <a:off x="5086150" y="1319525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0" name="Google Shape;690;p33"/>
              <p:cNvGrpSpPr/>
              <p:nvPr/>
            </p:nvGrpSpPr>
            <p:grpSpPr>
              <a:xfrm>
                <a:off x="937479" y="2697722"/>
                <a:ext cx="251632" cy="220856"/>
                <a:chOff x="5042000" y="1131200"/>
                <a:chExt cx="113650" cy="99750"/>
              </a:xfrm>
            </p:grpSpPr>
            <p:sp>
              <p:nvSpPr>
                <p:cNvPr id="691" name="Google Shape;691;p33"/>
                <p:cNvSpPr/>
                <p:nvPr/>
              </p:nvSpPr>
              <p:spPr>
                <a:xfrm>
                  <a:off x="5042000" y="1145900"/>
                  <a:ext cx="44975" cy="36825"/>
                </a:xfrm>
                <a:custGeom>
                  <a:rect b="b" l="l" r="r" t="t"/>
                  <a:pathLst>
                    <a:path extrusionOk="0" h="1473" w="1799">
                      <a:moveTo>
                        <a:pt x="916" y="1"/>
                      </a:moveTo>
                      <a:cubicBezTo>
                        <a:pt x="0" y="66"/>
                        <a:pt x="0" y="1407"/>
                        <a:pt x="916" y="1472"/>
                      </a:cubicBezTo>
                      <a:cubicBezTo>
                        <a:pt x="1799" y="1407"/>
                        <a:pt x="1799" y="66"/>
                        <a:pt x="9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5110650" y="1131200"/>
                  <a:ext cx="45000" cy="36800"/>
                </a:xfrm>
                <a:custGeom>
                  <a:rect b="b" l="l" r="r" t="t"/>
                  <a:pathLst>
                    <a:path extrusionOk="0" h="1472" w="1800">
                      <a:moveTo>
                        <a:pt x="884" y="0"/>
                      </a:moveTo>
                      <a:cubicBezTo>
                        <a:pt x="1" y="66"/>
                        <a:pt x="1" y="1406"/>
                        <a:pt x="884" y="1472"/>
                      </a:cubicBezTo>
                      <a:cubicBezTo>
                        <a:pt x="1799" y="1406"/>
                        <a:pt x="1799" y="66"/>
                        <a:pt x="8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5086150" y="1194950"/>
                  <a:ext cx="44975" cy="36000"/>
                </a:xfrm>
                <a:custGeom>
                  <a:rect b="b" l="l" r="r" t="t"/>
                  <a:pathLst>
                    <a:path extrusionOk="0" h="1440" w="1799">
                      <a:moveTo>
                        <a:pt x="883" y="1"/>
                      </a:moveTo>
                      <a:cubicBezTo>
                        <a:pt x="0" y="66"/>
                        <a:pt x="0" y="1374"/>
                        <a:pt x="883" y="1439"/>
                      </a:cubicBezTo>
                      <a:cubicBezTo>
                        <a:pt x="1798" y="1374"/>
                        <a:pt x="1798" y="66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4" name="Google Shape;694;p33"/>
              <p:cNvGrpSpPr/>
              <p:nvPr/>
            </p:nvGrpSpPr>
            <p:grpSpPr>
              <a:xfrm rot="-5400000">
                <a:off x="1157650" y="3785607"/>
                <a:ext cx="569027" cy="706699"/>
                <a:chOff x="6095413" y="2311605"/>
                <a:chExt cx="257002" cy="319181"/>
              </a:xfrm>
            </p:grpSpPr>
            <p:sp>
              <p:nvSpPr>
                <p:cNvPr id="695" name="Google Shape;695;p33"/>
                <p:cNvSpPr/>
                <p:nvPr/>
              </p:nvSpPr>
              <p:spPr>
                <a:xfrm rot="-3010565">
                  <a:off x="6148523" y="2344736"/>
                  <a:ext cx="167487" cy="173060"/>
                </a:xfrm>
                <a:custGeom>
                  <a:rect b="b" l="l" r="r" t="t"/>
                  <a:pathLst>
                    <a:path extrusionOk="0" h="6918" w="6704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 rot="-3010565">
                  <a:off x="6137644" y="2423042"/>
                  <a:ext cx="153322" cy="181590"/>
                </a:xfrm>
                <a:custGeom>
                  <a:rect b="b" l="l" r="r" t="t"/>
                  <a:pathLst>
                    <a:path extrusionOk="0" h="7259" w="6137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7" name="Google Shape;697;p33"/>
              <p:cNvGrpSpPr/>
              <p:nvPr/>
            </p:nvGrpSpPr>
            <p:grpSpPr>
              <a:xfrm>
                <a:off x="6188241" y="1318245"/>
                <a:ext cx="521476" cy="478854"/>
                <a:chOff x="5874900" y="2285650"/>
                <a:chExt cx="235525" cy="216275"/>
              </a:xfrm>
            </p:grpSpPr>
            <p:sp>
              <p:nvSpPr>
                <p:cNvPr id="698" name="Google Shape;698;p33"/>
                <p:cNvSpPr/>
                <p:nvPr/>
              </p:nvSpPr>
              <p:spPr>
                <a:xfrm>
                  <a:off x="5942825" y="2285650"/>
                  <a:ext cx="167600" cy="172950"/>
                </a:xfrm>
                <a:custGeom>
                  <a:rect b="b" l="l" r="r" t="t"/>
                  <a:pathLst>
                    <a:path extrusionOk="0" h="6918" w="6704">
                      <a:moveTo>
                        <a:pt x="3037" y="0"/>
                      </a:moveTo>
                      <a:cubicBezTo>
                        <a:pt x="843" y="0"/>
                        <a:pt x="29" y="5117"/>
                        <a:pt x="1" y="6675"/>
                      </a:cubicBezTo>
                      <a:cubicBezTo>
                        <a:pt x="1" y="6741"/>
                        <a:pt x="33" y="6806"/>
                        <a:pt x="99" y="6871"/>
                      </a:cubicBezTo>
                      <a:cubicBezTo>
                        <a:pt x="122" y="6895"/>
                        <a:pt x="178" y="6918"/>
                        <a:pt x="232" y="6918"/>
                      </a:cubicBezTo>
                      <a:cubicBezTo>
                        <a:pt x="254" y="6918"/>
                        <a:pt x="276" y="6914"/>
                        <a:pt x="295" y="6904"/>
                      </a:cubicBezTo>
                      <a:cubicBezTo>
                        <a:pt x="2028" y="6512"/>
                        <a:pt x="6704" y="2130"/>
                        <a:pt x="4153" y="397"/>
                      </a:cubicBezTo>
                      <a:cubicBezTo>
                        <a:pt x="3747" y="122"/>
                        <a:pt x="3376" y="0"/>
                        <a:pt x="30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5874900" y="2320450"/>
                  <a:ext cx="153425" cy="181475"/>
                </a:xfrm>
                <a:custGeom>
                  <a:rect b="b" l="l" r="r" t="t"/>
                  <a:pathLst>
                    <a:path extrusionOk="0" h="7259" w="6137">
                      <a:moveTo>
                        <a:pt x="5875" y="0"/>
                      </a:moveTo>
                      <a:cubicBezTo>
                        <a:pt x="5766" y="0"/>
                        <a:pt x="5657" y="68"/>
                        <a:pt x="5628" y="215"/>
                      </a:cubicBezTo>
                      <a:cubicBezTo>
                        <a:pt x="5203" y="2896"/>
                        <a:pt x="2849" y="5774"/>
                        <a:pt x="298" y="6755"/>
                      </a:cubicBezTo>
                      <a:cubicBezTo>
                        <a:pt x="1" y="6844"/>
                        <a:pt x="109" y="7258"/>
                        <a:pt x="377" y="7258"/>
                      </a:cubicBezTo>
                      <a:cubicBezTo>
                        <a:pt x="404" y="7258"/>
                        <a:pt x="432" y="7254"/>
                        <a:pt x="462" y="7245"/>
                      </a:cubicBezTo>
                      <a:cubicBezTo>
                        <a:pt x="3208" y="6199"/>
                        <a:pt x="5661" y="3158"/>
                        <a:pt x="6118" y="280"/>
                      </a:cubicBezTo>
                      <a:cubicBezTo>
                        <a:pt x="6136" y="101"/>
                        <a:pt x="6006" y="0"/>
                        <a:pt x="58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0" name="Google Shape;700;p33"/>
              <p:cNvGrpSpPr/>
              <p:nvPr/>
            </p:nvGrpSpPr>
            <p:grpSpPr>
              <a:xfrm>
                <a:off x="4946919" y="1499571"/>
                <a:ext cx="1083004" cy="2354636"/>
                <a:chOff x="5269250" y="2611925"/>
                <a:chExt cx="520750" cy="1132200"/>
              </a:xfrm>
            </p:grpSpPr>
            <p:sp>
              <p:nvSpPr>
                <p:cNvPr id="701" name="Google Shape;701;p33"/>
                <p:cNvSpPr/>
                <p:nvPr/>
              </p:nvSpPr>
              <p:spPr>
                <a:xfrm>
                  <a:off x="5269250" y="2611925"/>
                  <a:ext cx="520750" cy="1132200"/>
                </a:xfrm>
                <a:custGeom>
                  <a:rect b="b" l="l" r="r" t="t"/>
                  <a:pathLst>
                    <a:path extrusionOk="0" h="45288" w="20830">
                      <a:moveTo>
                        <a:pt x="17134" y="0"/>
                      </a:moveTo>
                      <a:cubicBezTo>
                        <a:pt x="15434" y="1145"/>
                        <a:pt x="13832" y="2878"/>
                        <a:pt x="12458" y="4284"/>
                      </a:cubicBezTo>
                      <a:cubicBezTo>
                        <a:pt x="11706" y="5101"/>
                        <a:pt x="10529" y="6246"/>
                        <a:pt x="10529" y="7227"/>
                      </a:cubicBezTo>
                      <a:cubicBezTo>
                        <a:pt x="10660" y="7946"/>
                        <a:pt x="12033" y="8992"/>
                        <a:pt x="12164" y="9908"/>
                      </a:cubicBezTo>
                      <a:cubicBezTo>
                        <a:pt x="11052" y="9483"/>
                        <a:pt x="10104" y="8339"/>
                        <a:pt x="8960" y="7619"/>
                      </a:cubicBezTo>
                      <a:cubicBezTo>
                        <a:pt x="8077" y="9189"/>
                        <a:pt x="6573" y="10856"/>
                        <a:pt x="6017" y="12720"/>
                      </a:cubicBezTo>
                      <a:cubicBezTo>
                        <a:pt x="5298" y="15336"/>
                        <a:pt x="7194" y="15205"/>
                        <a:pt x="7815" y="17396"/>
                      </a:cubicBezTo>
                      <a:cubicBezTo>
                        <a:pt x="6605" y="17036"/>
                        <a:pt x="5690" y="16382"/>
                        <a:pt x="4611" y="15761"/>
                      </a:cubicBezTo>
                      <a:cubicBezTo>
                        <a:pt x="3303" y="17461"/>
                        <a:pt x="2257" y="20306"/>
                        <a:pt x="1930" y="22497"/>
                      </a:cubicBezTo>
                      <a:cubicBezTo>
                        <a:pt x="2878" y="23183"/>
                        <a:pt x="4186" y="23936"/>
                        <a:pt x="4578" y="24982"/>
                      </a:cubicBezTo>
                      <a:cubicBezTo>
                        <a:pt x="3532" y="24688"/>
                        <a:pt x="2355" y="24361"/>
                        <a:pt x="1112" y="24034"/>
                      </a:cubicBezTo>
                      <a:lnTo>
                        <a:pt x="1112" y="24034"/>
                      </a:lnTo>
                      <a:cubicBezTo>
                        <a:pt x="0" y="27729"/>
                        <a:pt x="1145" y="32372"/>
                        <a:pt x="1570" y="36197"/>
                      </a:cubicBezTo>
                      <a:cubicBezTo>
                        <a:pt x="1962" y="38715"/>
                        <a:pt x="3139" y="42999"/>
                        <a:pt x="4676" y="45255"/>
                      </a:cubicBezTo>
                      <a:lnTo>
                        <a:pt x="4676" y="45287"/>
                      </a:lnTo>
                      <a:cubicBezTo>
                        <a:pt x="9483" y="41723"/>
                        <a:pt x="11281" y="36753"/>
                        <a:pt x="14061" y="31587"/>
                      </a:cubicBezTo>
                      <a:cubicBezTo>
                        <a:pt x="13112" y="30900"/>
                        <a:pt x="11674" y="30246"/>
                        <a:pt x="11216" y="29069"/>
                      </a:cubicBezTo>
                      <a:cubicBezTo>
                        <a:pt x="11385" y="29046"/>
                        <a:pt x="11549" y="29036"/>
                        <a:pt x="11711" y="29036"/>
                      </a:cubicBezTo>
                      <a:cubicBezTo>
                        <a:pt x="12705" y="29036"/>
                        <a:pt x="13580" y="29419"/>
                        <a:pt x="14649" y="29560"/>
                      </a:cubicBezTo>
                      <a:cubicBezTo>
                        <a:pt x="15271" y="27205"/>
                        <a:pt x="16121" y="24884"/>
                        <a:pt x="17102" y="22660"/>
                      </a:cubicBezTo>
                      <a:cubicBezTo>
                        <a:pt x="16088" y="21876"/>
                        <a:pt x="15238" y="20829"/>
                        <a:pt x="14224" y="19848"/>
                      </a:cubicBezTo>
                      <a:cubicBezTo>
                        <a:pt x="14697" y="19754"/>
                        <a:pt x="15123" y="19724"/>
                        <a:pt x="15508" y="19724"/>
                      </a:cubicBezTo>
                      <a:cubicBezTo>
                        <a:pt x="16131" y="19724"/>
                        <a:pt x="16648" y="19801"/>
                        <a:pt x="17086" y="19801"/>
                      </a:cubicBezTo>
                      <a:cubicBezTo>
                        <a:pt x="17966" y="19801"/>
                        <a:pt x="18527" y="19491"/>
                        <a:pt x="18998" y="17625"/>
                      </a:cubicBezTo>
                      <a:cubicBezTo>
                        <a:pt x="19489" y="15663"/>
                        <a:pt x="20012" y="13505"/>
                        <a:pt x="20339" y="11314"/>
                      </a:cubicBezTo>
                      <a:cubicBezTo>
                        <a:pt x="19227" y="10889"/>
                        <a:pt x="17984" y="10758"/>
                        <a:pt x="16873" y="10333"/>
                      </a:cubicBezTo>
                      <a:cubicBezTo>
                        <a:pt x="18213" y="10104"/>
                        <a:pt x="19587" y="10170"/>
                        <a:pt x="20829" y="9843"/>
                      </a:cubicBezTo>
                      <a:cubicBezTo>
                        <a:pt x="20110" y="6867"/>
                        <a:pt x="19064" y="2616"/>
                        <a:pt x="17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5375525" y="2730650"/>
                  <a:ext cx="309825" cy="998550"/>
                </a:xfrm>
                <a:custGeom>
                  <a:rect b="b" l="l" r="r" t="t"/>
                  <a:pathLst>
                    <a:path extrusionOk="0" h="39942" w="12393">
                      <a:moveTo>
                        <a:pt x="12148" y="1"/>
                      </a:moveTo>
                      <a:cubicBezTo>
                        <a:pt x="12033" y="1"/>
                        <a:pt x="11919" y="74"/>
                        <a:pt x="11902" y="222"/>
                      </a:cubicBezTo>
                      <a:cubicBezTo>
                        <a:pt x="11870" y="2674"/>
                        <a:pt x="10202" y="4865"/>
                        <a:pt x="9156" y="6957"/>
                      </a:cubicBezTo>
                      <a:cubicBezTo>
                        <a:pt x="7979" y="9344"/>
                        <a:pt x="6998" y="11862"/>
                        <a:pt x="6278" y="14413"/>
                      </a:cubicBezTo>
                      <a:cubicBezTo>
                        <a:pt x="5494" y="17127"/>
                        <a:pt x="4872" y="19873"/>
                        <a:pt x="4218" y="22587"/>
                      </a:cubicBezTo>
                      <a:cubicBezTo>
                        <a:pt x="3564" y="25301"/>
                        <a:pt x="2747" y="27852"/>
                        <a:pt x="1864" y="30467"/>
                      </a:cubicBezTo>
                      <a:cubicBezTo>
                        <a:pt x="883" y="33476"/>
                        <a:pt x="0" y="36549"/>
                        <a:pt x="66" y="39721"/>
                      </a:cubicBezTo>
                      <a:cubicBezTo>
                        <a:pt x="82" y="39868"/>
                        <a:pt x="196" y="39942"/>
                        <a:pt x="311" y="39942"/>
                      </a:cubicBezTo>
                      <a:cubicBezTo>
                        <a:pt x="425" y="39942"/>
                        <a:pt x="540" y="39868"/>
                        <a:pt x="556" y="39721"/>
                      </a:cubicBezTo>
                      <a:cubicBezTo>
                        <a:pt x="491" y="36844"/>
                        <a:pt x="1243" y="34064"/>
                        <a:pt x="2126" y="31350"/>
                      </a:cubicBezTo>
                      <a:cubicBezTo>
                        <a:pt x="3008" y="28604"/>
                        <a:pt x="3891" y="26020"/>
                        <a:pt x="4578" y="23274"/>
                      </a:cubicBezTo>
                      <a:cubicBezTo>
                        <a:pt x="5853" y="17911"/>
                        <a:pt x="7030" y="12483"/>
                        <a:pt x="9450" y="7481"/>
                      </a:cubicBezTo>
                      <a:cubicBezTo>
                        <a:pt x="10562" y="5192"/>
                        <a:pt x="12360" y="2870"/>
                        <a:pt x="12393" y="222"/>
                      </a:cubicBezTo>
                      <a:cubicBezTo>
                        <a:pt x="12377" y="74"/>
                        <a:pt x="12262" y="1"/>
                        <a:pt x="12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5600650" y="2767750"/>
                  <a:ext cx="114650" cy="87200"/>
                </a:xfrm>
                <a:custGeom>
                  <a:rect b="b" l="l" r="r" t="t"/>
                  <a:pathLst>
                    <a:path extrusionOk="0" h="3488" w="4586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314" y="1353"/>
                        <a:pt x="739" y="2400"/>
                        <a:pt x="1295" y="3348"/>
                      </a:cubicBezTo>
                      <a:cubicBezTo>
                        <a:pt x="1322" y="3429"/>
                        <a:pt x="1415" y="3487"/>
                        <a:pt x="1502" y="3487"/>
                      </a:cubicBezTo>
                      <a:cubicBezTo>
                        <a:pt x="1521" y="3487"/>
                        <a:pt x="1539" y="3485"/>
                        <a:pt x="1557" y="3479"/>
                      </a:cubicBezTo>
                      <a:cubicBezTo>
                        <a:pt x="2570" y="3119"/>
                        <a:pt x="3519" y="2596"/>
                        <a:pt x="4369" y="1942"/>
                      </a:cubicBezTo>
                      <a:cubicBezTo>
                        <a:pt x="4586" y="1807"/>
                        <a:pt x="4443" y="1469"/>
                        <a:pt x="4239" y="1469"/>
                      </a:cubicBezTo>
                      <a:cubicBezTo>
                        <a:pt x="4197" y="1469"/>
                        <a:pt x="4152" y="1483"/>
                        <a:pt x="4107" y="1517"/>
                      </a:cubicBezTo>
                      <a:cubicBezTo>
                        <a:pt x="3346" y="2095"/>
                        <a:pt x="2500" y="2560"/>
                        <a:pt x="1622" y="2912"/>
                      </a:cubicBezTo>
                      <a:lnTo>
                        <a:pt x="1622" y="2912"/>
                      </a:lnTo>
                      <a:cubicBezTo>
                        <a:pt x="1144" y="2047"/>
                        <a:pt x="755" y="1126"/>
                        <a:pt x="510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5514125" y="2889900"/>
                  <a:ext cx="183650" cy="111475"/>
                </a:xfrm>
                <a:custGeom>
                  <a:rect b="b" l="l" r="r" t="t"/>
                  <a:pathLst>
                    <a:path extrusionOk="0" h="4459" w="7346">
                      <a:moveTo>
                        <a:pt x="351" y="1"/>
                      </a:moveTo>
                      <a:cubicBezTo>
                        <a:pt x="183" y="1"/>
                        <a:pt x="0" y="188"/>
                        <a:pt x="113" y="391"/>
                      </a:cubicBezTo>
                      <a:cubicBezTo>
                        <a:pt x="734" y="1666"/>
                        <a:pt x="1192" y="3072"/>
                        <a:pt x="1879" y="4348"/>
                      </a:cubicBezTo>
                      <a:cubicBezTo>
                        <a:pt x="1928" y="4421"/>
                        <a:pt x="1995" y="4458"/>
                        <a:pt x="2081" y="4458"/>
                      </a:cubicBezTo>
                      <a:cubicBezTo>
                        <a:pt x="2110" y="4458"/>
                        <a:pt x="2140" y="4454"/>
                        <a:pt x="2173" y="4446"/>
                      </a:cubicBezTo>
                      <a:cubicBezTo>
                        <a:pt x="3906" y="3988"/>
                        <a:pt x="5574" y="3269"/>
                        <a:pt x="7143" y="2386"/>
                      </a:cubicBezTo>
                      <a:cubicBezTo>
                        <a:pt x="7345" y="2212"/>
                        <a:pt x="7190" y="1911"/>
                        <a:pt x="6971" y="1911"/>
                      </a:cubicBezTo>
                      <a:cubicBezTo>
                        <a:pt x="6942" y="1911"/>
                        <a:pt x="6912" y="1917"/>
                        <a:pt x="6882" y="1928"/>
                      </a:cubicBezTo>
                      <a:cubicBezTo>
                        <a:pt x="5403" y="2777"/>
                        <a:pt x="3864" y="3445"/>
                        <a:pt x="2235" y="3902"/>
                      </a:cubicBezTo>
                      <a:lnTo>
                        <a:pt x="2235" y="3902"/>
                      </a:lnTo>
                      <a:cubicBezTo>
                        <a:pt x="1576" y="2677"/>
                        <a:pt x="1161" y="1344"/>
                        <a:pt x="538" y="130"/>
                      </a:cubicBezTo>
                      <a:cubicBezTo>
                        <a:pt x="498" y="38"/>
                        <a:pt x="426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5488175" y="3009725"/>
                  <a:ext cx="135550" cy="113975"/>
                </a:xfrm>
                <a:custGeom>
                  <a:rect b="b" l="l" r="r" t="t"/>
                  <a:pathLst>
                    <a:path extrusionOk="0" h="4559" w="5422">
                      <a:moveTo>
                        <a:pt x="275" y="1"/>
                      </a:moveTo>
                      <a:cubicBezTo>
                        <a:pt x="133" y="1"/>
                        <a:pt x="1" y="114"/>
                        <a:pt x="39" y="307"/>
                      </a:cubicBezTo>
                      <a:cubicBezTo>
                        <a:pt x="399" y="1713"/>
                        <a:pt x="857" y="3086"/>
                        <a:pt x="1413" y="4459"/>
                      </a:cubicBezTo>
                      <a:cubicBezTo>
                        <a:pt x="1455" y="4523"/>
                        <a:pt x="1538" y="4559"/>
                        <a:pt x="1627" y="4559"/>
                      </a:cubicBezTo>
                      <a:cubicBezTo>
                        <a:pt x="1676" y="4559"/>
                        <a:pt x="1726" y="4548"/>
                        <a:pt x="1772" y="4525"/>
                      </a:cubicBezTo>
                      <a:cubicBezTo>
                        <a:pt x="2851" y="3707"/>
                        <a:pt x="4028" y="3053"/>
                        <a:pt x="5173" y="2367"/>
                      </a:cubicBezTo>
                      <a:cubicBezTo>
                        <a:pt x="5421" y="2201"/>
                        <a:pt x="5274" y="1872"/>
                        <a:pt x="5044" y="1872"/>
                      </a:cubicBezTo>
                      <a:cubicBezTo>
                        <a:pt x="5002" y="1872"/>
                        <a:pt x="4957" y="1884"/>
                        <a:pt x="4911" y="1909"/>
                      </a:cubicBezTo>
                      <a:cubicBezTo>
                        <a:pt x="3853" y="2574"/>
                        <a:pt x="2767" y="3183"/>
                        <a:pt x="1756" y="3918"/>
                      </a:cubicBezTo>
                      <a:lnTo>
                        <a:pt x="1756" y="3918"/>
                      </a:lnTo>
                      <a:cubicBezTo>
                        <a:pt x="1256" y="2670"/>
                        <a:pt x="864" y="1423"/>
                        <a:pt x="530" y="176"/>
                      </a:cubicBezTo>
                      <a:cubicBezTo>
                        <a:pt x="476" y="55"/>
                        <a:pt x="373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5411050" y="3114850"/>
                  <a:ext cx="205350" cy="166000"/>
                </a:xfrm>
                <a:custGeom>
                  <a:rect b="b" l="l" r="r" t="t"/>
                  <a:pathLst>
                    <a:path extrusionOk="0" h="6640" w="8214">
                      <a:moveTo>
                        <a:pt x="360" y="1"/>
                      </a:moveTo>
                      <a:cubicBezTo>
                        <a:pt x="177" y="1"/>
                        <a:pt x="1" y="201"/>
                        <a:pt x="116" y="385"/>
                      </a:cubicBezTo>
                      <a:lnTo>
                        <a:pt x="149" y="385"/>
                      </a:lnTo>
                      <a:cubicBezTo>
                        <a:pt x="1359" y="2282"/>
                        <a:pt x="1882" y="4538"/>
                        <a:pt x="2993" y="6500"/>
                      </a:cubicBezTo>
                      <a:cubicBezTo>
                        <a:pt x="3047" y="6581"/>
                        <a:pt x="3145" y="6639"/>
                        <a:pt x="3233" y="6639"/>
                      </a:cubicBezTo>
                      <a:cubicBezTo>
                        <a:pt x="3252" y="6639"/>
                        <a:pt x="3270" y="6636"/>
                        <a:pt x="3288" y="6631"/>
                      </a:cubicBezTo>
                      <a:cubicBezTo>
                        <a:pt x="4955" y="5977"/>
                        <a:pt x="6525" y="5159"/>
                        <a:pt x="7996" y="4146"/>
                      </a:cubicBezTo>
                      <a:cubicBezTo>
                        <a:pt x="8213" y="4010"/>
                        <a:pt x="8071" y="3672"/>
                        <a:pt x="7866" y="3672"/>
                      </a:cubicBezTo>
                      <a:cubicBezTo>
                        <a:pt x="7824" y="3672"/>
                        <a:pt x="7780" y="3687"/>
                        <a:pt x="7735" y="3720"/>
                      </a:cubicBezTo>
                      <a:cubicBezTo>
                        <a:pt x="6347" y="4667"/>
                        <a:pt x="4868" y="5461"/>
                        <a:pt x="3327" y="6073"/>
                      </a:cubicBezTo>
                      <a:lnTo>
                        <a:pt x="3327" y="6073"/>
                      </a:lnTo>
                      <a:cubicBezTo>
                        <a:pt x="2277" y="4151"/>
                        <a:pt x="1750" y="1967"/>
                        <a:pt x="574" y="124"/>
                      </a:cubicBezTo>
                      <a:cubicBezTo>
                        <a:pt x="516" y="36"/>
                        <a:pt x="437" y="1"/>
                        <a:pt x="3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5372575" y="3295825"/>
                  <a:ext cx="183550" cy="154825"/>
                </a:xfrm>
                <a:custGeom>
                  <a:rect b="b" l="l" r="r" t="t"/>
                  <a:pathLst>
                    <a:path extrusionOk="0" h="6193" w="7342">
                      <a:moveTo>
                        <a:pt x="279" y="1"/>
                      </a:moveTo>
                      <a:cubicBezTo>
                        <a:pt x="141" y="1"/>
                        <a:pt x="1" y="114"/>
                        <a:pt x="20" y="307"/>
                      </a:cubicBezTo>
                      <a:cubicBezTo>
                        <a:pt x="543" y="2334"/>
                        <a:pt x="1393" y="4296"/>
                        <a:pt x="2505" y="6095"/>
                      </a:cubicBezTo>
                      <a:cubicBezTo>
                        <a:pt x="2538" y="6160"/>
                        <a:pt x="2636" y="6193"/>
                        <a:pt x="2734" y="6193"/>
                      </a:cubicBezTo>
                      <a:cubicBezTo>
                        <a:pt x="4238" y="5997"/>
                        <a:pt x="5677" y="5572"/>
                        <a:pt x="7083" y="4950"/>
                      </a:cubicBezTo>
                      <a:cubicBezTo>
                        <a:pt x="7341" y="4836"/>
                        <a:pt x="7172" y="4469"/>
                        <a:pt x="6927" y="4469"/>
                      </a:cubicBezTo>
                      <a:cubicBezTo>
                        <a:pt x="6893" y="4469"/>
                        <a:pt x="6858" y="4476"/>
                        <a:pt x="6821" y="4493"/>
                      </a:cubicBezTo>
                      <a:cubicBezTo>
                        <a:pt x="5555" y="5094"/>
                        <a:pt x="4228" y="5481"/>
                        <a:pt x="2869" y="5683"/>
                      </a:cubicBezTo>
                      <a:lnTo>
                        <a:pt x="2869" y="5683"/>
                      </a:lnTo>
                      <a:cubicBezTo>
                        <a:pt x="1805" y="3960"/>
                        <a:pt x="1019" y="2114"/>
                        <a:pt x="511" y="176"/>
                      </a:cubicBezTo>
                      <a:cubicBezTo>
                        <a:pt x="470" y="56"/>
                        <a:pt x="375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5353925" y="3462025"/>
                  <a:ext cx="150050" cy="97700"/>
                </a:xfrm>
                <a:custGeom>
                  <a:rect b="b" l="l" r="r" t="t"/>
                  <a:pathLst>
                    <a:path extrusionOk="0" h="3908" w="6002">
                      <a:moveTo>
                        <a:pt x="308" y="0"/>
                      </a:moveTo>
                      <a:cubicBezTo>
                        <a:pt x="149" y="0"/>
                        <a:pt x="0" y="119"/>
                        <a:pt x="79" y="297"/>
                      </a:cubicBezTo>
                      <a:lnTo>
                        <a:pt x="79" y="330"/>
                      </a:lnTo>
                      <a:cubicBezTo>
                        <a:pt x="308" y="885"/>
                        <a:pt x="439" y="1474"/>
                        <a:pt x="603" y="2063"/>
                      </a:cubicBezTo>
                      <a:cubicBezTo>
                        <a:pt x="766" y="2553"/>
                        <a:pt x="962" y="3240"/>
                        <a:pt x="1420" y="3599"/>
                      </a:cubicBezTo>
                      <a:cubicBezTo>
                        <a:pt x="1724" y="3831"/>
                        <a:pt x="2095" y="3908"/>
                        <a:pt x="2477" y="3908"/>
                      </a:cubicBezTo>
                      <a:cubicBezTo>
                        <a:pt x="2794" y="3908"/>
                        <a:pt x="3118" y="3855"/>
                        <a:pt x="3415" y="3796"/>
                      </a:cubicBezTo>
                      <a:cubicBezTo>
                        <a:pt x="4199" y="3599"/>
                        <a:pt x="4951" y="3371"/>
                        <a:pt x="5704" y="3076"/>
                      </a:cubicBezTo>
                      <a:cubicBezTo>
                        <a:pt x="6001" y="2987"/>
                        <a:pt x="5920" y="2573"/>
                        <a:pt x="5656" y="2573"/>
                      </a:cubicBezTo>
                      <a:cubicBezTo>
                        <a:pt x="5630" y="2573"/>
                        <a:pt x="5602" y="2577"/>
                        <a:pt x="5573" y="2586"/>
                      </a:cubicBezTo>
                      <a:cubicBezTo>
                        <a:pt x="4919" y="2815"/>
                        <a:pt x="4232" y="3076"/>
                        <a:pt x="3545" y="3240"/>
                      </a:cubicBezTo>
                      <a:cubicBezTo>
                        <a:pt x="3235" y="3313"/>
                        <a:pt x="2843" y="3406"/>
                        <a:pt x="2472" y="3406"/>
                      </a:cubicBezTo>
                      <a:cubicBezTo>
                        <a:pt x="2179" y="3406"/>
                        <a:pt x="1898" y="3348"/>
                        <a:pt x="1682" y="3174"/>
                      </a:cubicBezTo>
                      <a:cubicBezTo>
                        <a:pt x="1518" y="3011"/>
                        <a:pt x="1420" y="2815"/>
                        <a:pt x="1355" y="2618"/>
                      </a:cubicBezTo>
                      <a:cubicBezTo>
                        <a:pt x="1224" y="2324"/>
                        <a:pt x="1126" y="2030"/>
                        <a:pt x="1060" y="1736"/>
                      </a:cubicBezTo>
                      <a:cubicBezTo>
                        <a:pt x="897" y="1212"/>
                        <a:pt x="766" y="689"/>
                        <a:pt x="570" y="166"/>
                      </a:cubicBezTo>
                      <a:cubicBezTo>
                        <a:pt x="518" y="50"/>
                        <a:pt x="411" y="0"/>
                        <a:pt x="3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9" name="Google Shape;709;p33"/>
              <p:cNvGrpSpPr/>
              <p:nvPr/>
            </p:nvGrpSpPr>
            <p:grpSpPr>
              <a:xfrm>
                <a:off x="5467143" y="2234512"/>
                <a:ext cx="1989753" cy="1913480"/>
                <a:chOff x="4531600" y="1944475"/>
                <a:chExt cx="956750" cy="920075"/>
              </a:xfrm>
            </p:grpSpPr>
            <p:sp>
              <p:nvSpPr>
                <p:cNvPr id="710" name="Google Shape;710;p33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rect b="b" l="l" r="r" t="t"/>
                  <a:pathLst>
                    <a:path extrusionOk="0" h="36803" w="3827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rect b="b" l="l" r="r" t="t"/>
                  <a:pathLst>
                    <a:path extrusionOk="0" h="29995" w="23773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rect b="b" l="l" r="r" t="t"/>
                  <a:pathLst>
                    <a:path extrusionOk="0" h="7613" w="9026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rect b="b" l="l" r="r" t="t"/>
                  <a:pathLst>
                    <a:path extrusionOk="0" h="8695" w="10274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rect b="b" l="l" r="r" t="t"/>
                  <a:pathLst>
                    <a:path extrusionOk="0" h="5974" w="6063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rect b="b" l="l" r="r" t="t"/>
                  <a:pathLst>
                    <a:path extrusionOk="0" h="4854" w="4252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6" name="Google Shape;716;p33"/>
              <p:cNvGrpSpPr/>
              <p:nvPr/>
            </p:nvGrpSpPr>
            <p:grpSpPr>
              <a:xfrm rot="1472793">
                <a:off x="5262958" y="2882778"/>
                <a:ext cx="1286956" cy="993969"/>
                <a:chOff x="5517750" y="1707725"/>
                <a:chExt cx="618800" cy="477925"/>
              </a:xfrm>
            </p:grpSpPr>
            <p:sp>
              <p:nvSpPr>
                <p:cNvPr id="717" name="Google Shape;717;p33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rect b="b" l="l" r="r" t="t"/>
                  <a:pathLst>
                    <a:path extrusionOk="0" h="18643" w="24752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rect b="b" l="l" r="r" t="t"/>
                  <a:pathLst>
                    <a:path extrusionOk="0" h="11938" w="15879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rect b="b" l="l" r="r" t="t"/>
                  <a:pathLst>
                    <a:path extrusionOk="0" h="9885" w="2721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rect b="b" l="l" r="r" t="t"/>
                  <a:pathLst>
                    <a:path extrusionOk="0" h="10119" w="4067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rect b="b" l="l" r="r" t="t"/>
                  <a:pathLst>
                    <a:path extrusionOk="0" h="6658" w="9489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2" name="Google Shape;722;p33"/>
              <p:cNvSpPr/>
              <p:nvPr/>
            </p:nvSpPr>
            <p:spPr>
              <a:xfrm>
                <a:off x="2435877" y="2215175"/>
                <a:ext cx="2225435" cy="1232586"/>
              </a:xfrm>
              <a:custGeom>
                <a:rect b="b" l="l" r="r" t="t"/>
                <a:pathLst>
                  <a:path extrusionOk="0" h="23707" w="42803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 flipH="1">
                <a:off x="3310301" y="1107342"/>
                <a:ext cx="953709" cy="2354671"/>
              </a:xfrm>
              <a:custGeom>
                <a:rect b="b" l="l" r="r" t="t"/>
                <a:pathLst>
                  <a:path extrusionOk="0" h="26966" w="10922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4" name="Google Shape;724;p33"/>
              <p:cNvGrpSpPr/>
              <p:nvPr/>
            </p:nvGrpSpPr>
            <p:grpSpPr>
              <a:xfrm>
                <a:off x="1271029" y="2416472"/>
                <a:ext cx="1742633" cy="1934121"/>
                <a:chOff x="6073625" y="2772425"/>
                <a:chExt cx="837925" cy="930000"/>
              </a:xfrm>
            </p:grpSpPr>
            <p:sp>
              <p:nvSpPr>
                <p:cNvPr id="725" name="Google Shape;725;p33"/>
                <p:cNvSpPr/>
                <p:nvPr/>
              </p:nvSpPr>
              <p:spPr>
                <a:xfrm>
                  <a:off x="6073625" y="2772425"/>
                  <a:ext cx="837925" cy="930000"/>
                </a:xfrm>
                <a:custGeom>
                  <a:rect b="b" l="l" r="r" t="t"/>
                  <a:pathLst>
                    <a:path extrusionOk="0" h="37200" w="33517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202150" y="2858025"/>
                  <a:ext cx="677700" cy="830775"/>
                </a:xfrm>
                <a:custGeom>
                  <a:rect b="b" l="l" r="r" t="t"/>
                  <a:pathLst>
                    <a:path extrusionOk="0" h="33231" w="27108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6166500" y="2859000"/>
                  <a:ext cx="206350" cy="188800"/>
                </a:xfrm>
                <a:custGeom>
                  <a:rect b="b" l="l" r="r" t="t"/>
                  <a:pathLst>
                    <a:path extrusionOk="0" h="7552" w="8254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33"/>
                <p:cNvSpPr/>
                <p:nvPr/>
              </p:nvSpPr>
              <p:spPr>
                <a:xfrm>
                  <a:off x="6214675" y="2967100"/>
                  <a:ext cx="322075" cy="244250"/>
                </a:xfrm>
                <a:custGeom>
                  <a:rect b="b" l="l" r="r" t="t"/>
                  <a:pathLst>
                    <a:path extrusionOk="0" h="9770" w="12883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>
                  <a:off x="6311500" y="3103375"/>
                  <a:ext cx="383250" cy="278625"/>
                </a:xfrm>
                <a:custGeom>
                  <a:rect b="b" l="l" r="r" t="t"/>
                  <a:pathLst>
                    <a:path extrusionOk="0" h="11145" w="1533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" name="Google Shape;730;p33"/>
              <p:cNvGrpSpPr/>
              <p:nvPr/>
            </p:nvGrpSpPr>
            <p:grpSpPr>
              <a:xfrm>
                <a:off x="1991305" y="1624971"/>
                <a:ext cx="1649618" cy="2182749"/>
                <a:chOff x="5908250" y="536500"/>
                <a:chExt cx="793200" cy="1049550"/>
              </a:xfrm>
            </p:grpSpPr>
            <p:sp>
              <p:nvSpPr>
                <p:cNvPr id="731" name="Google Shape;731;p33"/>
                <p:cNvSpPr/>
                <p:nvPr/>
              </p:nvSpPr>
              <p:spPr>
                <a:xfrm>
                  <a:off x="5908250" y="536500"/>
                  <a:ext cx="793200" cy="1049550"/>
                </a:xfrm>
                <a:custGeom>
                  <a:rect b="b" l="l" r="r" t="t"/>
                  <a:pathLst>
                    <a:path extrusionOk="0" h="41982" w="31728">
                      <a:moveTo>
                        <a:pt x="16927" y="1"/>
                      </a:moveTo>
                      <a:cubicBezTo>
                        <a:pt x="14310" y="1"/>
                        <a:pt x="14505" y="9137"/>
                        <a:pt x="14267" y="10624"/>
                      </a:cubicBezTo>
                      <a:cubicBezTo>
                        <a:pt x="13167" y="10204"/>
                        <a:pt x="9799" y="4873"/>
                        <a:pt x="8369" y="4873"/>
                      </a:cubicBezTo>
                      <a:cubicBezTo>
                        <a:pt x="8015" y="4873"/>
                        <a:pt x="7779" y="5201"/>
                        <a:pt x="7727" y="6013"/>
                      </a:cubicBezTo>
                      <a:cubicBezTo>
                        <a:pt x="7466" y="9545"/>
                        <a:pt x="15346" y="11441"/>
                        <a:pt x="13711" y="14711"/>
                      </a:cubicBezTo>
                      <a:cubicBezTo>
                        <a:pt x="12345" y="14122"/>
                        <a:pt x="7296" y="10563"/>
                        <a:pt x="4983" y="10563"/>
                      </a:cubicBezTo>
                      <a:cubicBezTo>
                        <a:pt x="4085" y="10563"/>
                        <a:pt x="3600" y="11099"/>
                        <a:pt x="3902" y="12553"/>
                      </a:cubicBezTo>
                      <a:cubicBezTo>
                        <a:pt x="5013" y="16346"/>
                        <a:pt x="14103" y="15528"/>
                        <a:pt x="13809" y="19910"/>
                      </a:cubicBezTo>
                      <a:cubicBezTo>
                        <a:pt x="13768" y="19916"/>
                        <a:pt x="13722" y="19918"/>
                        <a:pt x="13670" y="19918"/>
                      </a:cubicBezTo>
                      <a:cubicBezTo>
                        <a:pt x="12037" y="19918"/>
                        <a:pt x="5249" y="17155"/>
                        <a:pt x="2063" y="17155"/>
                      </a:cubicBezTo>
                      <a:cubicBezTo>
                        <a:pt x="704" y="17155"/>
                        <a:pt x="0" y="17657"/>
                        <a:pt x="632" y="19092"/>
                      </a:cubicBezTo>
                      <a:cubicBezTo>
                        <a:pt x="1743" y="21545"/>
                        <a:pt x="14398" y="21643"/>
                        <a:pt x="13711" y="22362"/>
                      </a:cubicBezTo>
                      <a:cubicBezTo>
                        <a:pt x="13307" y="24200"/>
                        <a:pt x="11759" y="24661"/>
                        <a:pt x="9950" y="24661"/>
                      </a:cubicBezTo>
                      <a:cubicBezTo>
                        <a:pt x="8135" y="24661"/>
                        <a:pt x="6057" y="24197"/>
                        <a:pt x="4610" y="24197"/>
                      </a:cubicBezTo>
                      <a:cubicBezTo>
                        <a:pt x="3651" y="24197"/>
                        <a:pt x="2969" y="24400"/>
                        <a:pt x="2823" y="25076"/>
                      </a:cubicBezTo>
                      <a:cubicBezTo>
                        <a:pt x="2289" y="26806"/>
                        <a:pt x="5980" y="27434"/>
                        <a:pt x="9589" y="27434"/>
                      </a:cubicBezTo>
                      <a:cubicBezTo>
                        <a:pt x="11506" y="27434"/>
                        <a:pt x="13401" y="27256"/>
                        <a:pt x="14627" y="26973"/>
                      </a:cubicBezTo>
                      <a:cubicBezTo>
                        <a:pt x="16262" y="32695"/>
                        <a:pt x="18910" y="39529"/>
                        <a:pt x="24894" y="41981"/>
                      </a:cubicBezTo>
                      <a:lnTo>
                        <a:pt x="28164" y="39496"/>
                      </a:lnTo>
                      <a:cubicBezTo>
                        <a:pt x="21559" y="36226"/>
                        <a:pt x="18027" y="32695"/>
                        <a:pt x="16425" y="26842"/>
                      </a:cubicBezTo>
                      <a:cubicBezTo>
                        <a:pt x="18060" y="26842"/>
                        <a:pt x="31728" y="25894"/>
                        <a:pt x="27346" y="22330"/>
                      </a:cubicBezTo>
                      <a:cubicBezTo>
                        <a:pt x="27084" y="22100"/>
                        <a:pt x="26717" y="22004"/>
                        <a:pt x="26273" y="22004"/>
                      </a:cubicBezTo>
                      <a:cubicBezTo>
                        <a:pt x="24057" y="22004"/>
                        <a:pt x="19940" y="24391"/>
                        <a:pt x="17594" y="24391"/>
                      </a:cubicBezTo>
                      <a:cubicBezTo>
                        <a:pt x="16535" y="24391"/>
                        <a:pt x="15836" y="23905"/>
                        <a:pt x="15836" y="22493"/>
                      </a:cubicBezTo>
                      <a:cubicBezTo>
                        <a:pt x="18550" y="22493"/>
                        <a:pt x="27902" y="21806"/>
                        <a:pt x="28720" y="18537"/>
                      </a:cubicBezTo>
                      <a:cubicBezTo>
                        <a:pt x="28911" y="17448"/>
                        <a:pt x="28425" y="17049"/>
                        <a:pt x="27540" y="17049"/>
                      </a:cubicBezTo>
                      <a:cubicBezTo>
                        <a:pt x="25129" y="17049"/>
                        <a:pt x="19759" y="20008"/>
                        <a:pt x="17091" y="20008"/>
                      </a:cubicBezTo>
                      <a:cubicBezTo>
                        <a:pt x="16563" y="20008"/>
                        <a:pt x="16142" y="19892"/>
                        <a:pt x="15869" y="19616"/>
                      </a:cubicBezTo>
                      <a:cubicBezTo>
                        <a:pt x="13678" y="17458"/>
                        <a:pt x="26790" y="15790"/>
                        <a:pt x="27608" y="13076"/>
                      </a:cubicBezTo>
                      <a:cubicBezTo>
                        <a:pt x="27785" y="12367"/>
                        <a:pt x="27461" y="12094"/>
                        <a:pt x="26817" y="12094"/>
                      </a:cubicBezTo>
                      <a:cubicBezTo>
                        <a:pt x="24684" y="12094"/>
                        <a:pt x="19040" y="15082"/>
                        <a:pt x="16481" y="15082"/>
                      </a:cubicBezTo>
                      <a:cubicBezTo>
                        <a:pt x="16250" y="15082"/>
                        <a:pt x="16045" y="15058"/>
                        <a:pt x="15869" y="15005"/>
                      </a:cubicBezTo>
                      <a:cubicBezTo>
                        <a:pt x="18027" y="12814"/>
                        <a:pt x="27085" y="9414"/>
                        <a:pt x="26790" y="7648"/>
                      </a:cubicBezTo>
                      <a:cubicBezTo>
                        <a:pt x="26596" y="6354"/>
                        <a:pt x="26049" y="5850"/>
                        <a:pt x="25301" y="5850"/>
                      </a:cubicBezTo>
                      <a:cubicBezTo>
                        <a:pt x="22780" y="5850"/>
                        <a:pt x="17980" y="11568"/>
                        <a:pt x="16719" y="11997"/>
                      </a:cubicBezTo>
                      <a:cubicBezTo>
                        <a:pt x="16719" y="9806"/>
                        <a:pt x="20545" y="1926"/>
                        <a:pt x="17798" y="291"/>
                      </a:cubicBezTo>
                      <a:cubicBezTo>
                        <a:pt x="17478" y="92"/>
                        <a:pt x="17188" y="1"/>
                        <a:pt x="1692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>
                  <a:off x="6264900" y="578275"/>
                  <a:ext cx="308550" cy="982625"/>
                </a:xfrm>
                <a:custGeom>
                  <a:rect b="b" l="l" r="r" t="t"/>
                  <a:pathLst>
                    <a:path extrusionOk="0" h="39305" w="12342">
                      <a:moveTo>
                        <a:pt x="2381" y="0"/>
                      </a:moveTo>
                      <a:cubicBezTo>
                        <a:pt x="2281" y="0"/>
                        <a:pt x="2185" y="57"/>
                        <a:pt x="2159" y="189"/>
                      </a:cubicBezTo>
                      <a:cubicBezTo>
                        <a:pt x="1799" y="2053"/>
                        <a:pt x="1538" y="3917"/>
                        <a:pt x="1407" y="5814"/>
                      </a:cubicBezTo>
                      <a:cubicBezTo>
                        <a:pt x="1309" y="7220"/>
                        <a:pt x="1015" y="8593"/>
                        <a:pt x="818" y="9999"/>
                      </a:cubicBezTo>
                      <a:cubicBezTo>
                        <a:pt x="589" y="11634"/>
                        <a:pt x="426" y="13301"/>
                        <a:pt x="361" y="14969"/>
                      </a:cubicBezTo>
                      <a:cubicBezTo>
                        <a:pt x="1" y="21149"/>
                        <a:pt x="589" y="28179"/>
                        <a:pt x="4906" y="32986"/>
                      </a:cubicBezTo>
                      <a:cubicBezTo>
                        <a:pt x="6966" y="35307"/>
                        <a:pt x="9549" y="37073"/>
                        <a:pt x="11805" y="39231"/>
                      </a:cubicBezTo>
                      <a:cubicBezTo>
                        <a:pt x="11857" y="39283"/>
                        <a:pt x="11915" y="39304"/>
                        <a:pt x="11972" y="39304"/>
                      </a:cubicBezTo>
                      <a:cubicBezTo>
                        <a:pt x="12166" y="39304"/>
                        <a:pt x="12342" y="39049"/>
                        <a:pt x="12165" y="38871"/>
                      </a:cubicBezTo>
                      <a:cubicBezTo>
                        <a:pt x="10235" y="37008"/>
                        <a:pt x="8077" y="35471"/>
                        <a:pt x="6181" y="33607"/>
                      </a:cubicBezTo>
                      <a:cubicBezTo>
                        <a:pt x="5167" y="32626"/>
                        <a:pt x="4284" y="31514"/>
                        <a:pt x="3532" y="30337"/>
                      </a:cubicBezTo>
                      <a:cubicBezTo>
                        <a:pt x="2748" y="28964"/>
                        <a:pt x="2192" y="27525"/>
                        <a:pt x="1799" y="25988"/>
                      </a:cubicBezTo>
                      <a:cubicBezTo>
                        <a:pt x="982" y="22751"/>
                        <a:pt x="655" y="19383"/>
                        <a:pt x="818" y="16048"/>
                      </a:cubicBezTo>
                      <a:cubicBezTo>
                        <a:pt x="851" y="14413"/>
                        <a:pt x="982" y="12778"/>
                        <a:pt x="1178" y="11143"/>
                      </a:cubicBezTo>
                      <a:cubicBezTo>
                        <a:pt x="1374" y="9508"/>
                        <a:pt x="1734" y="7841"/>
                        <a:pt x="1897" y="6173"/>
                      </a:cubicBezTo>
                      <a:cubicBezTo>
                        <a:pt x="1930" y="5585"/>
                        <a:pt x="1963" y="5029"/>
                        <a:pt x="1996" y="4473"/>
                      </a:cubicBezTo>
                      <a:cubicBezTo>
                        <a:pt x="2159" y="3067"/>
                        <a:pt x="2421" y="1694"/>
                        <a:pt x="2649" y="320"/>
                      </a:cubicBezTo>
                      <a:cubicBezTo>
                        <a:pt x="2688" y="125"/>
                        <a:pt x="2530" y="0"/>
                        <a:pt x="238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6171500" y="727075"/>
                  <a:ext cx="371850" cy="138800"/>
                </a:xfrm>
                <a:custGeom>
                  <a:rect b="b" l="l" r="r" t="t"/>
                  <a:pathLst>
                    <a:path extrusionOk="0" h="5552" w="14874">
                      <a:moveTo>
                        <a:pt x="14481" y="1"/>
                      </a:moveTo>
                      <a:cubicBezTo>
                        <a:pt x="14430" y="1"/>
                        <a:pt x="14378" y="18"/>
                        <a:pt x="14331" y="58"/>
                      </a:cubicBezTo>
                      <a:cubicBezTo>
                        <a:pt x="12238" y="1791"/>
                        <a:pt x="9917" y="3164"/>
                        <a:pt x="7399" y="4145"/>
                      </a:cubicBezTo>
                      <a:cubicBezTo>
                        <a:pt x="6811" y="4374"/>
                        <a:pt x="6222" y="4603"/>
                        <a:pt x="5633" y="4766"/>
                      </a:cubicBezTo>
                      <a:cubicBezTo>
                        <a:pt x="5372" y="4864"/>
                        <a:pt x="5110" y="4962"/>
                        <a:pt x="4881" y="4995"/>
                      </a:cubicBezTo>
                      <a:cubicBezTo>
                        <a:pt x="4652" y="4995"/>
                        <a:pt x="4522" y="4864"/>
                        <a:pt x="4358" y="4701"/>
                      </a:cubicBezTo>
                      <a:cubicBezTo>
                        <a:pt x="4195" y="4570"/>
                        <a:pt x="4031" y="4439"/>
                        <a:pt x="3868" y="4309"/>
                      </a:cubicBezTo>
                      <a:cubicBezTo>
                        <a:pt x="2691" y="3229"/>
                        <a:pt x="1579" y="2085"/>
                        <a:pt x="532" y="908"/>
                      </a:cubicBezTo>
                      <a:cubicBezTo>
                        <a:pt x="476" y="844"/>
                        <a:pt x="412" y="817"/>
                        <a:pt x="351" y="817"/>
                      </a:cubicBezTo>
                      <a:cubicBezTo>
                        <a:pt x="163" y="817"/>
                        <a:pt x="0" y="1070"/>
                        <a:pt x="173" y="1268"/>
                      </a:cubicBezTo>
                      <a:lnTo>
                        <a:pt x="140" y="1235"/>
                      </a:lnTo>
                      <a:lnTo>
                        <a:pt x="140" y="1235"/>
                      </a:lnTo>
                      <a:cubicBezTo>
                        <a:pt x="1317" y="2608"/>
                        <a:pt x="2560" y="3851"/>
                        <a:pt x="3933" y="5028"/>
                      </a:cubicBezTo>
                      <a:cubicBezTo>
                        <a:pt x="4129" y="5191"/>
                        <a:pt x="4424" y="5518"/>
                        <a:pt x="4685" y="5551"/>
                      </a:cubicBezTo>
                      <a:cubicBezTo>
                        <a:pt x="4979" y="5518"/>
                        <a:pt x="5241" y="5453"/>
                        <a:pt x="5503" y="5355"/>
                      </a:cubicBezTo>
                      <a:cubicBezTo>
                        <a:pt x="6157" y="5159"/>
                        <a:pt x="6778" y="4930"/>
                        <a:pt x="7399" y="4668"/>
                      </a:cubicBezTo>
                      <a:cubicBezTo>
                        <a:pt x="10048" y="3687"/>
                        <a:pt x="12500" y="2249"/>
                        <a:pt x="14691" y="417"/>
                      </a:cubicBezTo>
                      <a:cubicBezTo>
                        <a:pt x="14873" y="261"/>
                        <a:pt x="14682" y="1"/>
                        <a:pt x="144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>
                  <a:off x="6061800" y="845825"/>
                  <a:ext cx="505450" cy="114975"/>
                </a:xfrm>
                <a:custGeom>
                  <a:rect b="b" l="l" r="r" t="t"/>
                  <a:pathLst>
                    <a:path extrusionOk="0" h="4599" w="20218">
                      <a:moveTo>
                        <a:pt x="342" y="1"/>
                      </a:moveTo>
                      <a:cubicBezTo>
                        <a:pt x="139" y="1"/>
                        <a:pt x="1" y="339"/>
                        <a:pt x="245" y="474"/>
                      </a:cubicBezTo>
                      <a:lnTo>
                        <a:pt x="212" y="507"/>
                      </a:lnTo>
                      <a:cubicBezTo>
                        <a:pt x="2566" y="1913"/>
                        <a:pt x="4822" y="3777"/>
                        <a:pt x="7536" y="4431"/>
                      </a:cubicBezTo>
                      <a:cubicBezTo>
                        <a:pt x="8137" y="4541"/>
                        <a:pt x="8745" y="4598"/>
                        <a:pt x="9353" y="4598"/>
                      </a:cubicBezTo>
                      <a:cubicBezTo>
                        <a:pt x="10004" y="4598"/>
                        <a:pt x="10655" y="4533"/>
                        <a:pt x="11297" y="4398"/>
                      </a:cubicBezTo>
                      <a:cubicBezTo>
                        <a:pt x="12735" y="4104"/>
                        <a:pt x="14174" y="3679"/>
                        <a:pt x="15580" y="3155"/>
                      </a:cubicBezTo>
                      <a:cubicBezTo>
                        <a:pt x="17084" y="2599"/>
                        <a:pt x="18556" y="1913"/>
                        <a:pt x="19962" y="1161"/>
                      </a:cubicBezTo>
                      <a:cubicBezTo>
                        <a:pt x="20218" y="1019"/>
                        <a:pt x="20053" y="678"/>
                        <a:pt x="19812" y="678"/>
                      </a:cubicBezTo>
                      <a:cubicBezTo>
                        <a:pt x="19776" y="678"/>
                        <a:pt x="19738" y="686"/>
                        <a:pt x="19700" y="703"/>
                      </a:cubicBezTo>
                      <a:cubicBezTo>
                        <a:pt x="17280" y="2076"/>
                        <a:pt x="14665" y="3090"/>
                        <a:pt x="11951" y="3711"/>
                      </a:cubicBezTo>
                      <a:cubicBezTo>
                        <a:pt x="11068" y="3915"/>
                        <a:pt x="10122" y="4087"/>
                        <a:pt x="9190" y="4087"/>
                      </a:cubicBezTo>
                      <a:cubicBezTo>
                        <a:pt x="8776" y="4087"/>
                        <a:pt x="8364" y="4053"/>
                        <a:pt x="7961" y="3973"/>
                      </a:cubicBezTo>
                      <a:cubicBezTo>
                        <a:pt x="6653" y="3679"/>
                        <a:pt x="5411" y="3155"/>
                        <a:pt x="4267" y="2436"/>
                      </a:cubicBezTo>
                      <a:cubicBezTo>
                        <a:pt x="2991" y="1684"/>
                        <a:pt x="1749" y="801"/>
                        <a:pt x="474" y="49"/>
                      </a:cubicBezTo>
                      <a:cubicBezTo>
                        <a:pt x="429" y="15"/>
                        <a:pt x="384" y="1"/>
                        <a:pt x="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>
                  <a:off x="5972900" y="995425"/>
                  <a:ext cx="586700" cy="75025"/>
                </a:xfrm>
                <a:custGeom>
                  <a:rect b="b" l="l" r="r" t="t"/>
                  <a:pathLst>
                    <a:path extrusionOk="0" h="3001" w="23468">
                      <a:moveTo>
                        <a:pt x="23114" y="1"/>
                      </a:moveTo>
                      <a:cubicBezTo>
                        <a:pt x="23074" y="1"/>
                        <a:pt x="23033" y="15"/>
                        <a:pt x="22995" y="49"/>
                      </a:cubicBezTo>
                      <a:cubicBezTo>
                        <a:pt x="20477" y="1749"/>
                        <a:pt x="17403" y="2338"/>
                        <a:pt x="14428" y="2468"/>
                      </a:cubicBezTo>
                      <a:cubicBezTo>
                        <a:pt x="14167" y="2474"/>
                        <a:pt x="13906" y="2477"/>
                        <a:pt x="13645" y="2477"/>
                      </a:cubicBezTo>
                      <a:cubicBezTo>
                        <a:pt x="10762" y="2477"/>
                        <a:pt x="7862" y="2144"/>
                        <a:pt x="5043" y="1455"/>
                      </a:cubicBezTo>
                      <a:cubicBezTo>
                        <a:pt x="3474" y="1095"/>
                        <a:pt x="1937" y="670"/>
                        <a:pt x="400" y="147"/>
                      </a:cubicBezTo>
                      <a:cubicBezTo>
                        <a:pt x="375" y="139"/>
                        <a:pt x="351" y="135"/>
                        <a:pt x="328" y="135"/>
                      </a:cubicBezTo>
                      <a:cubicBezTo>
                        <a:pt x="87" y="135"/>
                        <a:pt x="0" y="578"/>
                        <a:pt x="269" y="637"/>
                      </a:cubicBezTo>
                      <a:lnTo>
                        <a:pt x="302" y="670"/>
                      </a:lnTo>
                      <a:cubicBezTo>
                        <a:pt x="3179" y="1651"/>
                        <a:pt x="6155" y="2338"/>
                        <a:pt x="9163" y="2697"/>
                      </a:cubicBezTo>
                      <a:cubicBezTo>
                        <a:pt x="10573" y="2888"/>
                        <a:pt x="12010" y="3000"/>
                        <a:pt x="13446" y="3000"/>
                      </a:cubicBezTo>
                      <a:cubicBezTo>
                        <a:pt x="15207" y="3000"/>
                        <a:pt x="16967" y="2832"/>
                        <a:pt x="18678" y="2436"/>
                      </a:cubicBezTo>
                      <a:cubicBezTo>
                        <a:pt x="20313" y="2043"/>
                        <a:pt x="21850" y="1389"/>
                        <a:pt x="23223" y="507"/>
                      </a:cubicBezTo>
                      <a:cubicBezTo>
                        <a:pt x="23468" y="344"/>
                        <a:pt x="23307" y="1"/>
                        <a:pt x="231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>
                  <a:off x="6049100" y="1128500"/>
                  <a:ext cx="520700" cy="69875"/>
                </a:xfrm>
                <a:custGeom>
                  <a:rect b="b" l="l" r="r" t="t"/>
                  <a:pathLst>
                    <a:path extrusionOk="0" h="2795" w="20828">
                      <a:moveTo>
                        <a:pt x="20510" y="1"/>
                      </a:moveTo>
                      <a:cubicBezTo>
                        <a:pt x="20477" y="1"/>
                        <a:pt x="20442" y="8"/>
                        <a:pt x="20404" y="23"/>
                      </a:cubicBezTo>
                      <a:cubicBezTo>
                        <a:pt x="17461" y="1265"/>
                        <a:pt x="14192" y="1364"/>
                        <a:pt x="11053" y="1756"/>
                      </a:cubicBezTo>
                      <a:cubicBezTo>
                        <a:pt x="9320" y="1985"/>
                        <a:pt x="7587" y="2214"/>
                        <a:pt x="5821" y="2279"/>
                      </a:cubicBezTo>
                      <a:cubicBezTo>
                        <a:pt x="5377" y="2295"/>
                        <a:pt x="4932" y="2303"/>
                        <a:pt x="4488" y="2303"/>
                      </a:cubicBezTo>
                      <a:cubicBezTo>
                        <a:pt x="3101" y="2303"/>
                        <a:pt x="1714" y="2224"/>
                        <a:pt x="328" y="2050"/>
                      </a:cubicBezTo>
                      <a:cubicBezTo>
                        <a:pt x="318" y="2049"/>
                        <a:pt x="308" y="2049"/>
                        <a:pt x="299" y="2049"/>
                      </a:cubicBezTo>
                      <a:cubicBezTo>
                        <a:pt x="1" y="2049"/>
                        <a:pt x="10" y="2542"/>
                        <a:pt x="328" y="2573"/>
                      </a:cubicBezTo>
                      <a:cubicBezTo>
                        <a:pt x="1701" y="2720"/>
                        <a:pt x="3111" y="2794"/>
                        <a:pt x="4517" y="2794"/>
                      </a:cubicBezTo>
                      <a:cubicBezTo>
                        <a:pt x="4985" y="2794"/>
                        <a:pt x="5453" y="2786"/>
                        <a:pt x="5919" y="2770"/>
                      </a:cubicBezTo>
                      <a:cubicBezTo>
                        <a:pt x="7685" y="2704"/>
                        <a:pt x="9450" y="2443"/>
                        <a:pt x="11216" y="2246"/>
                      </a:cubicBezTo>
                      <a:cubicBezTo>
                        <a:pt x="14355" y="1854"/>
                        <a:pt x="17625" y="1756"/>
                        <a:pt x="20568" y="513"/>
                      </a:cubicBezTo>
                      <a:cubicBezTo>
                        <a:pt x="20828" y="398"/>
                        <a:pt x="20756" y="1"/>
                        <a:pt x="205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7" name="Google Shape;737;p33"/>
              <p:cNvGrpSpPr/>
              <p:nvPr/>
            </p:nvGrpSpPr>
            <p:grpSpPr>
              <a:xfrm rot="-2700000">
                <a:off x="2630043" y="2544018"/>
                <a:ext cx="1286945" cy="993961"/>
                <a:chOff x="5517750" y="1707725"/>
                <a:chExt cx="618800" cy="477925"/>
              </a:xfrm>
            </p:grpSpPr>
            <p:sp>
              <p:nvSpPr>
                <p:cNvPr id="738" name="Google Shape;738;p33"/>
                <p:cNvSpPr/>
                <p:nvPr/>
              </p:nvSpPr>
              <p:spPr>
                <a:xfrm>
                  <a:off x="5517750" y="1707725"/>
                  <a:ext cx="618800" cy="466075"/>
                </a:xfrm>
                <a:custGeom>
                  <a:rect b="b" l="l" r="r" t="t"/>
                  <a:pathLst>
                    <a:path extrusionOk="0" h="18643" w="24752">
                      <a:moveTo>
                        <a:pt x="14240" y="1"/>
                      </a:moveTo>
                      <a:cubicBezTo>
                        <a:pt x="11170" y="1"/>
                        <a:pt x="9340" y="7681"/>
                        <a:pt x="8339" y="9683"/>
                      </a:cubicBezTo>
                      <a:cubicBezTo>
                        <a:pt x="8143" y="7296"/>
                        <a:pt x="7129" y="4942"/>
                        <a:pt x="5854" y="2882"/>
                      </a:cubicBezTo>
                      <a:cubicBezTo>
                        <a:pt x="4786" y="1379"/>
                        <a:pt x="3826" y="259"/>
                        <a:pt x="3009" y="259"/>
                      </a:cubicBezTo>
                      <a:cubicBezTo>
                        <a:pt x="2476" y="259"/>
                        <a:pt x="2004" y="737"/>
                        <a:pt x="1603" y="1901"/>
                      </a:cubicBezTo>
                      <a:cubicBezTo>
                        <a:pt x="1" y="6904"/>
                        <a:pt x="5331" y="14195"/>
                        <a:pt x="7260" y="18642"/>
                      </a:cubicBezTo>
                      <a:cubicBezTo>
                        <a:pt x="10857" y="17923"/>
                        <a:pt x="18116" y="14620"/>
                        <a:pt x="20797" y="12037"/>
                      </a:cubicBezTo>
                      <a:cubicBezTo>
                        <a:pt x="24751" y="8624"/>
                        <a:pt x="24034" y="6689"/>
                        <a:pt x="21493" y="6689"/>
                      </a:cubicBezTo>
                      <a:cubicBezTo>
                        <a:pt x="19579" y="6689"/>
                        <a:pt x="16632" y="7786"/>
                        <a:pt x="13865" y="10173"/>
                      </a:cubicBezTo>
                      <a:cubicBezTo>
                        <a:pt x="14355" y="8310"/>
                        <a:pt x="17592" y="462"/>
                        <a:pt x="14355" y="4"/>
                      </a:cubicBezTo>
                      <a:cubicBezTo>
                        <a:pt x="14317" y="2"/>
                        <a:pt x="14278" y="1"/>
                        <a:pt x="1424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>
                  <a:off x="5589700" y="1878600"/>
                  <a:ext cx="396975" cy="298450"/>
                </a:xfrm>
                <a:custGeom>
                  <a:rect b="b" l="l" r="r" t="t"/>
                  <a:pathLst>
                    <a:path extrusionOk="0" h="11938" w="15879">
                      <a:moveTo>
                        <a:pt x="9112" y="1"/>
                      </a:moveTo>
                      <a:cubicBezTo>
                        <a:pt x="7163" y="1"/>
                        <a:pt x="5976" y="4925"/>
                        <a:pt x="5330" y="6216"/>
                      </a:cubicBezTo>
                      <a:cubicBezTo>
                        <a:pt x="5166" y="4646"/>
                        <a:pt x="4611" y="3142"/>
                        <a:pt x="3728" y="1834"/>
                      </a:cubicBezTo>
                      <a:cubicBezTo>
                        <a:pt x="3057" y="868"/>
                        <a:pt x="2446" y="151"/>
                        <a:pt x="1923" y="151"/>
                      </a:cubicBezTo>
                      <a:cubicBezTo>
                        <a:pt x="1579" y="151"/>
                        <a:pt x="1273" y="461"/>
                        <a:pt x="1014" y="1213"/>
                      </a:cubicBezTo>
                      <a:cubicBezTo>
                        <a:pt x="0" y="4417"/>
                        <a:pt x="3433" y="9093"/>
                        <a:pt x="4643" y="11938"/>
                      </a:cubicBezTo>
                      <a:cubicBezTo>
                        <a:pt x="6965" y="11480"/>
                        <a:pt x="11608" y="9355"/>
                        <a:pt x="13341" y="7720"/>
                      </a:cubicBezTo>
                      <a:cubicBezTo>
                        <a:pt x="15878" y="5519"/>
                        <a:pt x="15414" y="4275"/>
                        <a:pt x="13782" y="4275"/>
                      </a:cubicBezTo>
                      <a:cubicBezTo>
                        <a:pt x="12553" y="4275"/>
                        <a:pt x="10663" y="4980"/>
                        <a:pt x="8894" y="6510"/>
                      </a:cubicBezTo>
                      <a:cubicBezTo>
                        <a:pt x="9188" y="5300"/>
                        <a:pt x="11281" y="297"/>
                        <a:pt x="9188" y="3"/>
                      </a:cubicBezTo>
                      <a:cubicBezTo>
                        <a:pt x="9163" y="1"/>
                        <a:pt x="9137" y="1"/>
                        <a:pt x="911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>
                  <a:off x="5650025" y="1932800"/>
                  <a:ext cx="68025" cy="247125"/>
                </a:xfrm>
                <a:custGeom>
                  <a:rect b="b" l="l" r="r" t="t"/>
                  <a:pathLst>
                    <a:path extrusionOk="0" h="9885" w="2721">
                      <a:moveTo>
                        <a:pt x="307" y="0"/>
                      </a:moveTo>
                      <a:cubicBezTo>
                        <a:pt x="159" y="0"/>
                        <a:pt x="1" y="125"/>
                        <a:pt x="40" y="320"/>
                      </a:cubicBezTo>
                      <a:cubicBezTo>
                        <a:pt x="367" y="1857"/>
                        <a:pt x="824" y="3394"/>
                        <a:pt x="1413" y="4865"/>
                      </a:cubicBezTo>
                      <a:cubicBezTo>
                        <a:pt x="1969" y="6402"/>
                        <a:pt x="2198" y="8037"/>
                        <a:pt x="2067" y="9639"/>
                      </a:cubicBezTo>
                      <a:cubicBezTo>
                        <a:pt x="2050" y="9803"/>
                        <a:pt x="2165" y="9884"/>
                        <a:pt x="2292" y="9884"/>
                      </a:cubicBezTo>
                      <a:cubicBezTo>
                        <a:pt x="2418" y="9884"/>
                        <a:pt x="2557" y="9803"/>
                        <a:pt x="2590" y="9639"/>
                      </a:cubicBezTo>
                      <a:cubicBezTo>
                        <a:pt x="2721" y="8037"/>
                        <a:pt x="2492" y="6402"/>
                        <a:pt x="1936" y="4865"/>
                      </a:cubicBezTo>
                      <a:cubicBezTo>
                        <a:pt x="1446" y="3328"/>
                        <a:pt x="824" y="1792"/>
                        <a:pt x="530" y="189"/>
                      </a:cubicBezTo>
                      <a:cubicBezTo>
                        <a:pt x="504" y="57"/>
                        <a:pt x="408" y="0"/>
                        <a:pt x="3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>
                  <a:off x="5706100" y="1932675"/>
                  <a:ext cx="101675" cy="252975"/>
                </a:xfrm>
                <a:custGeom>
                  <a:rect b="b" l="l" r="r" t="t"/>
                  <a:pathLst>
                    <a:path extrusionOk="0" h="10119" w="4067">
                      <a:moveTo>
                        <a:pt x="3722" y="0"/>
                      </a:moveTo>
                      <a:cubicBezTo>
                        <a:pt x="3645" y="0"/>
                        <a:pt x="3569" y="38"/>
                        <a:pt x="3519" y="129"/>
                      </a:cubicBezTo>
                      <a:cubicBezTo>
                        <a:pt x="2080" y="3235"/>
                        <a:pt x="674" y="6407"/>
                        <a:pt x="20" y="9808"/>
                      </a:cubicBezTo>
                      <a:cubicBezTo>
                        <a:pt x="0" y="9988"/>
                        <a:pt x="176" y="10119"/>
                        <a:pt x="322" y="10119"/>
                      </a:cubicBezTo>
                      <a:cubicBezTo>
                        <a:pt x="416" y="10119"/>
                        <a:pt x="498" y="10066"/>
                        <a:pt x="510" y="9938"/>
                      </a:cubicBezTo>
                      <a:cubicBezTo>
                        <a:pt x="1164" y="6603"/>
                        <a:pt x="2538" y="3464"/>
                        <a:pt x="3976" y="391"/>
                      </a:cubicBezTo>
                      <a:cubicBezTo>
                        <a:pt x="4067" y="188"/>
                        <a:pt x="3892" y="0"/>
                        <a:pt x="37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>
                  <a:off x="5709625" y="2014525"/>
                  <a:ext cx="237225" cy="166450"/>
                </a:xfrm>
                <a:custGeom>
                  <a:rect b="b" l="l" r="r" t="t"/>
                  <a:pathLst>
                    <a:path extrusionOk="0" h="6658" w="9489">
                      <a:moveTo>
                        <a:pt x="9119" y="1"/>
                      </a:moveTo>
                      <a:cubicBezTo>
                        <a:pt x="9082" y="1"/>
                        <a:pt x="9042" y="9"/>
                        <a:pt x="9002" y="27"/>
                      </a:cubicBezTo>
                      <a:cubicBezTo>
                        <a:pt x="5928" y="1792"/>
                        <a:pt x="2397" y="3329"/>
                        <a:pt x="173" y="6207"/>
                      </a:cubicBezTo>
                      <a:cubicBezTo>
                        <a:pt x="1" y="6404"/>
                        <a:pt x="163" y="6657"/>
                        <a:pt x="351" y="6657"/>
                      </a:cubicBezTo>
                      <a:cubicBezTo>
                        <a:pt x="413" y="6657"/>
                        <a:pt x="477" y="6631"/>
                        <a:pt x="533" y="6566"/>
                      </a:cubicBezTo>
                      <a:cubicBezTo>
                        <a:pt x="2724" y="3722"/>
                        <a:pt x="6222" y="2218"/>
                        <a:pt x="9263" y="485"/>
                      </a:cubicBezTo>
                      <a:cubicBezTo>
                        <a:pt x="9489" y="315"/>
                        <a:pt x="9350" y="1"/>
                        <a:pt x="91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3" name="Google Shape;743;p33"/>
              <p:cNvSpPr/>
              <p:nvPr/>
            </p:nvSpPr>
            <p:spPr>
              <a:xfrm rot="3599725">
                <a:off x="6554411" y="3205640"/>
                <a:ext cx="567865" cy="1402038"/>
              </a:xfrm>
              <a:custGeom>
                <a:rect b="b" l="l" r="r" t="t"/>
                <a:pathLst>
                  <a:path extrusionOk="0" h="26966" w="10922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4560340" y="674499"/>
                <a:ext cx="659681" cy="2787422"/>
              </a:xfrm>
              <a:custGeom>
                <a:rect b="b" l="l" r="r" t="t"/>
                <a:pathLst>
                  <a:path extrusionOk="0" h="53612" w="12688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5" name="Google Shape;745;p33"/>
              <p:cNvGrpSpPr/>
              <p:nvPr/>
            </p:nvGrpSpPr>
            <p:grpSpPr>
              <a:xfrm rot="-6383177">
                <a:off x="974472" y="2783656"/>
                <a:ext cx="1566670" cy="1869002"/>
                <a:chOff x="3768000" y="2982868"/>
                <a:chExt cx="753325" cy="898700"/>
              </a:xfrm>
            </p:grpSpPr>
            <p:sp>
              <p:nvSpPr>
                <p:cNvPr id="746" name="Google Shape;746;p33"/>
                <p:cNvSpPr/>
                <p:nvPr/>
              </p:nvSpPr>
              <p:spPr>
                <a:xfrm>
                  <a:off x="3768000" y="3094143"/>
                  <a:ext cx="667200" cy="787425"/>
                </a:xfrm>
                <a:custGeom>
                  <a:rect b="b" l="l" r="r" t="t"/>
                  <a:pathLst>
                    <a:path extrusionOk="0" h="31497" w="26688">
                      <a:moveTo>
                        <a:pt x="26340" y="0"/>
                      </a:moveTo>
                      <a:cubicBezTo>
                        <a:pt x="26298" y="0"/>
                        <a:pt x="26253" y="15"/>
                        <a:pt x="26209" y="48"/>
                      </a:cubicBezTo>
                      <a:cubicBezTo>
                        <a:pt x="23756" y="1781"/>
                        <a:pt x="21304" y="3351"/>
                        <a:pt x="19113" y="5378"/>
                      </a:cubicBezTo>
                      <a:cubicBezTo>
                        <a:pt x="17249" y="7144"/>
                        <a:pt x="15549" y="9040"/>
                        <a:pt x="14012" y="11067"/>
                      </a:cubicBezTo>
                      <a:cubicBezTo>
                        <a:pt x="10873" y="15122"/>
                        <a:pt x="8290" y="19569"/>
                        <a:pt x="5478" y="23820"/>
                      </a:cubicBezTo>
                      <a:cubicBezTo>
                        <a:pt x="3843" y="26337"/>
                        <a:pt x="2077" y="28757"/>
                        <a:pt x="148" y="31046"/>
                      </a:cubicBezTo>
                      <a:cubicBezTo>
                        <a:pt x="0" y="31243"/>
                        <a:pt x="169" y="31497"/>
                        <a:pt x="344" y="31497"/>
                      </a:cubicBezTo>
                      <a:cubicBezTo>
                        <a:pt x="402" y="31497"/>
                        <a:pt x="460" y="31470"/>
                        <a:pt x="508" y="31406"/>
                      </a:cubicBezTo>
                      <a:lnTo>
                        <a:pt x="540" y="31406"/>
                      </a:lnTo>
                      <a:cubicBezTo>
                        <a:pt x="7178" y="23558"/>
                        <a:pt x="11265" y="13814"/>
                        <a:pt x="18655" y="6555"/>
                      </a:cubicBezTo>
                      <a:cubicBezTo>
                        <a:pt x="19734" y="5476"/>
                        <a:pt x="20879" y="4462"/>
                        <a:pt x="22121" y="3547"/>
                      </a:cubicBezTo>
                      <a:cubicBezTo>
                        <a:pt x="23527" y="2468"/>
                        <a:pt x="25031" y="1520"/>
                        <a:pt x="26470" y="506"/>
                      </a:cubicBezTo>
                      <a:cubicBezTo>
                        <a:pt x="26687" y="343"/>
                        <a:pt x="26544" y="0"/>
                        <a:pt x="263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>
                  <a:off x="4016775" y="3034793"/>
                  <a:ext cx="151250" cy="476475"/>
                </a:xfrm>
                <a:custGeom>
                  <a:rect b="b" l="l" r="r" t="t"/>
                  <a:pathLst>
                    <a:path extrusionOk="0" h="19059" w="6050">
                      <a:moveTo>
                        <a:pt x="5738" y="0"/>
                      </a:moveTo>
                      <a:cubicBezTo>
                        <a:pt x="5638" y="0"/>
                        <a:pt x="5538" y="50"/>
                        <a:pt x="5500" y="166"/>
                      </a:cubicBezTo>
                      <a:cubicBezTo>
                        <a:pt x="4421" y="3207"/>
                        <a:pt x="3080" y="6150"/>
                        <a:pt x="2132" y="9223"/>
                      </a:cubicBezTo>
                      <a:cubicBezTo>
                        <a:pt x="1184" y="12297"/>
                        <a:pt x="824" y="15600"/>
                        <a:pt x="39" y="18739"/>
                      </a:cubicBezTo>
                      <a:cubicBezTo>
                        <a:pt x="0" y="18934"/>
                        <a:pt x="159" y="19059"/>
                        <a:pt x="307" y="19059"/>
                      </a:cubicBezTo>
                      <a:cubicBezTo>
                        <a:pt x="408" y="19059"/>
                        <a:pt x="503" y="19001"/>
                        <a:pt x="530" y="18869"/>
                      </a:cubicBezTo>
                      <a:cubicBezTo>
                        <a:pt x="1314" y="15730"/>
                        <a:pt x="1674" y="12460"/>
                        <a:pt x="2622" y="9354"/>
                      </a:cubicBezTo>
                      <a:cubicBezTo>
                        <a:pt x="3571" y="6215"/>
                        <a:pt x="4911" y="3338"/>
                        <a:pt x="5990" y="297"/>
                      </a:cubicBezTo>
                      <a:cubicBezTo>
                        <a:pt x="6050" y="118"/>
                        <a:pt x="5893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>
                  <a:off x="4021475" y="3243718"/>
                  <a:ext cx="445450" cy="274450"/>
                </a:xfrm>
                <a:custGeom>
                  <a:rect b="b" l="l" r="r" t="t"/>
                  <a:pathLst>
                    <a:path extrusionOk="0" h="10978" w="17818">
                      <a:moveTo>
                        <a:pt x="17458" y="1"/>
                      </a:moveTo>
                      <a:cubicBezTo>
                        <a:pt x="17412" y="1"/>
                        <a:pt x="17363" y="15"/>
                        <a:pt x="17312" y="49"/>
                      </a:cubicBezTo>
                      <a:cubicBezTo>
                        <a:pt x="14467" y="1782"/>
                        <a:pt x="11165" y="2501"/>
                        <a:pt x="8189" y="4005"/>
                      </a:cubicBezTo>
                      <a:cubicBezTo>
                        <a:pt x="5116" y="5575"/>
                        <a:pt x="2565" y="8093"/>
                        <a:pt x="178" y="10545"/>
                      </a:cubicBezTo>
                      <a:cubicBezTo>
                        <a:pt x="1" y="10722"/>
                        <a:pt x="177" y="10978"/>
                        <a:pt x="371" y="10978"/>
                      </a:cubicBezTo>
                      <a:cubicBezTo>
                        <a:pt x="428" y="10978"/>
                        <a:pt x="486" y="10956"/>
                        <a:pt x="538" y="10905"/>
                      </a:cubicBezTo>
                      <a:lnTo>
                        <a:pt x="538" y="10872"/>
                      </a:lnTo>
                      <a:cubicBezTo>
                        <a:pt x="2925" y="8420"/>
                        <a:pt x="5508" y="5902"/>
                        <a:pt x="8582" y="4365"/>
                      </a:cubicBezTo>
                      <a:cubicBezTo>
                        <a:pt x="11525" y="2894"/>
                        <a:pt x="14762" y="2207"/>
                        <a:pt x="17574" y="474"/>
                      </a:cubicBezTo>
                      <a:cubicBezTo>
                        <a:pt x="17818" y="338"/>
                        <a:pt x="17680" y="1"/>
                        <a:pt x="174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>
                  <a:off x="4184675" y="3036468"/>
                  <a:ext cx="111725" cy="258175"/>
                </a:xfrm>
                <a:custGeom>
                  <a:rect b="b" l="l" r="r" t="t"/>
                  <a:pathLst>
                    <a:path extrusionOk="0" h="10327" w="4469">
                      <a:moveTo>
                        <a:pt x="4136" y="0"/>
                      </a:moveTo>
                      <a:cubicBezTo>
                        <a:pt x="4036" y="0"/>
                        <a:pt x="3943" y="51"/>
                        <a:pt x="3917" y="164"/>
                      </a:cubicBezTo>
                      <a:cubicBezTo>
                        <a:pt x="3394" y="1799"/>
                        <a:pt x="2283" y="3205"/>
                        <a:pt x="1531" y="4742"/>
                      </a:cubicBezTo>
                      <a:cubicBezTo>
                        <a:pt x="713" y="6410"/>
                        <a:pt x="550" y="8241"/>
                        <a:pt x="59" y="10007"/>
                      </a:cubicBezTo>
                      <a:cubicBezTo>
                        <a:pt x="1" y="10201"/>
                        <a:pt x="151" y="10327"/>
                        <a:pt x="303" y="10327"/>
                      </a:cubicBezTo>
                      <a:cubicBezTo>
                        <a:pt x="406" y="10327"/>
                        <a:pt x="510" y="10269"/>
                        <a:pt x="550" y="10137"/>
                      </a:cubicBezTo>
                      <a:cubicBezTo>
                        <a:pt x="1073" y="8306"/>
                        <a:pt x="1236" y="6410"/>
                        <a:pt x="2119" y="4709"/>
                      </a:cubicBezTo>
                      <a:cubicBezTo>
                        <a:pt x="2904" y="3238"/>
                        <a:pt x="3885" y="1897"/>
                        <a:pt x="4408" y="328"/>
                      </a:cubicBezTo>
                      <a:cubicBezTo>
                        <a:pt x="4468" y="127"/>
                        <a:pt x="4294" y="0"/>
                        <a:pt x="41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>
                  <a:off x="4292250" y="3166068"/>
                  <a:ext cx="200150" cy="52475"/>
                </a:xfrm>
                <a:custGeom>
                  <a:rect b="b" l="l" r="r" t="t"/>
                  <a:pathLst>
                    <a:path extrusionOk="0" h="2099" w="8006">
                      <a:moveTo>
                        <a:pt x="7659" y="1"/>
                      </a:moveTo>
                      <a:cubicBezTo>
                        <a:pt x="7617" y="1"/>
                        <a:pt x="7572" y="15"/>
                        <a:pt x="7527" y="49"/>
                      </a:cubicBezTo>
                      <a:cubicBezTo>
                        <a:pt x="6481" y="670"/>
                        <a:pt x="5337" y="1128"/>
                        <a:pt x="4160" y="1357"/>
                      </a:cubicBezTo>
                      <a:cubicBezTo>
                        <a:pt x="3611" y="1473"/>
                        <a:pt x="2935" y="1598"/>
                        <a:pt x="2279" y="1598"/>
                      </a:cubicBezTo>
                      <a:cubicBezTo>
                        <a:pt x="1645" y="1598"/>
                        <a:pt x="1029" y="1481"/>
                        <a:pt x="563" y="1128"/>
                      </a:cubicBezTo>
                      <a:cubicBezTo>
                        <a:pt x="504" y="1076"/>
                        <a:pt x="440" y="1054"/>
                        <a:pt x="379" y="1054"/>
                      </a:cubicBezTo>
                      <a:cubicBezTo>
                        <a:pt x="171" y="1054"/>
                        <a:pt x="0" y="1310"/>
                        <a:pt x="203" y="1487"/>
                      </a:cubicBezTo>
                      <a:cubicBezTo>
                        <a:pt x="796" y="1950"/>
                        <a:pt x="1546" y="2099"/>
                        <a:pt x="2304" y="2099"/>
                      </a:cubicBezTo>
                      <a:cubicBezTo>
                        <a:pt x="2885" y="2099"/>
                        <a:pt x="3471" y="2012"/>
                        <a:pt x="3996" y="1912"/>
                      </a:cubicBezTo>
                      <a:cubicBezTo>
                        <a:pt x="5337" y="1683"/>
                        <a:pt x="6645" y="1193"/>
                        <a:pt x="7789" y="474"/>
                      </a:cubicBezTo>
                      <a:cubicBezTo>
                        <a:pt x="8006" y="338"/>
                        <a:pt x="7863" y="1"/>
                        <a:pt x="76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>
                  <a:off x="4342125" y="3005593"/>
                  <a:ext cx="70900" cy="150900"/>
                </a:xfrm>
                <a:custGeom>
                  <a:rect b="b" l="l" r="r" t="t"/>
                  <a:pathLst>
                    <a:path extrusionOk="0" h="6036" w="2836">
                      <a:moveTo>
                        <a:pt x="2491" y="0"/>
                      </a:moveTo>
                      <a:cubicBezTo>
                        <a:pt x="2434" y="0"/>
                        <a:pt x="2376" y="27"/>
                        <a:pt x="2328" y="91"/>
                      </a:cubicBezTo>
                      <a:cubicBezTo>
                        <a:pt x="1641" y="876"/>
                        <a:pt x="1118" y="1792"/>
                        <a:pt x="759" y="2740"/>
                      </a:cubicBezTo>
                      <a:cubicBezTo>
                        <a:pt x="432" y="3721"/>
                        <a:pt x="170" y="4702"/>
                        <a:pt x="39" y="5716"/>
                      </a:cubicBezTo>
                      <a:cubicBezTo>
                        <a:pt x="0" y="5910"/>
                        <a:pt x="159" y="6036"/>
                        <a:pt x="307" y="6036"/>
                      </a:cubicBezTo>
                      <a:cubicBezTo>
                        <a:pt x="408" y="6036"/>
                        <a:pt x="503" y="5978"/>
                        <a:pt x="530" y="5846"/>
                      </a:cubicBezTo>
                      <a:cubicBezTo>
                        <a:pt x="857" y="3884"/>
                        <a:pt x="1380" y="1988"/>
                        <a:pt x="2688" y="451"/>
                      </a:cubicBezTo>
                      <a:cubicBezTo>
                        <a:pt x="2836" y="254"/>
                        <a:pt x="2667" y="0"/>
                        <a:pt x="2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>
                  <a:off x="4124825" y="3021743"/>
                  <a:ext cx="58050" cy="45000"/>
                </a:xfrm>
                <a:custGeom>
                  <a:rect b="b" l="l" r="r" t="t"/>
                  <a:pathLst>
                    <a:path extrusionOk="0" h="1800" w="2322">
                      <a:moveTo>
                        <a:pt x="1208" y="1"/>
                      </a:moveTo>
                      <a:cubicBezTo>
                        <a:pt x="1198" y="1"/>
                        <a:pt x="1188" y="1"/>
                        <a:pt x="1178" y="1"/>
                      </a:cubicBezTo>
                      <a:cubicBezTo>
                        <a:pt x="1" y="1"/>
                        <a:pt x="33" y="1800"/>
                        <a:pt x="1178" y="1800"/>
                      </a:cubicBezTo>
                      <a:cubicBezTo>
                        <a:pt x="2280" y="1767"/>
                        <a:pt x="232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>
                  <a:off x="4258900" y="3011143"/>
                  <a:ext cx="58050" cy="44975"/>
                </a:xfrm>
                <a:custGeom>
                  <a:rect b="b" l="l" r="r" t="t"/>
                  <a:pathLst>
                    <a:path extrusionOk="0" h="1799" w="2322">
                      <a:moveTo>
                        <a:pt x="1177" y="0"/>
                      </a:moveTo>
                      <a:cubicBezTo>
                        <a:pt x="0" y="0"/>
                        <a:pt x="33" y="1799"/>
                        <a:pt x="1177" y="1799"/>
                      </a:cubicBezTo>
                      <a:cubicBezTo>
                        <a:pt x="2322" y="1799"/>
                        <a:pt x="2322" y="0"/>
                        <a:pt x="11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>
                  <a:off x="4369275" y="2982868"/>
                  <a:ext cx="67125" cy="48750"/>
                </a:xfrm>
                <a:custGeom>
                  <a:rect b="b" l="l" r="r" t="t"/>
                  <a:pathLst>
                    <a:path extrusionOk="0" h="1950" w="2685">
                      <a:moveTo>
                        <a:pt x="1299" y="1"/>
                      </a:moveTo>
                      <a:cubicBezTo>
                        <a:pt x="601" y="1"/>
                        <a:pt x="1" y="904"/>
                        <a:pt x="653" y="1556"/>
                      </a:cubicBezTo>
                      <a:lnTo>
                        <a:pt x="784" y="1687"/>
                      </a:lnTo>
                      <a:cubicBezTo>
                        <a:pt x="976" y="1872"/>
                        <a:pt x="1189" y="1950"/>
                        <a:pt x="1392" y="1950"/>
                      </a:cubicBezTo>
                      <a:cubicBezTo>
                        <a:pt x="2089" y="1950"/>
                        <a:pt x="2685" y="1037"/>
                        <a:pt x="2027" y="379"/>
                      </a:cubicBezTo>
                      <a:lnTo>
                        <a:pt x="1929" y="281"/>
                      </a:lnTo>
                      <a:cubicBezTo>
                        <a:pt x="1731" y="83"/>
                        <a:pt x="1511" y="1"/>
                        <a:pt x="1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>
                  <a:off x="4409300" y="3072443"/>
                  <a:ext cx="58075" cy="44975"/>
                </a:xfrm>
                <a:custGeom>
                  <a:rect b="b" l="l" r="r" t="t"/>
                  <a:pathLst>
                    <a:path extrusionOk="0" h="1799" w="2323">
                      <a:moveTo>
                        <a:pt x="1145" y="1"/>
                      </a:moveTo>
                      <a:cubicBezTo>
                        <a:pt x="1" y="1"/>
                        <a:pt x="1" y="1799"/>
                        <a:pt x="1145" y="1799"/>
                      </a:cubicBezTo>
                      <a:cubicBezTo>
                        <a:pt x="2290" y="1799"/>
                        <a:pt x="2322" y="1"/>
                        <a:pt x="1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>
                  <a:off x="4463525" y="3141093"/>
                  <a:ext cx="57800" cy="44200"/>
                </a:xfrm>
                <a:custGeom>
                  <a:rect b="b" l="l" r="r" t="t"/>
                  <a:pathLst>
                    <a:path extrusionOk="0" h="1768" w="2312">
                      <a:moveTo>
                        <a:pt x="1198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7" y="1767"/>
                        <a:pt x="1167" y="1767"/>
                      </a:cubicBezTo>
                      <a:cubicBezTo>
                        <a:pt x="2301" y="1767"/>
                        <a:pt x="2311" y="1"/>
                        <a:pt x="1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4431650" y="3231018"/>
                  <a:ext cx="58350" cy="44200"/>
                </a:xfrm>
                <a:custGeom>
                  <a:rect b="b" l="l" r="r" t="t"/>
                  <a:pathLst>
                    <a:path extrusionOk="0" h="1768" w="2334">
                      <a:moveTo>
                        <a:pt x="1197" y="1"/>
                      </a:moveTo>
                      <a:cubicBezTo>
                        <a:pt x="1187" y="1"/>
                        <a:pt x="1177" y="1"/>
                        <a:pt x="1167" y="1"/>
                      </a:cubicBezTo>
                      <a:cubicBezTo>
                        <a:pt x="0" y="1"/>
                        <a:pt x="22" y="1767"/>
                        <a:pt x="1136" y="1767"/>
                      </a:cubicBezTo>
                      <a:cubicBezTo>
                        <a:pt x="1146" y="1767"/>
                        <a:pt x="1156" y="1767"/>
                        <a:pt x="1167" y="1767"/>
                      </a:cubicBezTo>
                      <a:cubicBezTo>
                        <a:pt x="2333" y="1767"/>
                        <a:pt x="2312" y="1"/>
                        <a:pt x="11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>
                  <a:off x="4323475" y="3130468"/>
                  <a:ext cx="58050" cy="44200"/>
                </a:xfrm>
                <a:custGeom>
                  <a:rect b="b" l="l" r="r" t="t"/>
                  <a:pathLst>
                    <a:path extrusionOk="0" h="1768" w="2322">
                      <a:moveTo>
                        <a:pt x="1176" y="1"/>
                      </a:moveTo>
                      <a:cubicBezTo>
                        <a:pt x="1166" y="1"/>
                        <a:pt x="1155" y="1"/>
                        <a:pt x="1145" y="1"/>
                      </a:cubicBezTo>
                      <a:cubicBezTo>
                        <a:pt x="11" y="1"/>
                        <a:pt x="0" y="1767"/>
                        <a:pt x="1114" y="1767"/>
                      </a:cubicBezTo>
                      <a:cubicBezTo>
                        <a:pt x="1124" y="1767"/>
                        <a:pt x="1135" y="1767"/>
                        <a:pt x="1145" y="1767"/>
                      </a:cubicBezTo>
                      <a:cubicBezTo>
                        <a:pt x="2279" y="1767"/>
                        <a:pt x="2321" y="1"/>
                        <a:pt x="11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9" name="Google Shape;759;p33"/>
              <p:cNvGrpSpPr/>
              <p:nvPr/>
            </p:nvGrpSpPr>
            <p:grpSpPr>
              <a:xfrm>
                <a:off x="3854376" y="1663189"/>
                <a:ext cx="1707538" cy="2027292"/>
                <a:chOff x="5243900" y="3898675"/>
                <a:chExt cx="821050" cy="974800"/>
              </a:xfrm>
            </p:grpSpPr>
            <p:sp>
              <p:nvSpPr>
                <p:cNvPr id="760" name="Google Shape;760;p33"/>
                <p:cNvSpPr/>
                <p:nvPr/>
              </p:nvSpPr>
              <p:spPr>
                <a:xfrm>
                  <a:off x="5243900" y="3898675"/>
                  <a:ext cx="821050" cy="974800"/>
                </a:xfrm>
                <a:custGeom>
                  <a:rect b="b" l="l" r="r" t="t"/>
                  <a:pathLst>
                    <a:path extrusionOk="0" h="38992" w="32842">
                      <a:moveTo>
                        <a:pt x="16148" y="0"/>
                      </a:moveTo>
                      <a:cubicBezTo>
                        <a:pt x="16036" y="0"/>
                        <a:pt x="15918" y="10"/>
                        <a:pt x="15794" y="30"/>
                      </a:cubicBezTo>
                      <a:cubicBezTo>
                        <a:pt x="12034" y="651"/>
                        <a:pt x="10432" y="4968"/>
                        <a:pt x="9614" y="9447"/>
                      </a:cubicBezTo>
                      <a:cubicBezTo>
                        <a:pt x="9409" y="10490"/>
                        <a:pt x="8543" y="11032"/>
                        <a:pt x="7679" y="11032"/>
                      </a:cubicBezTo>
                      <a:cubicBezTo>
                        <a:pt x="6890" y="11032"/>
                        <a:pt x="6102" y="10580"/>
                        <a:pt x="5821" y="9643"/>
                      </a:cubicBezTo>
                      <a:cubicBezTo>
                        <a:pt x="5625" y="8989"/>
                        <a:pt x="5396" y="8335"/>
                        <a:pt x="5167" y="7682"/>
                      </a:cubicBezTo>
                      <a:cubicBezTo>
                        <a:pt x="4142" y="4881"/>
                        <a:pt x="2944" y="3506"/>
                        <a:pt x="1961" y="3506"/>
                      </a:cubicBezTo>
                      <a:cubicBezTo>
                        <a:pt x="843" y="3506"/>
                        <a:pt x="1" y="5282"/>
                        <a:pt x="1" y="8761"/>
                      </a:cubicBezTo>
                      <a:cubicBezTo>
                        <a:pt x="1" y="15856"/>
                        <a:pt x="4709" y="26810"/>
                        <a:pt x="6933" y="33415"/>
                      </a:cubicBezTo>
                      <a:cubicBezTo>
                        <a:pt x="8055" y="36780"/>
                        <a:pt x="8407" y="38991"/>
                        <a:pt x="9447" y="38991"/>
                      </a:cubicBezTo>
                      <a:cubicBezTo>
                        <a:pt x="9922" y="38991"/>
                        <a:pt x="10542" y="38529"/>
                        <a:pt x="11445" y="37502"/>
                      </a:cubicBezTo>
                      <a:lnTo>
                        <a:pt x="14421" y="33546"/>
                      </a:lnTo>
                      <a:cubicBezTo>
                        <a:pt x="17789" y="27497"/>
                        <a:pt x="25931" y="20401"/>
                        <a:pt x="30214" y="14744"/>
                      </a:cubicBezTo>
                      <a:cubicBezTo>
                        <a:pt x="32842" y="11431"/>
                        <a:pt x="32326" y="8293"/>
                        <a:pt x="28710" y="8293"/>
                      </a:cubicBezTo>
                      <a:cubicBezTo>
                        <a:pt x="28186" y="8293"/>
                        <a:pt x="27598" y="8358"/>
                        <a:pt x="26944" y="8499"/>
                      </a:cubicBezTo>
                      <a:cubicBezTo>
                        <a:pt x="24590" y="8891"/>
                        <a:pt x="22366" y="10330"/>
                        <a:pt x="20470" y="12096"/>
                      </a:cubicBezTo>
                      <a:cubicBezTo>
                        <a:pt x="20070" y="12467"/>
                        <a:pt x="19598" y="12630"/>
                        <a:pt x="19139" y="12630"/>
                      </a:cubicBezTo>
                      <a:cubicBezTo>
                        <a:pt x="18018" y="12630"/>
                        <a:pt x="16968" y="11661"/>
                        <a:pt x="17200" y="10363"/>
                      </a:cubicBezTo>
                      <a:cubicBezTo>
                        <a:pt x="18078" y="5407"/>
                        <a:pt x="18776" y="0"/>
                        <a:pt x="161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>
                  <a:off x="5293600" y="4088200"/>
                  <a:ext cx="150950" cy="553550"/>
                </a:xfrm>
                <a:custGeom>
                  <a:rect b="b" l="l" r="r" t="t"/>
                  <a:pathLst>
                    <a:path extrusionOk="0" h="22142" w="6038">
                      <a:moveTo>
                        <a:pt x="287" y="0"/>
                      </a:moveTo>
                      <a:cubicBezTo>
                        <a:pt x="141" y="0"/>
                        <a:pt x="0" y="118"/>
                        <a:pt x="40" y="297"/>
                      </a:cubicBezTo>
                      <a:cubicBezTo>
                        <a:pt x="2198" y="7425"/>
                        <a:pt x="2656" y="15011"/>
                        <a:pt x="5468" y="21976"/>
                      </a:cubicBezTo>
                      <a:cubicBezTo>
                        <a:pt x="5520" y="22092"/>
                        <a:pt x="5627" y="22142"/>
                        <a:pt x="5730" y="22142"/>
                      </a:cubicBezTo>
                      <a:cubicBezTo>
                        <a:pt x="5889" y="22142"/>
                        <a:pt x="6038" y="22023"/>
                        <a:pt x="5958" y="21845"/>
                      </a:cubicBezTo>
                      <a:cubicBezTo>
                        <a:pt x="3179" y="14880"/>
                        <a:pt x="2689" y="7294"/>
                        <a:pt x="531" y="166"/>
                      </a:cubicBezTo>
                      <a:cubicBezTo>
                        <a:pt x="479" y="50"/>
                        <a:pt x="382" y="0"/>
                        <a:pt x="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>
                  <a:off x="5495675" y="3989275"/>
                  <a:ext cx="126275" cy="662875"/>
                </a:xfrm>
                <a:custGeom>
                  <a:rect b="b" l="l" r="r" t="t"/>
                  <a:pathLst>
                    <a:path extrusionOk="0" h="26515" w="5051">
                      <a:moveTo>
                        <a:pt x="4743" y="1"/>
                      </a:moveTo>
                      <a:cubicBezTo>
                        <a:pt x="4639" y="1"/>
                        <a:pt x="4532" y="51"/>
                        <a:pt x="4481" y="166"/>
                      </a:cubicBezTo>
                      <a:cubicBezTo>
                        <a:pt x="3074" y="3502"/>
                        <a:pt x="2355" y="7131"/>
                        <a:pt x="1832" y="10695"/>
                      </a:cubicBezTo>
                      <a:cubicBezTo>
                        <a:pt x="1570" y="12428"/>
                        <a:pt x="1374" y="14161"/>
                        <a:pt x="1211" y="15894"/>
                      </a:cubicBezTo>
                      <a:cubicBezTo>
                        <a:pt x="1080" y="17627"/>
                        <a:pt x="753" y="19393"/>
                        <a:pt x="524" y="21126"/>
                      </a:cubicBezTo>
                      <a:cubicBezTo>
                        <a:pt x="262" y="22859"/>
                        <a:pt x="1" y="24625"/>
                        <a:pt x="262" y="26325"/>
                      </a:cubicBezTo>
                      <a:cubicBezTo>
                        <a:pt x="289" y="26457"/>
                        <a:pt x="385" y="26514"/>
                        <a:pt x="485" y="26514"/>
                      </a:cubicBezTo>
                      <a:cubicBezTo>
                        <a:pt x="633" y="26514"/>
                        <a:pt x="792" y="26389"/>
                        <a:pt x="753" y="26194"/>
                      </a:cubicBezTo>
                      <a:cubicBezTo>
                        <a:pt x="524" y="24625"/>
                        <a:pt x="753" y="22990"/>
                        <a:pt x="982" y="21420"/>
                      </a:cubicBezTo>
                      <a:cubicBezTo>
                        <a:pt x="1211" y="19753"/>
                        <a:pt x="1505" y="18085"/>
                        <a:pt x="1701" y="16385"/>
                      </a:cubicBezTo>
                      <a:cubicBezTo>
                        <a:pt x="1995" y="12853"/>
                        <a:pt x="2486" y="9355"/>
                        <a:pt x="3238" y="5889"/>
                      </a:cubicBezTo>
                      <a:cubicBezTo>
                        <a:pt x="3663" y="3992"/>
                        <a:pt x="4252" y="2128"/>
                        <a:pt x="4971" y="297"/>
                      </a:cubicBezTo>
                      <a:cubicBezTo>
                        <a:pt x="5050" y="119"/>
                        <a:pt x="4901" y="1"/>
                        <a:pt x="47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>
                  <a:off x="5543725" y="4172875"/>
                  <a:ext cx="439700" cy="500125"/>
                </a:xfrm>
                <a:custGeom>
                  <a:rect b="b" l="l" r="r" t="t"/>
                  <a:pathLst>
                    <a:path extrusionOk="0" h="20005" w="17588">
                      <a:moveTo>
                        <a:pt x="17240" y="1"/>
                      </a:moveTo>
                      <a:cubicBezTo>
                        <a:pt x="17198" y="1"/>
                        <a:pt x="17154" y="15"/>
                        <a:pt x="17109" y="49"/>
                      </a:cubicBezTo>
                      <a:lnTo>
                        <a:pt x="17142" y="49"/>
                      </a:lnTo>
                      <a:cubicBezTo>
                        <a:pt x="15736" y="1062"/>
                        <a:pt x="14199" y="1782"/>
                        <a:pt x="12760" y="2697"/>
                      </a:cubicBezTo>
                      <a:cubicBezTo>
                        <a:pt x="11322" y="3678"/>
                        <a:pt x="10014" y="4855"/>
                        <a:pt x="8869" y="6163"/>
                      </a:cubicBezTo>
                      <a:cubicBezTo>
                        <a:pt x="7725" y="7439"/>
                        <a:pt x="6613" y="8746"/>
                        <a:pt x="5632" y="10120"/>
                      </a:cubicBezTo>
                      <a:cubicBezTo>
                        <a:pt x="4619" y="11559"/>
                        <a:pt x="3736" y="13063"/>
                        <a:pt x="2918" y="14632"/>
                      </a:cubicBezTo>
                      <a:cubicBezTo>
                        <a:pt x="2035" y="16300"/>
                        <a:pt x="1185" y="18033"/>
                        <a:pt x="139" y="19635"/>
                      </a:cubicBezTo>
                      <a:cubicBezTo>
                        <a:pt x="0" y="19820"/>
                        <a:pt x="188" y="20005"/>
                        <a:pt x="368" y="20005"/>
                      </a:cubicBezTo>
                      <a:cubicBezTo>
                        <a:pt x="443" y="20005"/>
                        <a:pt x="516" y="19973"/>
                        <a:pt x="564" y="19897"/>
                      </a:cubicBezTo>
                      <a:cubicBezTo>
                        <a:pt x="2428" y="17117"/>
                        <a:pt x="3638" y="13978"/>
                        <a:pt x="5469" y="11199"/>
                      </a:cubicBezTo>
                      <a:cubicBezTo>
                        <a:pt x="6450" y="9793"/>
                        <a:pt x="7529" y="8452"/>
                        <a:pt x="8673" y="7144"/>
                      </a:cubicBezTo>
                      <a:cubicBezTo>
                        <a:pt x="9850" y="5836"/>
                        <a:pt x="11060" y="4463"/>
                        <a:pt x="12564" y="3449"/>
                      </a:cubicBezTo>
                      <a:cubicBezTo>
                        <a:pt x="14101" y="2403"/>
                        <a:pt x="15834" y="1618"/>
                        <a:pt x="17371" y="507"/>
                      </a:cubicBezTo>
                      <a:cubicBezTo>
                        <a:pt x="17588" y="344"/>
                        <a:pt x="17445" y="1"/>
                        <a:pt x="172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>
                  <a:off x="5579875" y="4533550"/>
                  <a:ext cx="66400" cy="50525"/>
                </a:xfrm>
                <a:custGeom>
                  <a:rect b="b" l="l" r="r" t="t"/>
                  <a:pathLst>
                    <a:path extrusionOk="0" h="2021" w="2656">
                      <a:moveTo>
                        <a:pt x="279" y="1"/>
                      </a:moveTo>
                      <a:cubicBezTo>
                        <a:pt x="213" y="1"/>
                        <a:pt x="148" y="25"/>
                        <a:pt x="99" y="74"/>
                      </a:cubicBezTo>
                      <a:cubicBezTo>
                        <a:pt x="1" y="172"/>
                        <a:pt x="1" y="336"/>
                        <a:pt x="99" y="434"/>
                      </a:cubicBezTo>
                      <a:cubicBezTo>
                        <a:pt x="753" y="990"/>
                        <a:pt x="1472" y="1513"/>
                        <a:pt x="2192" y="2004"/>
                      </a:cubicBezTo>
                      <a:cubicBezTo>
                        <a:pt x="2226" y="2015"/>
                        <a:pt x="2259" y="2020"/>
                        <a:pt x="2290" y="2020"/>
                      </a:cubicBezTo>
                      <a:cubicBezTo>
                        <a:pt x="2526" y="2020"/>
                        <a:pt x="2655" y="1719"/>
                        <a:pt x="2453" y="1546"/>
                      </a:cubicBezTo>
                      <a:cubicBezTo>
                        <a:pt x="1766" y="1121"/>
                        <a:pt x="1080" y="630"/>
                        <a:pt x="459" y="74"/>
                      </a:cubicBezTo>
                      <a:cubicBezTo>
                        <a:pt x="410" y="25"/>
                        <a:pt x="344" y="1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>
                  <a:off x="5615875" y="4421900"/>
                  <a:ext cx="80100" cy="73675"/>
                </a:xfrm>
                <a:custGeom>
                  <a:rect b="b" l="l" r="r" t="t"/>
                  <a:pathLst>
                    <a:path extrusionOk="0" h="2947" w="3204">
                      <a:moveTo>
                        <a:pt x="345" y="0"/>
                      </a:moveTo>
                      <a:cubicBezTo>
                        <a:pt x="138" y="0"/>
                        <a:pt x="1" y="286"/>
                        <a:pt x="196" y="453"/>
                      </a:cubicBezTo>
                      <a:cubicBezTo>
                        <a:pt x="1144" y="1172"/>
                        <a:pt x="1994" y="1957"/>
                        <a:pt x="2746" y="2873"/>
                      </a:cubicBezTo>
                      <a:cubicBezTo>
                        <a:pt x="2795" y="2922"/>
                        <a:pt x="2861" y="2946"/>
                        <a:pt x="2926" y="2946"/>
                      </a:cubicBezTo>
                      <a:cubicBezTo>
                        <a:pt x="2991" y="2946"/>
                        <a:pt x="3057" y="2922"/>
                        <a:pt x="3106" y="2873"/>
                      </a:cubicBezTo>
                      <a:cubicBezTo>
                        <a:pt x="3204" y="2775"/>
                        <a:pt x="3204" y="2611"/>
                        <a:pt x="3106" y="2513"/>
                      </a:cubicBezTo>
                      <a:cubicBezTo>
                        <a:pt x="2321" y="1565"/>
                        <a:pt x="1438" y="747"/>
                        <a:pt x="457" y="28"/>
                      </a:cubicBezTo>
                      <a:cubicBezTo>
                        <a:pt x="419" y="9"/>
                        <a:pt x="381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>
                  <a:off x="5698125" y="4319425"/>
                  <a:ext cx="70950" cy="87850"/>
                </a:xfrm>
                <a:custGeom>
                  <a:rect b="b" l="l" r="r" t="t"/>
                  <a:pathLst>
                    <a:path extrusionOk="0" h="3514" w="2838">
                      <a:moveTo>
                        <a:pt x="320" y="1"/>
                      </a:moveTo>
                      <a:cubicBezTo>
                        <a:pt x="156" y="1"/>
                        <a:pt x="0" y="169"/>
                        <a:pt x="110" y="367"/>
                      </a:cubicBezTo>
                      <a:cubicBezTo>
                        <a:pt x="699" y="1478"/>
                        <a:pt x="1451" y="2492"/>
                        <a:pt x="2301" y="3440"/>
                      </a:cubicBezTo>
                      <a:cubicBezTo>
                        <a:pt x="2353" y="3492"/>
                        <a:pt x="2411" y="3514"/>
                        <a:pt x="2467" y="3514"/>
                      </a:cubicBezTo>
                      <a:cubicBezTo>
                        <a:pt x="2662" y="3514"/>
                        <a:pt x="2838" y="3258"/>
                        <a:pt x="2661" y="3081"/>
                      </a:cubicBezTo>
                      <a:cubicBezTo>
                        <a:pt x="1843" y="2165"/>
                        <a:pt x="1124" y="1184"/>
                        <a:pt x="535" y="138"/>
                      </a:cubicBezTo>
                      <a:cubicBezTo>
                        <a:pt x="481" y="41"/>
                        <a:pt x="400" y="1"/>
                        <a:pt x="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>
                  <a:off x="5788800" y="4237650"/>
                  <a:ext cx="70675" cy="80525"/>
                </a:xfrm>
                <a:custGeom>
                  <a:rect b="b" l="l" r="r" t="t"/>
                  <a:pathLst>
                    <a:path extrusionOk="0" h="3221" w="2827">
                      <a:moveTo>
                        <a:pt x="371" y="0"/>
                      </a:moveTo>
                      <a:cubicBezTo>
                        <a:pt x="177" y="0"/>
                        <a:pt x="1" y="256"/>
                        <a:pt x="178" y="433"/>
                      </a:cubicBezTo>
                      <a:cubicBezTo>
                        <a:pt x="963" y="1218"/>
                        <a:pt x="1878" y="1970"/>
                        <a:pt x="2303" y="3049"/>
                      </a:cubicBezTo>
                      <a:cubicBezTo>
                        <a:pt x="2330" y="3157"/>
                        <a:pt x="2425" y="3221"/>
                        <a:pt x="2531" y="3221"/>
                      </a:cubicBezTo>
                      <a:cubicBezTo>
                        <a:pt x="2553" y="3221"/>
                        <a:pt x="2575" y="3218"/>
                        <a:pt x="2598" y="3213"/>
                      </a:cubicBezTo>
                      <a:cubicBezTo>
                        <a:pt x="2761" y="3180"/>
                        <a:pt x="2827" y="3049"/>
                        <a:pt x="2794" y="2918"/>
                      </a:cubicBezTo>
                      <a:cubicBezTo>
                        <a:pt x="2336" y="1741"/>
                        <a:pt x="1421" y="924"/>
                        <a:pt x="538" y="74"/>
                      </a:cubicBezTo>
                      <a:cubicBezTo>
                        <a:pt x="486" y="22"/>
                        <a:pt x="428" y="0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>
                  <a:off x="5887900" y="4176725"/>
                  <a:ext cx="53950" cy="83275"/>
                </a:xfrm>
                <a:custGeom>
                  <a:rect b="b" l="l" r="r" t="t"/>
                  <a:pathLst>
                    <a:path extrusionOk="0" h="3331" w="2158">
                      <a:moveTo>
                        <a:pt x="391" y="0"/>
                      </a:moveTo>
                      <a:cubicBezTo>
                        <a:pt x="216" y="0"/>
                        <a:pt x="0" y="192"/>
                        <a:pt x="138" y="353"/>
                      </a:cubicBezTo>
                      <a:cubicBezTo>
                        <a:pt x="563" y="1366"/>
                        <a:pt x="1184" y="2249"/>
                        <a:pt x="1642" y="3230"/>
                      </a:cubicBezTo>
                      <a:cubicBezTo>
                        <a:pt x="1692" y="3300"/>
                        <a:pt x="1763" y="3330"/>
                        <a:pt x="1834" y="3330"/>
                      </a:cubicBezTo>
                      <a:cubicBezTo>
                        <a:pt x="1996" y="3330"/>
                        <a:pt x="2158" y="3173"/>
                        <a:pt x="2067" y="2968"/>
                      </a:cubicBezTo>
                      <a:cubicBezTo>
                        <a:pt x="1675" y="1987"/>
                        <a:pt x="988" y="1105"/>
                        <a:pt x="563" y="124"/>
                      </a:cubicBezTo>
                      <a:cubicBezTo>
                        <a:pt x="533" y="35"/>
                        <a:pt x="466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>
                  <a:off x="5472475" y="4462475"/>
                  <a:ext cx="87825" cy="19975"/>
                </a:xfrm>
                <a:custGeom>
                  <a:rect b="b" l="l" r="r" t="t"/>
                  <a:pathLst>
                    <a:path extrusionOk="0" h="799" w="3513">
                      <a:moveTo>
                        <a:pt x="349" y="1"/>
                      </a:moveTo>
                      <a:cubicBezTo>
                        <a:pt x="96" y="1"/>
                        <a:pt x="0" y="406"/>
                        <a:pt x="275" y="498"/>
                      </a:cubicBezTo>
                      <a:cubicBezTo>
                        <a:pt x="1105" y="698"/>
                        <a:pt x="1984" y="798"/>
                        <a:pt x="2849" y="798"/>
                      </a:cubicBezTo>
                      <a:cubicBezTo>
                        <a:pt x="2972" y="798"/>
                        <a:pt x="3095" y="796"/>
                        <a:pt x="3218" y="792"/>
                      </a:cubicBezTo>
                      <a:cubicBezTo>
                        <a:pt x="3512" y="727"/>
                        <a:pt x="3512" y="302"/>
                        <a:pt x="3218" y="269"/>
                      </a:cubicBezTo>
                      <a:cubicBezTo>
                        <a:pt x="3097" y="273"/>
                        <a:pt x="2977" y="275"/>
                        <a:pt x="2856" y="275"/>
                      </a:cubicBezTo>
                      <a:cubicBezTo>
                        <a:pt x="2029" y="275"/>
                        <a:pt x="1205" y="178"/>
                        <a:pt x="406" y="7"/>
                      </a:cubicBezTo>
                      <a:cubicBezTo>
                        <a:pt x="386" y="3"/>
                        <a:pt x="367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>
                  <a:off x="5480150" y="4363725"/>
                  <a:ext cx="96475" cy="26400"/>
                </a:xfrm>
                <a:custGeom>
                  <a:rect b="b" l="l" r="r" t="t"/>
                  <a:pathLst>
                    <a:path extrusionOk="0" h="1056" w="3859">
                      <a:moveTo>
                        <a:pt x="295" y="1"/>
                      </a:moveTo>
                      <a:cubicBezTo>
                        <a:pt x="1" y="66"/>
                        <a:pt x="1" y="491"/>
                        <a:pt x="328" y="524"/>
                      </a:cubicBezTo>
                      <a:cubicBezTo>
                        <a:pt x="1374" y="655"/>
                        <a:pt x="2453" y="916"/>
                        <a:pt x="3499" y="1047"/>
                      </a:cubicBezTo>
                      <a:cubicBezTo>
                        <a:pt x="3527" y="1053"/>
                        <a:pt x="3554" y="1055"/>
                        <a:pt x="3580" y="1055"/>
                      </a:cubicBezTo>
                      <a:cubicBezTo>
                        <a:pt x="3705" y="1055"/>
                        <a:pt x="3799" y="992"/>
                        <a:pt x="3826" y="884"/>
                      </a:cubicBezTo>
                      <a:cubicBezTo>
                        <a:pt x="3859" y="753"/>
                        <a:pt x="3794" y="622"/>
                        <a:pt x="3663" y="557"/>
                      </a:cubicBezTo>
                      <a:cubicBezTo>
                        <a:pt x="2518" y="393"/>
                        <a:pt x="1439" y="164"/>
                        <a:pt x="29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>
                  <a:off x="5506225" y="4244050"/>
                  <a:ext cx="81050" cy="20900"/>
                </a:xfrm>
                <a:custGeom>
                  <a:rect b="b" l="l" r="r" t="t"/>
                  <a:pathLst>
                    <a:path extrusionOk="0" h="836" w="3242">
                      <a:moveTo>
                        <a:pt x="346" y="1"/>
                      </a:moveTo>
                      <a:cubicBezTo>
                        <a:pt x="82" y="1"/>
                        <a:pt x="1" y="415"/>
                        <a:pt x="298" y="504"/>
                      </a:cubicBezTo>
                      <a:cubicBezTo>
                        <a:pt x="960" y="725"/>
                        <a:pt x="1641" y="835"/>
                        <a:pt x="2326" y="835"/>
                      </a:cubicBezTo>
                      <a:cubicBezTo>
                        <a:pt x="2554" y="835"/>
                        <a:pt x="2783" y="823"/>
                        <a:pt x="3012" y="799"/>
                      </a:cubicBezTo>
                      <a:cubicBezTo>
                        <a:pt x="3143" y="733"/>
                        <a:pt x="3241" y="602"/>
                        <a:pt x="3208" y="472"/>
                      </a:cubicBezTo>
                      <a:cubicBezTo>
                        <a:pt x="3154" y="363"/>
                        <a:pt x="3055" y="300"/>
                        <a:pt x="2948" y="300"/>
                      </a:cubicBezTo>
                      <a:cubicBezTo>
                        <a:pt x="2926" y="300"/>
                        <a:pt x="2904" y="302"/>
                        <a:pt x="2881" y="308"/>
                      </a:cubicBezTo>
                      <a:cubicBezTo>
                        <a:pt x="2677" y="333"/>
                        <a:pt x="2471" y="345"/>
                        <a:pt x="2264" y="345"/>
                      </a:cubicBezTo>
                      <a:cubicBezTo>
                        <a:pt x="1643" y="345"/>
                        <a:pt x="1018" y="235"/>
                        <a:pt x="429" y="14"/>
                      </a:cubicBezTo>
                      <a:cubicBezTo>
                        <a:pt x="400" y="5"/>
                        <a:pt x="372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>
                  <a:off x="5527225" y="4124875"/>
                  <a:ext cx="80475" cy="19800"/>
                </a:xfrm>
                <a:custGeom>
                  <a:rect b="b" l="l" r="r" t="t"/>
                  <a:pathLst>
                    <a:path extrusionOk="0" h="792" w="3219">
                      <a:moveTo>
                        <a:pt x="345" y="1"/>
                      </a:moveTo>
                      <a:cubicBezTo>
                        <a:pt x="68" y="1"/>
                        <a:pt x="1" y="408"/>
                        <a:pt x="276" y="530"/>
                      </a:cubicBezTo>
                      <a:cubicBezTo>
                        <a:pt x="1159" y="694"/>
                        <a:pt x="2041" y="759"/>
                        <a:pt x="2924" y="792"/>
                      </a:cubicBezTo>
                      <a:cubicBezTo>
                        <a:pt x="3219" y="759"/>
                        <a:pt x="3219" y="334"/>
                        <a:pt x="2924" y="268"/>
                      </a:cubicBezTo>
                      <a:cubicBezTo>
                        <a:pt x="2074" y="268"/>
                        <a:pt x="1224" y="170"/>
                        <a:pt x="406" y="7"/>
                      </a:cubicBezTo>
                      <a:cubicBezTo>
                        <a:pt x="385" y="3"/>
                        <a:pt x="364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>
                  <a:off x="5552100" y="4043300"/>
                  <a:ext cx="76025" cy="13100"/>
                </a:xfrm>
                <a:custGeom>
                  <a:rect b="b" l="l" r="r" t="t"/>
                  <a:pathLst>
                    <a:path extrusionOk="0" h="524" w="3041">
                      <a:moveTo>
                        <a:pt x="294" y="0"/>
                      </a:moveTo>
                      <a:cubicBezTo>
                        <a:pt x="0" y="33"/>
                        <a:pt x="0" y="491"/>
                        <a:pt x="294" y="523"/>
                      </a:cubicBezTo>
                      <a:lnTo>
                        <a:pt x="2747" y="523"/>
                      </a:lnTo>
                      <a:cubicBezTo>
                        <a:pt x="3041" y="491"/>
                        <a:pt x="3041" y="33"/>
                        <a:pt x="2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>
                  <a:off x="5290500" y="4159050"/>
                  <a:ext cx="80225" cy="29975"/>
                </a:xfrm>
                <a:custGeom>
                  <a:rect b="b" l="l" r="r" t="t"/>
                  <a:pathLst>
                    <a:path extrusionOk="0" h="1199" w="3209">
                      <a:moveTo>
                        <a:pt x="2863" y="0"/>
                      </a:moveTo>
                      <a:cubicBezTo>
                        <a:pt x="2837" y="0"/>
                        <a:pt x="2809" y="4"/>
                        <a:pt x="2780" y="13"/>
                      </a:cubicBezTo>
                      <a:cubicBezTo>
                        <a:pt x="1930" y="307"/>
                        <a:pt x="1080" y="536"/>
                        <a:pt x="197" y="700"/>
                      </a:cubicBezTo>
                      <a:cubicBezTo>
                        <a:pt x="66" y="733"/>
                        <a:pt x="1" y="863"/>
                        <a:pt x="33" y="1027"/>
                      </a:cubicBezTo>
                      <a:cubicBezTo>
                        <a:pt x="60" y="1135"/>
                        <a:pt x="155" y="1199"/>
                        <a:pt x="261" y="1199"/>
                      </a:cubicBezTo>
                      <a:cubicBezTo>
                        <a:pt x="283" y="1199"/>
                        <a:pt x="305" y="1196"/>
                        <a:pt x="328" y="1190"/>
                      </a:cubicBezTo>
                      <a:cubicBezTo>
                        <a:pt x="1210" y="1027"/>
                        <a:pt x="2093" y="798"/>
                        <a:pt x="2911" y="504"/>
                      </a:cubicBezTo>
                      <a:cubicBezTo>
                        <a:pt x="3208" y="414"/>
                        <a:pt x="3127" y="0"/>
                        <a:pt x="2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>
                  <a:off x="5295075" y="4278550"/>
                  <a:ext cx="82425" cy="26500"/>
                </a:xfrm>
                <a:custGeom>
                  <a:rect b="b" l="l" r="r" t="t"/>
                  <a:pathLst>
                    <a:path extrusionOk="0" h="1060" w="3297">
                      <a:moveTo>
                        <a:pt x="2947" y="1"/>
                      </a:moveTo>
                      <a:cubicBezTo>
                        <a:pt x="2929" y="1"/>
                        <a:pt x="2911" y="3"/>
                        <a:pt x="2891" y="7"/>
                      </a:cubicBezTo>
                      <a:cubicBezTo>
                        <a:pt x="2008" y="138"/>
                        <a:pt x="1158" y="399"/>
                        <a:pt x="275" y="563"/>
                      </a:cubicBezTo>
                      <a:cubicBezTo>
                        <a:pt x="1" y="655"/>
                        <a:pt x="96" y="1060"/>
                        <a:pt x="377" y="1060"/>
                      </a:cubicBezTo>
                      <a:cubicBezTo>
                        <a:pt x="396" y="1060"/>
                        <a:pt x="417" y="1058"/>
                        <a:pt x="439" y="1053"/>
                      </a:cubicBezTo>
                      <a:cubicBezTo>
                        <a:pt x="1289" y="890"/>
                        <a:pt x="2139" y="628"/>
                        <a:pt x="3022" y="498"/>
                      </a:cubicBezTo>
                      <a:cubicBezTo>
                        <a:pt x="3297" y="406"/>
                        <a:pt x="3201" y="1"/>
                        <a:pt x="29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>
                  <a:off x="5327300" y="4377425"/>
                  <a:ext cx="76025" cy="23125"/>
                </a:xfrm>
                <a:custGeom>
                  <a:rect b="b" l="l" r="r" t="t"/>
                  <a:pathLst>
                    <a:path extrusionOk="0" h="925" w="3041">
                      <a:moveTo>
                        <a:pt x="2748" y="0"/>
                      </a:moveTo>
                      <a:cubicBezTo>
                        <a:pt x="2726" y="0"/>
                        <a:pt x="2704" y="3"/>
                        <a:pt x="2681" y="9"/>
                      </a:cubicBezTo>
                      <a:cubicBezTo>
                        <a:pt x="1897" y="205"/>
                        <a:pt x="1112" y="336"/>
                        <a:pt x="294" y="434"/>
                      </a:cubicBezTo>
                      <a:cubicBezTo>
                        <a:pt x="0" y="466"/>
                        <a:pt x="0" y="891"/>
                        <a:pt x="294" y="924"/>
                      </a:cubicBezTo>
                      <a:cubicBezTo>
                        <a:pt x="1144" y="826"/>
                        <a:pt x="1995" y="695"/>
                        <a:pt x="2812" y="499"/>
                      </a:cubicBezTo>
                      <a:cubicBezTo>
                        <a:pt x="2943" y="466"/>
                        <a:pt x="3041" y="336"/>
                        <a:pt x="3008" y="172"/>
                      </a:cubicBezTo>
                      <a:cubicBezTo>
                        <a:pt x="2954" y="64"/>
                        <a:pt x="2855" y="0"/>
                        <a:pt x="27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>
                  <a:off x="5351000" y="4476025"/>
                  <a:ext cx="72775" cy="16275"/>
                </a:xfrm>
                <a:custGeom>
                  <a:rect b="b" l="l" r="r" t="t"/>
                  <a:pathLst>
                    <a:path extrusionOk="0" h="651" w="2911">
                      <a:moveTo>
                        <a:pt x="2636" y="0"/>
                      </a:moveTo>
                      <a:cubicBezTo>
                        <a:pt x="2608" y="0"/>
                        <a:pt x="2579" y="7"/>
                        <a:pt x="2551" y="21"/>
                      </a:cubicBezTo>
                      <a:cubicBezTo>
                        <a:pt x="1987" y="95"/>
                        <a:pt x="1423" y="131"/>
                        <a:pt x="859" y="131"/>
                      </a:cubicBezTo>
                      <a:cubicBezTo>
                        <a:pt x="671" y="131"/>
                        <a:pt x="483" y="127"/>
                        <a:pt x="295" y="119"/>
                      </a:cubicBezTo>
                      <a:cubicBezTo>
                        <a:pt x="0" y="185"/>
                        <a:pt x="0" y="610"/>
                        <a:pt x="295" y="642"/>
                      </a:cubicBezTo>
                      <a:cubicBezTo>
                        <a:pt x="439" y="648"/>
                        <a:pt x="583" y="651"/>
                        <a:pt x="726" y="651"/>
                      </a:cubicBezTo>
                      <a:cubicBezTo>
                        <a:pt x="1390" y="651"/>
                        <a:pt x="2036" y="592"/>
                        <a:pt x="2682" y="512"/>
                      </a:cubicBezTo>
                      <a:cubicBezTo>
                        <a:pt x="2812" y="446"/>
                        <a:pt x="2910" y="315"/>
                        <a:pt x="2878" y="185"/>
                      </a:cubicBezTo>
                      <a:cubicBezTo>
                        <a:pt x="2827" y="82"/>
                        <a:pt x="2736" y="0"/>
                        <a:pt x="26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78" name="Google Shape;778;p33"/>
            <p:cNvGrpSpPr/>
            <p:nvPr/>
          </p:nvGrpSpPr>
          <p:grpSpPr>
            <a:xfrm>
              <a:off x="932058" y="1961497"/>
              <a:ext cx="2901262" cy="2340210"/>
              <a:chOff x="582175" y="238125"/>
              <a:chExt cx="6401725" cy="5169450"/>
            </a:xfrm>
          </p:grpSpPr>
          <p:sp>
            <p:nvSpPr>
              <p:cNvPr id="779" name="Google Shape;779;p33"/>
              <p:cNvSpPr/>
              <p:nvPr/>
            </p:nvSpPr>
            <p:spPr>
              <a:xfrm>
                <a:off x="1199875" y="238125"/>
                <a:ext cx="5167900" cy="5169450"/>
              </a:xfrm>
              <a:custGeom>
                <a:rect b="b" l="l" r="r" t="t"/>
                <a:pathLst>
                  <a:path extrusionOk="0" h="206778" w="206716">
                    <a:moveTo>
                      <a:pt x="103327" y="0"/>
                    </a:moveTo>
                    <a:cubicBezTo>
                      <a:pt x="46272" y="0"/>
                      <a:pt x="0" y="46272"/>
                      <a:pt x="0" y="103389"/>
                    </a:cubicBezTo>
                    <a:cubicBezTo>
                      <a:pt x="0" y="160443"/>
                      <a:pt x="46272" y="206777"/>
                      <a:pt x="103327" y="206777"/>
                    </a:cubicBezTo>
                    <a:cubicBezTo>
                      <a:pt x="160443" y="206777"/>
                      <a:pt x="206715" y="160443"/>
                      <a:pt x="206715" y="103389"/>
                    </a:cubicBezTo>
                    <a:cubicBezTo>
                      <a:pt x="206715" y="46272"/>
                      <a:pt x="160443" y="0"/>
                      <a:pt x="10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876400" y="790200"/>
                <a:ext cx="2587800" cy="4028950"/>
              </a:xfrm>
              <a:custGeom>
                <a:rect b="b" l="l" r="r" t="t"/>
                <a:pathLst>
                  <a:path extrusionOk="0" h="161158" w="103512">
                    <a:moveTo>
                      <a:pt x="60220" y="0"/>
                    </a:moveTo>
                    <a:cubicBezTo>
                      <a:pt x="57443" y="0"/>
                      <a:pt x="54469" y="270"/>
                      <a:pt x="51509" y="714"/>
                    </a:cubicBezTo>
                    <a:cubicBezTo>
                      <a:pt x="431" y="41811"/>
                      <a:pt x="0" y="119507"/>
                      <a:pt x="50647" y="161158"/>
                    </a:cubicBezTo>
                    <a:lnTo>
                      <a:pt x="50770" y="161096"/>
                    </a:lnTo>
                    <a:cubicBezTo>
                      <a:pt x="56130" y="157954"/>
                      <a:pt x="63709" y="152901"/>
                      <a:pt x="63154" y="145754"/>
                    </a:cubicBezTo>
                    <a:cubicBezTo>
                      <a:pt x="62600" y="137128"/>
                      <a:pt x="53666" y="132569"/>
                      <a:pt x="49106" y="126222"/>
                    </a:cubicBezTo>
                    <a:cubicBezTo>
                      <a:pt x="43253" y="118213"/>
                      <a:pt x="51140" y="109094"/>
                      <a:pt x="58102" y="104904"/>
                    </a:cubicBezTo>
                    <a:cubicBezTo>
                      <a:pt x="64510" y="101022"/>
                      <a:pt x="71965" y="100221"/>
                      <a:pt x="79236" y="98866"/>
                    </a:cubicBezTo>
                    <a:cubicBezTo>
                      <a:pt x="86445" y="97572"/>
                      <a:pt x="94701" y="95539"/>
                      <a:pt x="97966" y="87960"/>
                    </a:cubicBezTo>
                    <a:cubicBezTo>
                      <a:pt x="103512" y="74898"/>
                      <a:pt x="76648" y="74158"/>
                      <a:pt x="69994" y="70215"/>
                    </a:cubicBezTo>
                    <a:cubicBezTo>
                      <a:pt x="66913" y="68367"/>
                      <a:pt x="64941" y="65348"/>
                      <a:pt x="66605" y="61774"/>
                    </a:cubicBezTo>
                    <a:cubicBezTo>
                      <a:pt x="67899" y="59001"/>
                      <a:pt x="71226" y="57091"/>
                      <a:pt x="73752" y="55613"/>
                    </a:cubicBezTo>
                    <a:cubicBezTo>
                      <a:pt x="80776" y="51792"/>
                      <a:pt x="89587" y="49081"/>
                      <a:pt x="95379" y="43413"/>
                    </a:cubicBezTo>
                    <a:cubicBezTo>
                      <a:pt x="96426" y="42365"/>
                      <a:pt x="96981" y="41749"/>
                      <a:pt x="97227" y="40702"/>
                    </a:cubicBezTo>
                    <a:lnTo>
                      <a:pt x="97227" y="40702"/>
                    </a:lnTo>
                    <a:cubicBezTo>
                      <a:pt x="97222" y="40716"/>
                      <a:pt x="97218" y="40723"/>
                      <a:pt x="97214" y="40723"/>
                    </a:cubicBezTo>
                    <a:cubicBezTo>
                      <a:pt x="97165" y="40723"/>
                      <a:pt x="97165" y="39778"/>
                      <a:pt x="97165" y="39778"/>
                    </a:cubicBezTo>
                    <a:cubicBezTo>
                      <a:pt x="97042" y="39100"/>
                      <a:pt x="96857" y="38484"/>
                      <a:pt x="96549" y="37868"/>
                    </a:cubicBezTo>
                    <a:cubicBezTo>
                      <a:pt x="95995" y="36820"/>
                      <a:pt x="95132" y="35958"/>
                      <a:pt x="94085" y="35280"/>
                    </a:cubicBezTo>
                    <a:cubicBezTo>
                      <a:pt x="89094" y="32322"/>
                      <a:pt x="83117" y="32692"/>
                      <a:pt x="77572" y="31213"/>
                    </a:cubicBezTo>
                    <a:cubicBezTo>
                      <a:pt x="74183" y="30289"/>
                      <a:pt x="65681" y="28256"/>
                      <a:pt x="67899" y="22772"/>
                    </a:cubicBezTo>
                    <a:cubicBezTo>
                      <a:pt x="68576" y="20985"/>
                      <a:pt x="69809" y="19630"/>
                      <a:pt x="70918" y="18028"/>
                    </a:cubicBezTo>
                    <a:cubicBezTo>
                      <a:pt x="72335" y="15933"/>
                      <a:pt x="73382" y="13592"/>
                      <a:pt x="73937" y="11127"/>
                    </a:cubicBezTo>
                    <a:cubicBezTo>
                      <a:pt x="75810" y="2700"/>
                      <a:pt x="69003" y="0"/>
                      <a:pt x="60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3"/>
              <p:cNvSpPr/>
              <p:nvPr/>
            </p:nvSpPr>
            <p:spPr>
              <a:xfrm>
                <a:off x="3963250" y="410625"/>
                <a:ext cx="2555475" cy="3173925"/>
              </a:xfrm>
              <a:custGeom>
                <a:rect b="b" l="l" r="r" t="t"/>
                <a:pathLst>
                  <a:path extrusionOk="0" h="126957" w="102219">
                    <a:moveTo>
                      <a:pt x="29945" y="1"/>
                    </a:moveTo>
                    <a:cubicBezTo>
                      <a:pt x="24954" y="679"/>
                      <a:pt x="20087" y="3143"/>
                      <a:pt x="16020" y="5793"/>
                    </a:cubicBezTo>
                    <a:cubicBezTo>
                      <a:pt x="10290" y="9489"/>
                      <a:pt x="3697" y="14911"/>
                      <a:pt x="1541" y="21689"/>
                    </a:cubicBezTo>
                    <a:cubicBezTo>
                      <a:pt x="1" y="26495"/>
                      <a:pt x="1171" y="30130"/>
                      <a:pt x="5546" y="32595"/>
                    </a:cubicBezTo>
                    <a:cubicBezTo>
                      <a:pt x="9920" y="35059"/>
                      <a:pt x="14788" y="36230"/>
                      <a:pt x="19409" y="38078"/>
                    </a:cubicBezTo>
                    <a:cubicBezTo>
                      <a:pt x="23167" y="39496"/>
                      <a:pt x="27357" y="41282"/>
                      <a:pt x="29637" y="44794"/>
                    </a:cubicBezTo>
                    <a:cubicBezTo>
                      <a:pt x="32163" y="48676"/>
                      <a:pt x="31177" y="53359"/>
                      <a:pt x="29021" y="57117"/>
                    </a:cubicBezTo>
                    <a:cubicBezTo>
                      <a:pt x="25817" y="62662"/>
                      <a:pt x="21196" y="66174"/>
                      <a:pt x="16636" y="70487"/>
                    </a:cubicBezTo>
                    <a:cubicBezTo>
                      <a:pt x="14542" y="72521"/>
                      <a:pt x="12015" y="74862"/>
                      <a:pt x="11522" y="77881"/>
                    </a:cubicBezTo>
                    <a:cubicBezTo>
                      <a:pt x="11091" y="80407"/>
                      <a:pt x="12508" y="84166"/>
                      <a:pt x="14850" y="85398"/>
                    </a:cubicBezTo>
                    <a:cubicBezTo>
                      <a:pt x="16112" y="86066"/>
                      <a:pt x="17503" y="86330"/>
                      <a:pt x="18961" y="86330"/>
                    </a:cubicBezTo>
                    <a:cubicBezTo>
                      <a:pt x="23552" y="86330"/>
                      <a:pt x="28804" y="83714"/>
                      <a:pt x="32779" y="82872"/>
                    </a:cubicBezTo>
                    <a:cubicBezTo>
                      <a:pt x="34474" y="82509"/>
                      <a:pt x="36320" y="82269"/>
                      <a:pt x="38174" y="82269"/>
                    </a:cubicBezTo>
                    <a:cubicBezTo>
                      <a:pt x="41037" y="82269"/>
                      <a:pt x="43916" y="82841"/>
                      <a:pt x="46273" y="84412"/>
                    </a:cubicBezTo>
                    <a:cubicBezTo>
                      <a:pt x="52742" y="88664"/>
                      <a:pt x="51202" y="96550"/>
                      <a:pt x="48984" y="102773"/>
                    </a:cubicBezTo>
                    <a:cubicBezTo>
                      <a:pt x="46827" y="109058"/>
                      <a:pt x="42453" y="116452"/>
                      <a:pt x="42699" y="122675"/>
                    </a:cubicBezTo>
                    <a:cubicBezTo>
                      <a:pt x="42699" y="123168"/>
                      <a:pt x="42822" y="123722"/>
                      <a:pt x="43007" y="124215"/>
                    </a:cubicBezTo>
                    <a:cubicBezTo>
                      <a:pt x="43007" y="124207"/>
                      <a:pt x="43009" y="124204"/>
                      <a:pt x="43013" y="124204"/>
                    </a:cubicBezTo>
                    <a:cubicBezTo>
                      <a:pt x="43066" y="124204"/>
                      <a:pt x="43433" y="124812"/>
                      <a:pt x="43371" y="124812"/>
                    </a:cubicBezTo>
                    <a:cubicBezTo>
                      <a:pt x="43362" y="124812"/>
                      <a:pt x="43345" y="124799"/>
                      <a:pt x="43315" y="124770"/>
                    </a:cubicBezTo>
                    <a:lnTo>
                      <a:pt x="43315" y="124770"/>
                    </a:lnTo>
                    <a:cubicBezTo>
                      <a:pt x="44055" y="125571"/>
                      <a:pt x="45102" y="126125"/>
                      <a:pt x="46150" y="126310"/>
                    </a:cubicBezTo>
                    <a:cubicBezTo>
                      <a:pt x="47927" y="126727"/>
                      <a:pt x="50033" y="126956"/>
                      <a:pt x="52203" y="126956"/>
                    </a:cubicBezTo>
                    <a:cubicBezTo>
                      <a:pt x="56125" y="126956"/>
                      <a:pt x="60255" y="126207"/>
                      <a:pt x="63032" y="124462"/>
                    </a:cubicBezTo>
                    <a:cubicBezTo>
                      <a:pt x="68392" y="121011"/>
                      <a:pt x="71781" y="115281"/>
                      <a:pt x="77881" y="112755"/>
                    </a:cubicBezTo>
                    <a:cubicBezTo>
                      <a:pt x="80991" y="111511"/>
                      <a:pt x="84407" y="111020"/>
                      <a:pt x="87793" y="111020"/>
                    </a:cubicBezTo>
                    <a:cubicBezTo>
                      <a:pt x="89438" y="111020"/>
                      <a:pt x="91076" y="111136"/>
                      <a:pt x="92668" y="111338"/>
                    </a:cubicBezTo>
                    <a:cubicBezTo>
                      <a:pt x="93469" y="111461"/>
                      <a:pt x="94270" y="111584"/>
                      <a:pt x="95071" y="111707"/>
                    </a:cubicBezTo>
                    <a:cubicBezTo>
                      <a:pt x="102218" y="63833"/>
                      <a:pt x="75108" y="17376"/>
                      <a:pt x="29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3"/>
              <p:cNvSpPr/>
              <p:nvPr/>
            </p:nvSpPr>
            <p:spPr>
              <a:xfrm>
                <a:off x="3080625" y="3407975"/>
                <a:ext cx="2584750" cy="1998475"/>
              </a:xfrm>
              <a:custGeom>
                <a:rect b="b" l="l" r="r" t="t"/>
                <a:pathLst>
                  <a:path extrusionOk="0" h="79939" w="103390">
                    <a:moveTo>
                      <a:pt x="45221" y="0"/>
                    </a:moveTo>
                    <a:cubicBezTo>
                      <a:pt x="44581" y="0"/>
                      <a:pt x="43937" y="310"/>
                      <a:pt x="43315" y="1056"/>
                    </a:cubicBezTo>
                    <a:cubicBezTo>
                      <a:pt x="38633" y="6662"/>
                      <a:pt x="41405" y="14611"/>
                      <a:pt x="41344" y="21080"/>
                    </a:cubicBezTo>
                    <a:cubicBezTo>
                      <a:pt x="41282" y="27550"/>
                      <a:pt x="38386" y="34389"/>
                      <a:pt x="31177" y="35498"/>
                    </a:cubicBezTo>
                    <a:cubicBezTo>
                      <a:pt x="30608" y="35580"/>
                      <a:pt x="30048" y="35618"/>
                      <a:pt x="29495" y="35618"/>
                    </a:cubicBezTo>
                    <a:cubicBezTo>
                      <a:pt x="23414" y="35618"/>
                      <a:pt x="18321" y="30949"/>
                      <a:pt x="13125" y="28351"/>
                    </a:cubicBezTo>
                    <a:cubicBezTo>
                      <a:pt x="11358" y="27433"/>
                      <a:pt x="9610" y="26928"/>
                      <a:pt x="7839" y="26928"/>
                    </a:cubicBezTo>
                    <a:cubicBezTo>
                      <a:pt x="6399" y="26928"/>
                      <a:pt x="4944" y="27262"/>
                      <a:pt x="3451" y="27981"/>
                    </a:cubicBezTo>
                    <a:cubicBezTo>
                      <a:pt x="1603" y="28844"/>
                      <a:pt x="1" y="29953"/>
                      <a:pt x="124" y="32171"/>
                    </a:cubicBezTo>
                    <a:cubicBezTo>
                      <a:pt x="370" y="37038"/>
                      <a:pt x="4252" y="41659"/>
                      <a:pt x="6717" y="45664"/>
                    </a:cubicBezTo>
                    <a:cubicBezTo>
                      <a:pt x="10290" y="51333"/>
                      <a:pt x="12447" y="57679"/>
                      <a:pt x="11646" y="64395"/>
                    </a:cubicBezTo>
                    <a:cubicBezTo>
                      <a:pt x="11091" y="69139"/>
                      <a:pt x="9613" y="73699"/>
                      <a:pt x="7210" y="77827"/>
                    </a:cubicBezTo>
                    <a:cubicBezTo>
                      <a:pt x="14130" y="79245"/>
                      <a:pt x="21098" y="79938"/>
                      <a:pt x="28014" y="79938"/>
                    </a:cubicBezTo>
                    <a:cubicBezTo>
                      <a:pt x="56259" y="79938"/>
                      <a:pt x="83641" y="68375"/>
                      <a:pt x="103389" y="47389"/>
                    </a:cubicBezTo>
                    <a:cubicBezTo>
                      <a:pt x="103081" y="43754"/>
                      <a:pt x="101541" y="40304"/>
                      <a:pt x="99015" y="37654"/>
                    </a:cubicBezTo>
                    <a:cubicBezTo>
                      <a:pt x="96077" y="34356"/>
                      <a:pt x="92941" y="32913"/>
                      <a:pt x="89217" y="32913"/>
                    </a:cubicBezTo>
                    <a:cubicBezTo>
                      <a:pt x="87863" y="32913"/>
                      <a:pt x="86432" y="33103"/>
                      <a:pt x="84905" y="33465"/>
                    </a:cubicBezTo>
                    <a:cubicBezTo>
                      <a:pt x="79976" y="34635"/>
                      <a:pt x="75108" y="36422"/>
                      <a:pt x="69994" y="36422"/>
                    </a:cubicBezTo>
                    <a:cubicBezTo>
                      <a:pt x="69870" y="36424"/>
                      <a:pt x="69746" y="36425"/>
                      <a:pt x="69621" y="36425"/>
                    </a:cubicBezTo>
                    <a:cubicBezTo>
                      <a:pt x="64944" y="36425"/>
                      <a:pt x="60363" y="35276"/>
                      <a:pt x="57302" y="31555"/>
                    </a:cubicBezTo>
                    <a:cubicBezTo>
                      <a:pt x="54591" y="28289"/>
                      <a:pt x="53728" y="24161"/>
                      <a:pt x="53174" y="20094"/>
                    </a:cubicBezTo>
                    <a:cubicBezTo>
                      <a:pt x="52558" y="15658"/>
                      <a:pt x="52496" y="10914"/>
                      <a:pt x="50894" y="6662"/>
                    </a:cubicBezTo>
                    <a:cubicBezTo>
                      <a:pt x="50205" y="4843"/>
                      <a:pt x="47750" y="0"/>
                      <a:pt x="45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3"/>
              <p:cNvSpPr/>
              <p:nvPr/>
            </p:nvSpPr>
            <p:spPr>
              <a:xfrm>
                <a:off x="2093375" y="914000"/>
                <a:ext cx="150925" cy="133375"/>
              </a:xfrm>
              <a:custGeom>
                <a:rect b="b" l="l" r="r" t="t"/>
                <a:pathLst>
                  <a:path extrusionOk="0" h="5335" w="6037">
                    <a:moveTo>
                      <a:pt x="4827" y="0"/>
                    </a:moveTo>
                    <a:cubicBezTo>
                      <a:pt x="4633" y="0"/>
                      <a:pt x="4431" y="77"/>
                      <a:pt x="4248" y="260"/>
                    </a:cubicBezTo>
                    <a:lnTo>
                      <a:pt x="612" y="3895"/>
                    </a:lnTo>
                    <a:cubicBezTo>
                      <a:pt x="1" y="4507"/>
                      <a:pt x="539" y="5334"/>
                      <a:pt x="1184" y="5334"/>
                    </a:cubicBezTo>
                    <a:cubicBezTo>
                      <a:pt x="1384" y="5334"/>
                      <a:pt x="1594" y="5255"/>
                      <a:pt x="1783" y="5066"/>
                    </a:cubicBezTo>
                    <a:lnTo>
                      <a:pt x="5418" y="1492"/>
                    </a:lnTo>
                    <a:cubicBezTo>
                      <a:pt x="6036" y="875"/>
                      <a:pt x="5481" y="0"/>
                      <a:pt x="482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3"/>
              <p:cNvSpPr/>
              <p:nvPr/>
            </p:nvSpPr>
            <p:spPr>
              <a:xfrm>
                <a:off x="2319650" y="992550"/>
                <a:ext cx="127950" cy="111625"/>
              </a:xfrm>
              <a:custGeom>
                <a:rect b="b" l="l" r="r" t="t"/>
                <a:pathLst>
                  <a:path extrusionOk="0" h="4465" w="5118">
                    <a:moveTo>
                      <a:pt x="1210" y="0"/>
                    </a:moveTo>
                    <a:cubicBezTo>
                      <a:pt x="556" y="0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4" y="4388"/>
                      <a:pt x="3717" y="4464"/>
                      <a:pt x="3912" y="4464"/>
                    </a:cubicBezTo>
                    <a:cubicBezTo>
                      <a:pt x="4564" y="4464"/>
                      <a:pt x="5117" y="3603"/>
                      <a:pt x="4500" y="3033"/>
                    </a:cubicBezTo>
                    <a:lnTo>
                      <a:pt x="1789" y="260"/>
                    </a:lnTo>
                    <a:cubicBezTo>
                      <a:pt x="1606" y="77"/>
                      <a:pt x="1404" y="0"/>
                      <a:pt x="121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2161150" y="1275975"/>
                <a:ext cx="117025" cy="101025"/>
              </a:xfrm>
              <a:custGeom>
                <a:rect b="b" l="l" r="r" t="t"/>
                <a:pathLst>
                  <a:path extrusionOk="0" h="4041" w="4681">
                    <a:moveTo>
                      <a:pt x="3418" y="0"/>
                    </a:moveTo>
                    <a:cubicBezTo>
                      <a:pt x="3219" y="0"/>
                      <a:pt x="3014" y="77"/>
                      <a:pt x="2830" y="260"/>
                    </a:cubicBezTo>
                    <a:lnTo>
                      <a:pt x="612" y="2602"/>
                    </a:lnTo>
                    <a:cubicBezTo>
                      <a:pt x="1" y="3214"/>
                      <a:pt x="539" y="4041"/>
                      <a:pt x="1184" y="4041"/>
                    </a:cubicBezTo>
                    <a:cubicBezTo>
                      <a:pt x="1384" y="4041"/>
                      <a:pt x="1594" y="3962"/>
                      <a:pt x="1783" y="3772"/>
                    </a:cubicBezTo>
                    <a:lnTo>
                      <a:pt x="4063" y="1493"/>
                    </a:lnTo>
                    <a:cubicBezTo>
                      <a:pt x="4681" y="875"/>
                      <a:pt x="4089" y="0"/>
                      <a:pt x="341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1843850" y="1321975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4"/>
                      <a:pt x="4646" y="5343"/>
                      <a:pt x="4846" y="5343"/>
                    </a:cubicBezTo>
                    <a:cubicBezTo>
                      <a:pt x="5491" y="5343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2160900" y="1537625"/>
                <a:ext cx="140225" cy="121975"/>
              </a:xfrm>
              <a:custGeom>
                <a:rect b="b" l="l" r="r" t="t"/>
                <a:pathLst>
                  <a:path extrusionOk="0" h="4879" w="5609">
                    <a:moveTo>
                      <a:pt x="4372" y="0"/>
                    </a:moveTo>
                    <a:cubicBezTo>
                      <a:pt x="4167" y="0"/>
                      <a:pt x="3954" y="80"/>
                      <a:pt x="3765" y="269"/>
                    </a:cubicBezTo>
                    <a:lnTo>
                      <a:pt x="622" y="3411"/>
                    </a:lnTo>
                    <a:cubicBezTo>
                      <a:pt x="0" y="4033"/>
                      <a:pt x="567" y="4878"/>
                      <a:pt x="1227" y="4878"/>
                    </a:cubicBezTo>
                    <a:cubicBezTo>
                      <a:pt x="1417" y="4878"/>
                      <a:pt x="1614" y="4809"/>
                      <a:pt x="1793" y="4643"/>
                    </a:cubicBezTo>
                    <a:lnTo>
                      <a:pt x="4997" y="1440"/>
                    </a:lnTo>
                    <a:cubicBezTo>
                      <a:pt x="5609" y="828"/>
                      <a:pt x="5034" y="0"/>
                      <a:pt x="43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2489250" y="1605400"/>
                <a:ext cx="127025" cy="109225"/>
              </a:xfrm>
              <a:custGeom>
                <a:rect b="b" l="l" r="r" t="t"/>
                <a:pathLst>
                  <a:path extrusionOk="0" h="4369" w="5081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385" y="4151"/>
                    </a:lnTo>
                    <a:cubicBezTo>
                      <a:pt x="3551" y="4303"/>
                      <a:pt x="3737" y="4369"/>
                      <a:pt x="3917" y="4369"/>
                    </a:cubicBezTo>
                    <a:cubicBezTo>
                      <a:pt x="4533" y="4369"/>
                      <a:pt x="5080" y="3600"/>
                      <a:pt x="4555" y="2980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1604950" y="169495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4401" y="1"/>
                    </a:moveTo>
                    <a:cubicBezTo>
                      <a:pt x="4207" y="1"/>
                      <a:pt x="4005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lnTo>
                      <a:pt x="4992" y="1493"/>
                    </a:lnTo>
                    <a:cubicBezTo>
                      <a:pt x="5610" y="875"/>
                      <a:pt x="5055" y="1"/>
                      <a:pt x="440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1900825" y="1831825"/>
                <a:ext cx="150775" cy="133600"/>
              </a:xfrm>
              <a:custGeom>
                <a:rect b="b" l="l" r="r" t="t"/>
                <a:pathLst>
                  <a:path extrusionOk="0" h="5344" w="6031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4"/>
                      <a:pt x="4794" y="5344"/>
                    </a:cubicBezTo>
                    <a:cubicBezTo>
                      <a:pt x="5456" y="5344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2410700" y="1865725"/>
                <a:ext cx="150650" cy="134225"/>
              </a:xfrm>
              <a:custGeom>
                <a:rect b="b" l="l" r="r" t="t"/>
                <a:pathLst>
                  <a:path extrusionOk="0" h="5369" w="6026">
                    <a:moveTo>
                      <a:pt x="1184" y="0"/>
                    </a:moveTo>
                    <a:cubicBezTo>
                      <a:pt x="538" y="0"/>
                      <a:pt x="0" y="828"/>
                      <a:pt x="612" y="1439"/>
                    </a:cubicBezTo>
                    <a:lnTo>
                      <a:pt x="4185" y="5075"/>
                    </a:lnTo>
                    <a:cubicBezTo>
                      <a:pt x="4378" y="5282"/>
                      <a:pt x="4596" y="5369"/>
                      <a:pt x="4805" y="5369"/>
                    </a:cubicBezTo>
                    <a:cubicBezTo>
                      <a:pt x="5462" y="5369"/>
                      <a:pt x="6026" y="4512"/>
                      <a:pt x="5418" y="3904"/>
                    </a:cubicBezTo>
                    <a:lnTo>
                      <a:pt x="1782" y="269"/>
                    </a:lnTo>
                    <a:cubicBezTo>
                      <a:pt x="1593" y="79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2886650" y="1808925"/>
                <a:ext cx="140125" cy="122625"/>
              </a:xfrm>
              <a:custGeom>
                <a:rect b="b" l="l" r="r" t="t"/>
                <a:pathLst>
                  <a:path extrusionOk="0" h="4905" w="5605">
                    <a:moveTo>
                      <a:pt x="4342" y="1"/>
                    </a:moveTo>
                    <a:cubicBezTo>
                      <a:pt x="4144" y="1"/>
                      <a:pt x="3938" y="78"/>
                      <a:pt x="3755" y="261"/>
                    </a:cubicBezTo>
                    <a:lnTo>
                      <a:pt x="613" y="3465"/>
                    </a:lnTo>
                    <a:cubicBezTo>
                      <a:pt x="1" y="4077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6"/>
                    </a:cubicBezTo>
                    <a:lnTo>
                      <a:pt x="4987" y="1493"/>
                    </a:ln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1492650" y="2115250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1184" y="1"/>
                    </a:moveTo>
                    <a:cubicBezTo>
                      <a:pt x="538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22" y="5264"/>
                      <a:pt x="4624" y="5344"/>
                      <a:pt x="4820" y="5344"/>
                    </a:cubicBezTo>
                    <a:cubicBezTo>
                      <a:pt x="5455" y="5344"/>
                      <a:pt x="6029" y="4516"/>
                      <a:pt x="5418" y="3904"/>
                    </a:cubicBezTo>
                    <a:lnTo>
                      <a:pt x="1782" y="269"/>
                    </a:lnTo>
                    <a:cubicBezTo>
                      <a:pt x="1593" y="80"/>
                      <a:pt x="1383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1722325" y="2296375"/>
                <a:ext cx="147425" cy="132350"/>
              </a:xfrm>
              <a:custGeom>
                <a:rect b="b" l="l" r="r" t="t"/>
                <a:pathLst>
                  <a:path extrusionOk="0" h="5294" w="5897">
                    <a:moveTo>
                      <a:pt x="4728" y="1"/>
                    </a:moveTo>
                    <a:cubicBezTo>
                      <a:pt x="4525" y="1"/>
                      <a:pt x="4310" y="87"/>
                      <a:pt x="4117" y="295"/>
                    </a:cubicBezTo>
                    <a:lnTo>
                      <a:pt x="482" y="3930"/>
                    </a:lnTo>
                    <a:cubicBezTo>
                      <a:pt x="1" y="4555"/>
                      <a:pt x="534" y="5294"/>
                      <a:pt x="1173" y="5294"/>
                    </a:cubicBezTo>
                    <a:cubicBezTo>
                      <a:pt x="1352" y="5294"/>
                      <a:pt x="1539" y="5236"/>
                      <a:pt x="1714" y="5101"/>
                    </a:cubicBezTo>
                    <a:lnTo>
                      <a:pt x="5288" y="1465"/>
                    </a:lnTo>
                    <a:cubicBezTo>
                      <a:pt x="5896" y="857"/>
                      <a:pt x="5368" y="1"/>
                      <a:pt x="472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2138050" y="2081375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09" y="0"/>
                    </a:moveTo>
                    <a:cubicBezTo>
                      <a:pt x="575" y="0"/>
                      <a:pt x="0" y="828"/>
                      <a:pt x="612" y="1439"/>
                    </a:cubicBezTo>
                    <a:cubicBezTo>
                      <a:pt x="1660" y="2487"/>
                      <a:pt x="2707" y="3596"/>
                      <a:pt x="3754" y="4643"/>
                    </a:cubicBezTo>
                    <a:cubicBezTo>
                      <a:pt x="3938" y="4826"/>
                      <a:pt x="4143" y="4903"/>
                      <a:pt x="4342" y="4903"/>
                    </a:cubicBezTo>
                    <a:cubicBezTo>
                      <a:pt x="5013" y="4903"/>
                      <a:pt x="5605" y="4029"/>
                      <a:pt x="4987" y="3411"/>
                    </a:cubicBezTo>
                    <a:cubicBezTo>
                      <a:pt x="3939" y="2364"/>
                      <a:pt x="2892" y="1316"/>
                      <a:pt x="1783" y="269"/>
                    </a:cubicBezTo>
                    <a:cubicBezTo>
                      <a:pt x="1608" y="79"/>
                      <a:pt x="1406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2104025" y="234190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4376" y="1"/>
                    </a:moveTo>
                    <a:cubicBezTo>
                      <a:pt x="4185" y="1"/>
                      <a:pt x="3991" y="77"/>
                      <a:pt x="3822" y="261"/>
                    </a:cubicBezTo>
                    <a:lnTo>
                      <a:pt x="618" y="3464"/>
                    </a:lnTo>
                    <a:cubicBezTo>
                      <a:pt x="1" y="4034"/>
                      <a:pt x="590" y="4896"/>
                      <a:pt x="1259" y="4896"/>
                    </a:cubicBezTo>
                    <a:cubicBezTo>
                      <a:pt x="1459" y="4896"/>
                      <a:pt x="1666" y="4819"/>
                      <a:pt x="1850" y="4635"/>
                    </a:cubicBezTo>
                    <a:cubicBezTo>
                      <a:pt x="2897" y="3588"/>
                      <a:pt x="3945" y="2540"/>
                      <a:pt x="4992" y="1493"/>
                    </a:cubicBezTo>
                    <a:cubicBezTo>
                      <a:pt x="5610" y="875"/>
                      <a:pt x="5018" y="1"/>
                      <a:pt x="4376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1333825" y="2580650"/>
                <a:ext cx="140275" cy="122400"/>
              </a:xfrm>
              <a:custGeom>
                <a:rect b="b" l="l" r="r" t="t"/>
                <a:pathLst>
                  <a:path extrusionOk="0" h="4896" w="5611">
                    <a:moveTo>
                      <a:pt x="1263" y="1"/>
                    </a:moveTo>
                    <a:cubicBezTo>
                      <a:pt x="593" y="1"/>
                      <a:pt x="1" y="875"/>
                      <a:pt x="619" y="1493"/>
                    </a:cubicBezTo>
                    <a:lnTo>
                      <a:pt x="3822" y="4635"/>
                    </a:lnTo>
                    <a:cubicBezTo>
                      <a:pt x="4006" y="4818"/>
                      <a:pt x="4208" y="4895"/>
                      <a:pt x="4402" y="4895"/>
                    </a:cubicBezTo>
                    <a:cubicBezTo>
                      <a:pt x="5056" y="4895"/>
                      <a:pt x="5611" y="4021"/>
                      <a:pt x="4993" y="3403"/>
                    </a:cubicBezTo>
                    <a:lnTo>
                      <a:pt x="1851" y="261"/>
                    </a:lnTo>
                    <a:cubicBezTo>
                      <a:pt x="1668" y="78"/>
                      <a:pt x="1462" y="1"/>
                      <a:pt x="126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1627925" y="2738400"/>
                <a:ext cx="140500" cy="122675"/>
              </a:xfrm>
              <a:custGeom>
                <a:rect b="b" l="l" r="r" t="t"/>
                <a:pathLst>
                  <a:path extrusionOk="0" h="4907" w="5620">
                    <a:moveTo>
                      <a:pt x="4339" y="0"/>
                    </a:moveTo>
                    <a:cubicBezTo>
                      <a:pt x="4144" y="0"/>
                      <a:pt x="3944" y="70"/>
                      <a:pt x="3765" y="235"/>
                    </a:cubicBezTo>
                    <a:lnTo>
                      <a:pt x="623" y="3439"/>
                    </a:lnTo>
                    <a:cubicBezTo>
                      <a:pt x="1" y="4061"/>
                      <a:pt x="568" y="4907"/>
                      <a:pt x="1228" y="4907"/>
                    </a:cubicBezTo>
                    <a:cubicBezTo>
                      <a:pt x="1417" y="4907"/>
                      <a:pt x="1615" y="4837"/>
                      <a:pt x="1794" y="4672"/>
                    </a:cubicBezTo>
                    <a:lnTo>
                      <a:pt x="4997" y="1468"/>
                    </a:lnTo>
                    <a:cubicBezTo>
                      <a:pt x="5620" y="846"/>
                      <a:pt x="5015" y="0"/>
                      <a:pt x="433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2104150" y="2682100"/>
                <a:ext cx="125950" cy="108625"/>
              </a:xfrm>
              <a:custGeom>
                <a:rect b="b" l="l" r="r" t="t"/>
                <a:pathLst>
                  <a:path extrusionOk="0" h="4345" w="5038">
                    <a:moveTo>
                      <a:pt x="1237" y="1"/>
                    </a:moveTo>
                    <a:cubicBezTo>
                      <a:pt x="575" y="1"/>
                      <a:pt x="1" y="828"/>
                      <a:pt x="613" y="1440"/>
                    </a:cubicBezTo>
                    <a:lnTo>
                      <a:pt x="3385" y="4151"/>
                    </a:lnTo>
                    <a:cubicBezTo>
                      <a:pt x="3547" y="4286"/>
                      <a:pt x="3724" y="4344"/>
                      <a:pt x="3895" y="4344"/>
                    </a:cubicBezTo>
                    <a:cubicBezTo>
                      <a:pt x="4504" y="4344"/>
                      <a:pt x="5037" y="3606"/>
                      <a:pt x="4556" y="2980"/>
                    </a:cubicBezTo>
                    <a:lnTo>
                      <a:pt x="1845" y="269"/>
                    </a:lnTo>
                    <a:cubicBezTo>
                      <a:pt x="1656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2579875" y="2703875"/>
                <a:ext cx="129600" cy="112525"/>
              </a:xfrm>
              <a:custGeom>
                <a:rect b="b" l="l" r="r" t="t"/>
                <a:pathLst>
                  <a:path extrusionOk="0" h="4501" w="5184">
                    <a:moveTo>
                      <a:pt x="3921" y="1"/>
                    </a:moveTo>
                    <a:cubicBezTo>
                      <a:pt x="3722" y="1"/>
                      <a:pt x="3516" y="78"/>
                      <a:pt x="3333" y="261"/>
                    </a:cubicBezTo>
                    <a:lnTo>
                      <a:pt x="622" y="3033"/>
                    </a:lnTo>
                    <a:cubicBezTo>
                      <a:pt x="0" y="3656"/>
                      <a:pt x="605" y="4501"/>
                      <a:pt x="1281" y="4501"/>
                    </a:cubicBezTo>
                    <a:cubicBezTo>
                      <a:pt x="1475" y="4501"/>
                      <a:pt x="1676" y="4431"/>
                      <a:pt x="1855" y="4266"/>
                    </a:cubicBezTo>
                    <a:lnTo>
                      <a:pt x="4566" y="1493"/>
                    </a:lnTo>
                    <a:cubicBezTo>
                      <a:pt x="5183" y="875"/>
                      <a:pt x="4592" y="1"/>
                      <a:pt x="392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1380825" y="3169075"/>
                <a:ext cx="137950" cy="121325"/>
              </a:xfrm>
              <a:custGeom>
                <a:rect b="b" l="l" r="r" t="t"/>
                <a:pathLst>
                  <a:path extrusionOk="0" h="4853" w="5518">
                    <a:moveTo>
                      <a:pt x="4309" y="0"/>
                    </a:moveTo>
                    <a:cubicBezTo>
                      <a:pt x="4115" y="0"/>
                      <a:pt x="3912" y="77"/>
                      <a:pt x="3729" y="260"/>
                    </a:cubicBezTo>
                    <a:lnTo>
                      <a:pt x="525" y="3464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0"/>
                      <a:pt x="43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1852975" y="3092400"/>
                <a:ext cx="41600" cy="186025"/>
              </a:xfrm>
              <a:custGeom>
                <a:rect b="b" l="l" r="r" t="t"/>
                <a:pathLst>
                  <a:path extrusionOk="0" h="7441" w="1664">
                    <a:moveTo>
                      <a:pt x="832" y="0"/>
                    </a:moveTo>
                    <a:cubicBezTo>
                      <a:pt x="432" y="0"/>
                      <a:pt x="31" y="247"/>
                      <a:pt x="0" y="740"/>
                    </a:cubicBezTo>
                    <a:lnTo>
                      <a:pt x="0" y="6655"/>
                    </a:lnTo>
                    <a:cubicBezTo>
                      <a:pt x="31" y="7178"/>
                      <a:pt x="432" y="7440"/>
                      <a:pt x="832" y="7440"/>
                    </a:cubicBezTo>
                    <a:cubicBezTo>
                      <a:pt x="1233" y="7440"/>
                      <a:pt x="1633" y="7178"/>
                      <a:pt x="1664" y="6655"/>
                    </a:cubicBezTo>
                    <a:lnTo>
                      <a:pt x="1664" y="740"/>
                    </a:lnTo>
                    <a:cubicBezTo>
                      <a:pt x="1633" y="247"/>
                      <a:pt x="1233" y="0"/>
                      <a:pt x="83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2261175" y="3148225"/>
                <a:ext cx="41600" cy="118250"/>
              </a:xfrm>
              <a:custGeom>
                <a:rect b="b" l="l" r="r" t="t"/>
                <a:pathLst>
                  <a:path extrusionOk="0" h="4730" w="1664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3990"/>
                    </a:lnTo>
                    <a:cubicBezTo>
                      <a:pt x="31" y="4483"/>
                      <a:pt x="431" y="4730"/>
                      <a:pt x="832" y="4730"/>
                    </a:cubicBezTo>
                    <a:cubicBezTo>
                      <a:pt x="1232" y="4730"/>
                      <a:pt x="1633" y="4483"/>
                      <a:pt x="1664" y="3990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2714025" y="3012675"/>
                <a:ext cx="43150" cy="117875"/>
              </a:xfrm>
              <a:custGeom>
                <a:rect b="b" l="l" r="r" t="t"/>
                <a:pathLst>
                  <a:path extrusionOk="0" h="4715" w="1726">
                    <a:moveTo>
                      <a:pt x="840" y="1"/>
                    </a:moveTo>
                    <a:cubicBezTo>
                      <a:pt x="432" y="1"/>
                      <a:pt x="31" y="262"/>
                      <a:pt x="1" y="786"/>
                    </a:cubicBezTo>
                    <a:lnTo>
                      <a:pt x="1" y="3929"/>
                    </a:lnTo>
                    <a:cubicBezTo>
                      <a:pt x="31" y="4452"/>
                      <a:pt x="432" y="4714"/>
                      <a:pt x="840" y="4714"/>
                    </a:cubicBezTo>
                    <a:cubicBezTo>
                      <a:pt x="1248" y="4714"/>
                      <a:pt x="1664" y="4452"/>
                      <a:pt x="1726" y="3929"/>
                    </a:cubicBezTo>
                    <a:lnTo>
                      <a:pt x="1726" y="786"/>
                    </a:lnTo>
                    <a:cubicBezTo>
                      <a:pt x="1664" y="262"/>
                      <a:pt x="1248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3001275" y="2919525"/>
                <a:ext cx="137950" cy="121350"/>
              </a:xfrm>
              <a:custGeom>
                <a:rect b="b" l="l" r="r" t="t"/>
                <a:pathLst>
                  <a:path extrusionOk="0" h="4854" w="5518">
                    <a:moveTo>
                      <a:pt x="4309" y="1"/>
                    </a:moveTo>
                    <a:cubicBezTo>
                      <a:pt x="4115" y="1"/>
                      <a:pt x="3912" y="78"/>
                      <a:pt x="3729" y="261"/>
                    </a:cubicBezTo>
                    <a:lnTo>
                      <a:pt x="525" y="3465"/>
                    </a:lnTo>
                    <a:cubicBezTo>
                      <a:pt x="0" y="4085"/>
                      <a:pt x="547" y="4853"/>
                      <a:pt x="1193" y="4853"/>
                    </a:cubicBezTo>
                    <a:cubicBezTo>
                      <a:pt x="1381" y="4853"/>
                      <a:pt x="1577" y="4788"/>
                      <a:pt x="1758" y="4635"/>
                    </a:cubicBezTo>
                    <a:lnTo>
                      <a:pt x="4900" y="1493"/>
                    </a:lnTo>
                    <a:cubicBezTo>
                      <a:pt x="5518" y="875"/>
                      <a:pt x="4963" y="1"/>
                      <a:pt x="43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6600" y="3531775"/>
                <a:ext cx="140050" cy="123200"/>
              </a:xfrm>
              <a:custGeom>
                <a:rect b="b" l="l" r="r" t="t"/>
                <a:pathLst>
                  <a:path extrusionOk="0" h="4928" w="5602">
                    <a:moveTo>
                      <a:pt x="1200" y="0"/>
                    </a:moveTo>
                    <a:cubicBezTo>
                      <a:pt x="531" y="0"/>
                      <a:pt x="0" y="870"/>
                      <a:pt x="609" y="1526"/>
                    </a:cubicBezTo>
                    <a:lnTo>
                      <a:pt x="3752" y="4668"/>
                    </a:lnTo>
                    <a:cubicBezTo>
                      <a:pt x="3935" y="4851"/>
                      <a:pt x="4140" y="4928"/>
                      <a:pt x="4339" y="4928"/>
                    </a:cubicBezTo>
                    <a:cubicBezTo>
                      <a:pt x="5010" y="4928"/>
                      <a:pt x="5602" y="4053"/>
                      <a:pt x="4984" y="3436"/>
                    </a:cubicBezTo>
                    <a:lnTo>
                      <a:pt x="1842" y="293"/>
                    </a:lnTo>
                    <a:cubicBezTo>
                      <a:pt x="1635" y="87"/>
                      <a:pt x="1410" y="0"/>
                      <a:pt x="12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1943850" y="3590300"/>
                <a:ext cx="41625" cy="140975"/>
              </a:xfrm>
              <a:custGeom>
                <a:rect b="b" l="l" r="r" t="t"/>
                <a:pathLst>
                  <a:path extrusionOk="0" h="5639" w="1665">
                    <a:moveTo>
                      <a:pt x="832" y="1"/>
                    </a:moveTo>
                    <a:cubicBezTo>
                      <a:pt x="432" y="1"/>
                      <a:pt x="31" y="263"/>
                      <a:pt x="1" y="787"/>
                    </a:cubicBezTo>
                    <a:lnTo>
                      <a:pt x="1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7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1628200" y="3883575"/>
                <a:ext cx="151125" cy="133600"/>
              </a:xfrm>
              <a:custGeom>
                <a:rect b="b" l="l" r="r" t="t"/>
                <a:pathLst>
                  <a:path extrusionOk="0" h="5344" w="6045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4247" y="5075"/>
                    </a:lnTo>
                    <a:cubicBezTo>
                      <a:pt x="4436" y="5265"/>
                      <a:pt x="4646" y="5344"/>
                      <a:pt x="4847" y="5344"/>
                    </a:cubicBezTo>
                    <a:cubicBezTo>
                      <a:pt x="5495" y="5344"/>
                      <a:pt x="6044" y="4516"/>
                      <a:pt x="5479" y="3905"/>
                    </a:cubicBezTo>
                    <a:cubicBezTo>
                      <a:pt x="4247" y="2672"/>
                      <a:pt x="3015" y="1440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1939225" y="4099775"/>
                <a:ext cx="118650" cy="41625"/>
              </a:xfrm>
              <a:custGeom>
                <a:rect b="b" l="l" r="r" t="t"/>
                <a:pathLst>
                  <a:path extrusionOk="0" h="1665" w="4746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3759" y="1664"/>
                    </a:lnTo>
                    <a:cubicBezTo>
                      <a:pt x="4745" y="1603"/>
                      <a:pt x="4745" y="62"/>
                      <a:pt x="375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1968600" y="4382650"/>
                <a:ext cx="127650" cy="110500"/>
              </a:xfrm>
              <a:custGeom>
                <a:rect b="b" l="l" r="r" t="t"/>
                <a:pathLst>
                  <a:path extrusionOk="0" h="4420" w="5106">
                    <a:moveTo>
                      <a:pt x="1184" y="1"/>
                    </a:moveTo>
                    <a:cubicBezTo>
                      <a:pt x="539" y="1"/>
                      <a:pt x="1" y="828"/>
                      <a:pt x="613" y="1440"/>
                    </a:cubicBezTo>
                    <a:cubicBezTo>
                      <a:pt x="1475" y="2364"/>
                      <a:pt x="2399" y="3227"/>
                      <a:pt x="3324" y="4151"/>
                    </a:cubicBezTo>
                    <a:cubicBezTo>
                      <a:pt x="3513" y="4340"/>
                      <a:pt x="3723" y="4419"/>
                      <a:pt x="3922" y="4419"/>
                    </a:cubicBezTo>
                    <a:cubicBezTo>
                      <a:pt x="4568" y="4419"/>
                      <a:pt x="5106" y="3592"/>
                      <a:pt x="4494" y="2980"/>
                    </a:cubicBezTo>
                    <a:cubicBezTo>
                      <a:pt x="3632" y="2056"/>
                      <a:pt x="2707" y="1132"/>
                      <a:pt x="1783" y="269"/>
                    </a:cubicBez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2205825" y="4372500"/>
                <a:ext cx="126925" cy="109875"/>
              </a:xfrm>
              <a:custGeom>
                <a:rect b="b" l="l" r="r" t="t"/>
                <a:pathLst>
                  <a:path extrusionOk="0" h="4395" w="5077">
                    <a:moveTo>
                      <a:pt x="3902" y="1"/>
                    </a:moveTo>
                    <a:cubicBezTo>
                      <a:pt x="3710" y="1"/>
                      <a:pt x="3508" y="73"/>
                      <a:pt x="3323" y="244"/>
                    </a:cubicBezTo>
                    <a:cubicBezTo>
                      <a:pt x="2461" y="1107"/>
                      <a:pt x="1536" y="2031"/>
                      <a:pt x="612" y="2955"/>
                    </a:cubicBezTo>
                    <a:cubicBezTo>
                      <a:pt x="0" y="3567"/>
                      <a:pt x="575" y="4394"/>
                      <a:pt x="1237" y="4394"/>
                    </a:cubicBezTo>
                    <a:cubicBezTo>
                      <a:pt x="1442" y="4394"/>
                      <a:pt x="1655" y="4315"/>
                      <a:pt x="1844" y="4126"/>
                    </a:cubicBezTo>
                    <a:lnTo>
                      <a:pt x="4555" y="1415"/>
                    </a:lnTo>
                    <a:cubicBezTo>
                      <a:pt x="5076" y="799"/>
                      <a:pt x="4541" y="1"/>
                      <a:pt x="390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4177475" y="947675"/>
                <a:ext cx="129450" cy="111175"/>
              </a:xfrm>
              <a:custGeom>
                <a:rect b="b" l="l" r="r" t="t"/>
                <a:pathLst>
                  <a:path extrusionOk="0" h="4447" w="5178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3385" y="4212"/>
                    </a:lnTo>
                    <a:cubicBezTo>
                      <a:pt x="3550" y="4377"/>
                      <a:pt x="3740" y="4447"/>
                      <a:pt x="3926" y="4447"/>
                    </a:cubicBezTo>
                    <a:cubicBezTo>
                      <a:pt x="4573" y="4447"/>
                      <a:pt x="5178" y="3602"/>
                      <a:pt x="4555" y="2980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4607125" y="733325"/>
                <a:ext cx="41600" cy="166400"/>
              </a:xfrm>
              <a:custGeom>
                <a:rect b="b" l="l" r="r" t="t"/>
                <a:pathLst>
                  <a:path extrusionOk="0" h="6656" w="1664">
                    <a:moveTo>
                      <a:pt x="832" y="1"/>
                    </a:moveTo>
                    <a:cubicBezTo>
                      <a:pt x="416" y="1"/>
                      <a:pt x="0" y="278"/>
                      <a:pt x="0" y="833"/>
                    </a:cubicBezTo>
                    <a:lnTo>
                      <a:pt x="0" y="5824"/>
                    </a:lnTo>
                    <a:cubicBezTo>
                      <a:pt x="0" y="6378"/>
                      <a:pt x="416" y="6655"/>
                      <a:pt x="832" y="6655"/>
                    </a:cubicBezTo>
                    <a:cubicBezTo>
                      <a:pt x="1248" y="6655"/>
                      <a:pt x="1664" y="6378"/>
                      <a:pt x="1664" y="5824"/>
                    </a:cubicBezTo>
                    <a:lnTo>
                      <a:pt x="1664" y="833"/>
                    </a:lnTo>
                    <a:cubicBezTo>
                      <a:pt x="1664" y="278"/>
                      <a:pt x="1248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4530200" y="1095550"/>
                <a:ext cx="147750" cy="130925"/>
              </a:xfrm>
              <a:custGeom>
                <a:rect b="b" l="l" r="r" t="t"/>
                <a:pathLst>
                  <a:path extrusionOk="0" h="5237" w="5910">
                    <a:moveTo>
                      <a:pt x="1238" y="0"/>
                    </a:moveTo>
                    <a:cubicBezTo>
                      <a:pt x="575" y="0"/>
                      <a:pt x="1" y="828"/>
                      <a:pt x="613" y="1439"/>
                    </a:cubicBezTo>
                    <a:lnTo>
                      <a:pt x="4248" y="5074"/>
                    </a:lnTo>
                    <a:cubicBezTo>
                      <a:pt x="4411" y="5187"/>
                      <a:pt x="4581" y="5236"/>
                      <a:pt x="4744" y="5236"/>
                    </a:cubicBezTo>
                    <a:cubicBezTo>
                      <a:pt x="5383" y="5236"/>
                      <a:pt x="5910" y="4481"/>
                      <a:pt x="5419" y="3842"/>
                    </a:cubicBezTo>
                    <a:lnTo>
                      <a:pt x="1845" y="269"/>
                    </a:lnTo>
                    <a:cubicBezTo>
                      <a:pt x="1656" y="79"/>
                      <a:pt x="1442" y="0"/>
                      <a:pt x="12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4993850" y="800000"/>
                <a:ext cx="106250" cy="88725"/>
              </a:xfrm>
              <a:custGeom>
                <a:rect b="b" l="l" r="r" t="t"/>
                <a:pathLst>
                  <a:path extrusionOk="0" h="3549" w="4250">
                    <a:moveTo>
                      <a:pt x="3015" y="1"/>
                    </a:moveTo>
                    <a:cubicBezTo>
                      <a:pt x="2825" y="1"/>
                      <a:pt x="2630" y="78"/>
                      <a:pt x="2461" y="261"/>
                    </a:cubicBezTo>
                    <a:lnTo>
                      <a:pt x="613" y="2109"/>
                    </a:lnTo>
                    <a:cubicBezTo>
                      <a:pt x="1" y="2721"/>
                      <a:pt x="575" y="3548"/>
                      <a:pt x="1237" y="3548"/>
                    </a:cubicBezTo>
                    <a:cubicBezTo>
                      <a:pt x="1442" y="3548"/>
                      <a:pt x="1656" y="3469"/>
                      <a:pt x="1845" y="3280"/>
                    </a:cubicBezTo>
                    <a:lnTo>
                      <a:pt x="3632" y="1493"/>
                    </a:lnTo>
                    <a:cubicBezTo>
                      <a:pt x="4249" y="875"/>
                      <a:pt x="3658" y="1"/>
                      <a:pt x="30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4926075" y="1038550"/>
                <a:ext cx="162150" cy="145075"/>
              </a:xfrm>
              <a:custGeom>
                <a:rect b="b" l="l" r="r" t="t"/>
                <a:pathLst>
                  <a:path extrusionOk="0" h="5803" w="6486">
                    <a:moveTo>
                      <a:pt x="1237" y="0"/>
                    </a:moveTo>
                    <a:cubicBezTo>
                      <a:pt x="575" y="0"/>
                      <a:pt x="1" y="828"/>
                      <a:pt x="613" y="1440"/>
                    </a:cubicBezTo>
                    <a:lnTo>
                      <a:pt x="4679" y="5568"/>
                    </a:lnTo>
                    <a:cubicBezTo>
                      <a:pt x="4858" y="5733"/>
                      <a:pt x="5055" y="5803"/>
                      <a:pt x="5246" y="5803"/>
                    </a:cubicBezTo>
                    <a:cubicBezTo>
                      <a:pt x="5908" y="5803"/>
                      <a:pt x="6486" y="4958"/>
                      <a:pt x="5911" y="4335"/>
                    </a:cubicBezTo>
                    <a:lnTo>
                      <a:pt x="1845" y="269"/>
                    </a:lnTo>
                    <a:cubicBezTo>
                      <a:pt x="1656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5334125" y="1130075"/>
                <a:ext cx="171750" cy="155850"/>
              </a:xfrm>
              <a:custGeom>
                <a:rect b="b" l="l" r="r" t="t"/>
                <a:pathLst>
                  <a:path extrusionOk="0" h="6234" w="6870">
                    <a:moveTo>
                      <a:pt x="5695" y="0"/>
                    </a:moveTo>
                    <a:cubicBezTo>
                      <a:pt x="5503" y="0"/>
                      <a:pt x="5301" y="72"/>
                      <a:pt x="5116" y="243"/>
                    </a:cubicBezTo>
                    <a:lnTo>
                      <a:pt x="618" y="4741"/>
                    </a:lnTo>
                    <a:cubicBezTo>
                      <a:pt x="0" y="5359"/>
                      <a:pt x="556" y="6233"/>
                      <a:pt x="1209" y="6233"/>
                    </a:cubicBezTo>
                    <a:cubicBezTo>
                      <a:pt x="1403" y="6233"/>
                      <a:pt x="1606" y="6156"/>
                      <a:pt x="1789" y="5973"/>
                    </a:cubicBezTo>
                    <a:cubicBezTo>
                      <a:pt x="3329" y="4433"/>
                      <a:pt x="4808" y="2893"/>
                      <a:pt x="6348" y="1414"/>
                    </a:cubicBezTo>
                    <a:cubicBezTo>
                      <a:pt x="6869" y="798"/>
                      <a:pt x="6334" y="0"/>
                      <a:pt x="5695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4839700" y="1413400"/>
                <a:ext cx="175625" cy="41625"/>
              </a:xfrm>
              <a:custGeom>
                <a:rect b="b" l="l" r="r" t="t"/>
                <a:pathLst>
                  <a:path extrusionOk="0" h="1665" w="7025">
                    <a:moveTo>
                      <a:pt x="1048" y="1"/>
                    </a:moveTo>
                    <a:cubicBezTo>
                      <a:pt x="1" y="62"/>
                      <a:pt x="1" y="1603"/>
                      <a:pt x="1048" y="1664"/>
                    </a:cubicBezTo>
                    <a:lnTo>
                      <a:pt x="6039" y="1664"/>
                    </a:lnTo>
                    <a:cubicBezTo>
                      <a:pt x="7025" y="1603"/>
                      <a:pt x="7025" y="62"/>
                      <a:pt x="603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5232475" y="1457725"/>
                <a:ext cx="139050" cy="122425"/>
              </a:xfrm>
              <a:custGeom>
                <a:rect b="b" l="l" r="r" t="t"/>
                <a:pathLst>
                  <a:path extrusionOk="0" h="4897" w="5562">
                    <a:moveTo>
                      <a:pt x="4343" y="0"/>
                    </a:moveTo>
                    <a:cubicBezTo>
                      <a:pt x="4148" y="0"/>
                      <a:pt x="3944" y="77"/>
                      <a:pt x="3760" y="261"/>
                    </a:cubicBezTo>
                    <a:lnTo>
                      <a:pt x="618" y="3465"/>
                    </a:lnTo>
                    <a:cubicBezTo>
                      <a:pt x="1" y="4034"/>
                      <a:pt x="554" y="4896"/>
                      <a:pt x="1206" y="4896"/>
                    </a:cubicBezTo>
                    <a:cubicBezTo>
                      <a:pt x="1401" y="4896"/>
                      <a:pt x="1604" y="4820"/>
                      <a:pt x="1788" y="4636"/>
                    </a:cubicBezTo>
                    <a:lnTo>
                      <a:pt x="4992" y="1432"/>
                    </a:lnTo>
                    <a:cubicBezTo>
                      <a:pt x="5562" y="862"/>
                      <a:pt x="4998" y="0"/>
                      <a:pt x="43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5662375" y="138975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37" y="0"/>
                    </a:moveTo>
                    <a:cubicBezTo>
                      <a:pt x="575" y="0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99" y="4827"/>
                      <a:pt x="4202" y="4904"/>
                      <a:pt x="4395" y="4904"/>
                    </a:cubicBezTo>
                    <a:cubicBezTo>
                      <a:pt x="5049" y="4904"/>
                      <a:pt x="5604" y="4029"/>
                      <a:pt x="4987" y="3411"/>
                    </a:cubicBezTo>
                    <a:lnTo>
                      <a:pt x="1844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4882850" y="1809275"/>
                <a:ext cx="146350" cy="43150"/>
              </a:xfrm>
              <a:custGeom>
                <a:rect b="b" l="l" r="r" t="t"/>
                <a:pathLst>
                  <a:path extrusionOk="0" h="1726" w="5854">
                    <a:moveTo>
                      <a:pt x="1109" y="1"/>
                    </a:moveTo>
                    <a:cubicBezTo>
                      <a:pt x="0" y="1"/>
                      <a:pt x="0" y="1726"/>
                      <a:pt x="1109" y="1726"/>
                    </a:cubicBezTo>
                    <a:lnTo>
                      <a:pt x="4744" y="1726"/>
                    </a:lnTo>
                    <a:cubicBezTo>
                      <a:pt x="5854" y="1726"/>
                      <a:pt x="5854" y="1"/>
                      <a:pt x="474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5309525" y="1754200"/>
                <a:ext cx="41600" cy="140975"/>
              </a:xfrm>
              <a:custGeom>
                <a:rect b="b" l="l" r="r" t="t"/>
                <a:pathLst>
                  <a:path extrusionOk="0" h="5639" w="1664">
                    <a:moveTo>
                      <a:pt x="832" y="1"/>
                    </a:moveTo>
                    <a:cubicBezTo>
                      <a:pt x="432" y="1"/>
                      <a:pt x="31" y="263"/>
                      <a:pt x="0" y="786"/>
                    </a:cubicBezTo>
                    <a:lnTo>
                      <a:pt x="0" y="4853"/>
                    </a:lnTo>
                    <a:cubicBezTo>
                      <a:pt x="31" y="5377"/>
                      <a:pt x="432" y="5639"/>
                      <a:pt x="832" y="5639"/>
                    </a:cubicBezTo>
                    <a:cubicBezTo>
                      <a:pt x="1233" y="5639"/>
                      <a:pt x="1633" y="5377"/>
                      <a:pt x="1664" y="4853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5633000" y="1832375"/>
                <a:ext cx="130950" cy="41625"/>
              </a:xfrm>
              <a:custGeom>
                <a:rect b="b" l="l" r="r" t="t"/>
                <a:pathLst>
                  <a:path extrusionOk="0" h="1665" w="5238">
                    <a:moveTo>
                      <a:pt x="1048" y="1"/>
                    </a:moveTo>
                    <a:cubicBezTo>
                      <a:pt x="0" y="62"/>
                      <a:pt x="0" y="1603"/>
                      <a:pt x="1048" y="1664"/>
                    </a:cubicBezTo>
                    <a:lnTo>
                      <a:pt x="4190" y="1664"/>
                    </a:lnTo>
                    <a:cubicBezTo>
                      <a:pt x="5237" y="1603"/>
                      <a:pt x="5237" y="62"/>
                      <a:pt x="419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4699500" y="528900"/>
                <a:ext cx="150900" cy="133375"/>
              </a:xfrm>
              <a:custGeom>
                <a:rect b="b" l="l" r="r" t="t"/>
                <a:pathLst>
                  <a:path extrusionOk="0" h="5335" w="6036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lnTo>
                      <a:pt x="4253" y="5066"/>
                    </a:lnTo>
                    <a:cubicBezTo>
                      <a:pt x="4443" y="5256"/>
                      <a:pt x="4653" y="5335"/>
                      <a:pt x="4852" y="5335"/>
                    </a:cubicBezTo>
                    <a:cubicBezTo>
                      <a:pt x="5498" y="5335"/>
                      <a:pt x="6036" y="4508"/>
                      <a:pt x="5424" y="3896"/>
                    </a:cubicBezTo>
                    <a:lnTo>
                      <a:pt x="1789" y="261"/>
                    </a:lnTo>
                    <a:cubicBezTo>
                      <a:pt x="1606" y="77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4665775" y="2104400"/>
                <a:ext cx="104050" cy="87450"/>
              </a:xfrm>
              <a:custGeom>
                <a:rect b="b" l="l" r="r" t="t"/>
                <a:pathLst>
                  <a:path extrusionOk="0" h="3498" w="4162">
                    <a:moveTo>
                      <a:pt x="2943" y="0"/>
                    </a:moveTo>
                    <a:cubicBezTo>
                      <a:pt x="2761" y="0"/>
                      <a:pt x="2573" y="63"/>
                      <a:pt x="2399" y="210"/>
                    </a:cubicBezTo>
                    <a:lnTo>
                      <a:pt x="612" y="2059"/>
                    </a:lnTo>
                    <a:cubicBezTo>
                      <a:pt x="0" y="2670"/>
                      <a:pt x="538" y="3498"/>
                      <a:pt x="1184" y="3498"/>
                    </a:cubicBezTo>
                    <a:cubicBezTo>
                      <a:pt x="1383" y="3498"/>
                      <a:pt x="1593" y="3419"/>
                      <a:pt x="1782" y="3229"/>
                    </a:cubicBezTo>
                    <a:lnTo>
                      <a:pt x="3631" y="1443"/>
                    </a:lnTo>
                    <a:cubicBezTo>
                      <a:pt x="4161" y="816"/>
                      <a:pt x="3597" y="0"/>
                      <a:pt x="294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5070775" y="2083850"/>
                <a:ext cx="43150" cy="173700"/>
              </a:xfrm>
              <a:custGeom>
                <a:rect b="b" l="l" r="r" t="t"/>
                <a:pathLst>
                  <a:path extrusionOk="0" h="6948" w="1726">
                    <a:moveTo>
                      <a:pt x="863" y="0"/>
                    </a:moveTo>
                    <a:cubicBezTo>
                      <a:pt x="462" y="0"/>
                      <a:pt x="62" y="262"/>
                      <a:pt x="0" y="786"/>
                    </a:cubicBezTo>
                    <a:lnTo>
                      <a:pt x="0" y="6208"/>
                    </a:lnTo>
                    <a:cubicBezTo>
                      <a:pt x="62" y="6701"/>
                      <a:pt x="462" y="6947"/>
                      <a:pt x="863" y="6947"/>
                    </a:cubicBezTo>
                    <a:cubicBezTo>
                      <a:pt x="1263" y="6947"/>
                      <a:pt x="1664" y="6701"/>
                      <a:pt x="1725" y="6208"/>
                    </a:cubicBezTo>
                    <a:lnTo>
                      <a:pt x="1725" y="786"/>
                    </a:lnTo>
                    <a:cubicBezTo>
                      <a:pt x="1664" y="262"/>
                      <a:pt x="1263" y="0"/>
                      <a:pt x="8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5508225" y="2194375"/>
                <a:ext cx="143275" cy="43150"/>
              </a:xfrm>
              <a:custGeom>
                <a:rect b="b" l="l" r="r" t="t"/>
                <a:pathLst>
                  <a:path extrusionOk="0" h="1726" w="5731">
                    <a:moveTo>
                      <a:pt x="1048" y="0"/>
                    </a:moveTo>
                    <a:cubicBezTo>
                      <a:pt x="0" y="123"/>
                      <a:pt x="0" y="1602"/>
                      <a:pt x="1048" y="1725"/>
                    </a:cubicBezTo>
                    <a:lnTo>
                      <a:pt x="4683" y="1725"/>
                    </a:lnTo>
                    <a:cubicBezTo>
                      <a:pt x="5731" y="1602"/>
                      <a:pt x="5731" y="123"/>
                      <a:pt x="468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5924225" y="2024375"/>
                <a:ext cx="150775" cy="133600"/>
              </a:xfrm>
              <a:custGeom>
                <a:rect b="b" l="l" r="r" t="t"/>
                <a:pathLst>
                  <a:path extrusionOk="0" h="5344" w="6031">
                    <a:moveTo>
                      <a:pt x="1184" y="1"/>
                    </a:moveTo>
                    <a:cubicBezTo>
                      <a:pt x="539" y="1"/>
                      <a:pt x="1" y="828"/>
                      <a:pt x="612" y="1440"/>
                    </a:cubicBezTo>
                    <a:lnTo>
                      <a:pt x="4186" y="5075"/>
                    </a:lnTo>
                    <a:cubicBezTo>
                      <a:pt x="4375" y="5264"/>
                      <a:pt x="4589" y="5343"/>
                      <a:pt x="4794" y="5343"/>
                    </a:cubicBezTo>
                    <a:cubicBezTo>
                      <a:pt x="5456" y="5343"/>
                      <a:pt x="6030" y="4516"/>
                      <a:pt x="5418" y="3904"/>
                    </a:cubicBezTo>
                    <a:lnTo>
                      <a:pt x="1783" y="269"/>
                    </a:lnTo>
                    <a:cubicBezTo>
                      <a:pt x="1594" y="80"/>
                      <a:pt x="1384" y="1"/>
                      <a:pt x="1184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6011925" y="1664475"/>
                <a:ext cx="41600" cy="129025"/>
              </a:xfrm>
              <a:custGeom>
                <a:rect b="b" l="l" r="r" t="t"/>
                <a:pathLst>
                  <a:path extrusionOk="0" h="5161" w="1664">
                    <a:moveTo>
                      <a:pt x="832" y="1"/>
                    </a:moveTo>
                    <a:cubicBezTo>
                      <a:pt x="432" y="1"/>
                      <a:pt x="31" y="247"/>
                      <a:pt x="0" y="740"/>
                    </a:cubicBezTo>
                    <a:lnTo>
                      <a:pt x="0" y="4375"/>
                    </a:lnTo>
                    <a:cubicBezTo>
                      <a:pt x="31" y="4899"/>
                      <a:pt x="432" y="5161"/>
                      <a:pt x="832" y="5161"/>
                    </a:cubicBezTo>
                    <a:cubicBezTo>
                      <a:pt x="1233" y="5161"/>
                      <a:pt x="1633" y="4899"/>
                      <a:pt x="1664" y="4375"/>
                    </a:cubicBezTo>
                    <a:lnTo>
                      <a:pt x="1664" y="740"/>
                    </a:lnTo>
                    <a:cubicBezTo>
                      <a:pt x="1633" y="247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4484000" y="2320125"/>
                <a:ext cx="127925" cy="111125"/>
              </a:xfrm>
              <a:custGeom>
                <a:rect b="b" l="l" r="r" t="t"/>
                <a:pathLst>
                  <a:path extrusionOk="0" h="4445" w="5117">
                    <a:moveTo>
                      <a:pt x="1237" y="0"/>
                    </a:moveTo>
                    <a:cubicBezTo>
                      <a:pt x="575" y="0"/>
                      <a:pt x="1" y="828"/>
                      <a:pt x="612" y="1440"/>
                    </a:cubicBezTo>
                    <a:cubicBezTo>
                      <a:pt x="1475" y="2364"/>
                      <a:pt x="2399" y="3226"/>
                      <a:pt x="3323" y="4151"/>
                    </a:cubicBezTo>
                    <a:cubicBezTo>
                      <a:pt x="3501" y="4358"/>
                      <a:pt x="3708" y="4445"/>
                      <a:pt x="3909" y="4445"/>
                    </a:cubicBezTo>
                    <a:cubicBezTo>
                      <a:pt x="4542" y="4445"/>
                      <a:pt x="5117" y="3588"/>
                      <a:pt x="4556" y="2980"/>
                    </a:cubicBezTo>
                    <a:lnTo>
                      <a:pt x="1845" y="269"/>
                    </a:lnTo>
                    <a:cubicBezTo>
                      <a:pt x="1655" y="80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5369550" y="2500375"/>
                <a:ext cx="127825" cy="111800"/>
              </a:xfrm>
              <a:custGeom>
                <a:rect b="b" l="l" r="r" t="t"/>
                <a:pathLst>
                  <a:path extrusionOk="0" h="4472" w="5113">
                    <a:moveTo>
                      <a:pt x="3872" y="0"/>
                    </a:moveTo>
                    <a:cubicBezTo>
                      <a:pt x="3668" y="0"/>
                      <a:pt x="3456" y="79"/>
                      <a:pt x="3268" y="268"/>
                    </a:cubicBezTo>
                    <a:lnTo>
                      <a:pt x="618" y="2979"/>
                    </a:lnTo>
                    <a:cubicBezTo>
                      <a:pt x="1" y="3597"/>
                      <a:pt x="556" y="4471"/>
                      <a:pt x="1210" y="4471"/>
                    </a:cubicBezTo>
                    <a:cubicBezTo>
                      <a:pt x="1403" y="4471"/>
                      <a:pt x="1606" y="4394"/>
                      <a:pt x="1789" y="4211"/>
                    </a:cubicBezTo>
                    <a:lnTo>
                      <a:pt x="4500" y="1500"/>
                    </a:lnTo>
                    <a:cubicBezTo>
                      <a:pt x="5113" y="840"/>
                      <a:pt x="4536" y="0"/>
                      <a:pt x="387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5807825" y="2387675"/>
                <a:ext cx="42375" cy="178700"/>
              </a:xfrm>
              <a:custGeom>
                <a:rect b="b" l="l" r="r" t="t"/>
                <a:pathLst>
                  <a:path extrusionOk="0" h="7148" w="1695">
                    <a:moveTo>
                      <a:pt x="840" y="1"/>
                    </a:moveTo>
                    <a:cubicBezTo>
                      <a:pt x="416" y="1"/>
                      <a:pt x="0" y="278"/>
                      <a:pt x="31" y="832"/>
                    </a:cubicBezTo>
                    <a:lnTo>
                      <a:pt x="31" y="6316"/>
                    </a:lnTo>
                    <a:cubicBezTo>
                      <a:pt x="31" y="6871"/>
                      <a:pt x="447" y="7148"/>
                      <a:pt x="863" y="7148"/>
                    </a:cubicBezTo>
                    <a:cubicBezTo>
                      <a:pt x="1279" y="7148"/>
                      <a:pt x="1695" y="6871"/>
                      <a:pt x="1695" y="6316"/>
                    </a:cubicBezTo>
                    <a:lnTo>
                      <a:pt x="1695" y="832"/>
                    </a:lnTo>
                    <a:cubicBezTo>
                      <a:pt x="1695" y="278"/>
                      <a:pt x="1264" y="1"/>
                      <a:pt x="84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5554425" y="2875200"/>
                <a:ext cx="152525" cy="41625"/>
              </a:xfrm>
              <a:custGeom>
                <a:rect b="b" l="l" r="r" t="t"/>
                <a:pathLst>
                  <a:path extrusionOk="0" h="1665" w="6101">
                    <a:moveTo>
                      <a:pt x="987" y="1"/>
                    </a:moveTo>
                    <a:cubicBezTo>
                      <a:pt x="1" y="62"/>
                      <a:pt x="1" y="1603"/>
                      <a:pt x="987" y="1664"/>
                    </a:cubicBezTo>
                    <a:lnTo>
                      <a:pt x="5115" y="1664"/>
                    </a:lnTo>
                    <a:cubicBezTo>
                      <a:pt x="6101" y="1603"/>
                      <a:pt x="6101" y="62"/>
                      <a:pt x="5115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5991850" y="2703875"/>
                <a:ext cx="150950" cy="134900"/>
              </a:xfrm>
              <a:custGeom>
                <a:rect b="b" l="l" r="r" t="t"/>
                <a:pathLst>
                  <a:path extrusionOk="0" h="5396" w="6038">
                    <a:moveTo>
                      <a:pt x="1210" y="1"/>
                    </a:moveTo>
                    <a:cubicBezTo>
                      <a:pt x="556" y="1"/>
                      <a:pt x="1" y="875"/>
                      <a:pt x="618" y="1493"/>
                    </a:cubicBezTo>
                    <a:lnTo>
                      <a:pt x="4192" y="5128"/>
                    </a:lnTo>
                    <a:cubicBezTo>
                      <a:pt x="4380" y="5317"/>
                      <a:pt x="4592" y="5396"/>
                      <a:pt x="4796" y="5396"/>
                    </a:cubicBezTo>
                    <a:cubicBezTo>
                      <a:pt x="5460" y="5396"/>
                      <a:pt x="6037" y="4556"/>
                      <a:pt x="5424" y="3896"/>
                    </a:cubicBezTo>
                    <a:lnTo>
                      <a:pt x="1789" y="261"/>
                    </a:lnTo>
                    <a:cubicBezTo>
                      <a:pt x="1606" y="78"/>
                      <a:pt x="1403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6139875" y="2432575"/>
                <a:ext cx="116875" cy="99700"/>
              </a:xfrm>
              <a:custGeom>
                <a:rect b="b" l="l" r="r" t="t"/>
                <a:pathLst>
                  <a:path extrusionOk="0" h="3988" w="4675">
                    <a:moveTo>
                      <a:pt x="3438" y="0"/>
                    </a:moveTo>
                    <a:cubicBezTo>
                      <a:pt x="3233" y="0"/>
                      <a:pt x="3020" y="79"/>
                      <a:pt x="2830" y="269"/>
                    </a:cubicBezTo>
                    <a:lnTo>
                      <a:pt x="612" y="2548"/>
                    </a:lnTo>
                    <a:cubicBezTo>
                      <a:pt x="1" y="3160"/>
                      <a:pt x="539" y="3988"/>
                      <a:pt x="1184" y="3988"/>
                    </a:cubicBezTo>
                    <a:cubicBezTo>
                      <a:pt x="1384" y="3988"/>
                      <a:pt x="1594" y="3908"/>
                      <a:pt x="1783" y="3719"/>
                    </a:cubicBezTo>
                    <a:lnTo>
                      <a:pt x="4063" y="1439"/>
                    </a:lnTo>
                    <a:cubicBezTo>
                      <a:pt x="4675" y="828"/>
                      <a:pt x="4100" y="0"/>
                      <a:pt x="343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5300250" y="3056600"/>
                <a:ext cx="162275" cy="144900"/>
              </a:xfrm>
              <a:custGeom>
                <a:rect b="b" l="l" r="r" t="t"/>
                <a:pathLst>
                  <a:path extrusionOk="0" h="5796" w="6491">
                    <a:moveTo>
                      <a:pt x="1231" y="1"/>
                    </a:moveTo>
                    <a:cubicBezTo>
                      <a:pt x="590" y="1"/>
                      <a:pt x="1" y="863"/>
                      <a:pt x="618" y="1432"/>
                    </a:cubicBezTo>
                    <a:lnTo>
                      <a:pt x="4684" y="5560"/>
                    </a:lnTo>
                    <a:cubicBezTo>
                      <a:pt x="4863" y="5725"/>
                      <a:pt x="5060" y="5795"/>
                      <a:pt x="5251" y="5795"/>
                    </a:cubicBezTo>
                    <a:cubicBezTo>
                      <a:pt x="5913" y="5795"/>
                      <a:pt x="6491" y="4950"/>
                      <a:pt x="5917" y="4328"/>
                    </a:cubicBezTo>
                    <a:lnTo>
                      <a:pt x="1788" y="262"/>
                    </a:lnTo>
                    <a:cubicBezTo>
                      <a:pt x="1619" y="77"/>
                      <a:pt x="1423" y="1"/>
                      <a:pt x="123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5617550" y="3145975"/>
                <a:ext cx="151050" cy="134700"/>
              </a:xfrm>
              <a:custGeom>
                <a:rect b="b" l="l" r="r" t="t"/>
                <a:pathLst>
                  <a:path extrusionOk="0" h="5388" w="6042">
                    <a:moveTo>
                      <a:pt x="4833" y="0"/>
                    </a:moveTo>
                    <a:cubicBezTo>
                      <a:pt x="4639" y="0"/>
                      <a:pt x="4437" y="77"/>
                      <a:pt x="4253" y="260"/>
                    </a:cubicBezTo>
                    <a:lnTo>
                      <a:pt x="618" y="3895"/>
                    </a:lnTo>
                    <a:cubicBezTo>
                      <a:pt x="0" y="4513"/>
                      <a:pt x="556" y="5388"/>
                      <a:pt x="1209" y="5388"/>
                    </a:cubicBezTo>
                    <a:cubicBezTo>
                      <a:pt x="1403" y="5388"/>
                      <a:pt x="1606" y="5311"/>
                      <a:pt x="1789" y="5128"/>
                    </a:cubicBezTo>
                    <a:lnTo>
                      <a:pt x="5424" y="1492"/>
                    </a:lnTo>
                    <a:cubicBezTo>
                      <a:pt x="6042" y="875"/>
                      <a:pt x="5487" y="0"/>
                      <a:pt x="483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6014500" y="2977150"/>
                <a:ext cx="126225" cy="109750"/>
              </a:xfrm>
              <a:custGeom>
                <a:rect b="b" l="l" r="r" t="t"/>
                <a:pathLst>
                  <a:path extrusionOk="0" h="4390" w="5049">
                    <a:moveTo>
                      <a:pt x="1241" y="1"/>
                    </a:moveTo>
                    <a:cubicBezTo>
                      <a:pt x="579" y="1"/>
                      <a:pt x="1" y="846"/>
                      <a:pt x="575" y="1468"/>
                    </a:cubicBezTo>
                    <a:lnTo>
                      <a:pt x="3348" y="4179"/>
                    </a:lnTo>
                    <a:cubicBezTo>
                      <a:pt x="3522" y="4326"/>
                      <a:pt x="3707" y="4389"/>
                      <a:pt x="3885" y="4389"/>
                    </a:cubicBezTo>
                    <a:cubicBezTo>
                      <a:pt x="4522" y="4389"/>
                      <a:pt x="5049" y="3573"/>
                      <a:pt x="4518" y="2947"/>
                    </a:cubicBezTo>
                    <a:lnTo>
                      <a:pt x="1807" y="236"/>
                    </a:lnTo>
                    <a:cubicBezTo>
                      <a:pt x="1628" y="70"/>
                      <a:pt x="1431" y="1"/>
                      <a:pt x="1241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5198725" y="3339850"/>
                <a:ext cx="127650" cy="110475"/>
              </a:xfrm>
              <a:custGeom>
                <a:rect b="b" l="l" r="r" t="t"/>
                <a:pathLst>
                  <a:path extrusionOk="0" h="4419" w="5106">
                    <a:moveTo>
                      <a:pt x="3922" y="0"/>
                    </a:moveTo>
                    <a:cubicBezTo>
                      <a:pt x="3722" y="0"/>
                      <a:pt x="3512" y="79"/>
                      <a:pt x="3323" y="269"/>
                    </a:cubicBezTo>
                    <a:lnTo>
                      <a:pt x="612" y="2980"/>
                    </a:lnTo>
                    <a:cubicBezTo>
                      <a:pt x="0" y="3591"/>
                      <a:pt x="539" y="4419"/>
                      <a:pt x="1184" y="4419"/>
                    </a:cubicBezTo>
                    <a:cubicBezTo>
                      <a:pt x="1384" y="4419"/>
                      <a:pt x="1594" y="4339"/>
                      <a:pt x="1783" y="4150"/>
                    </a:cubicBezTo>
                    <a:lnTo>
                      <a:pt x="4494" y="1439"/>
                    </a:lnTo>
                    <a:cubicBezTo>
                      <a:pt x="5106" y="827"/>
                      <a:pt x="4567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3191650" y="4257900"/>
                <a:ext cx="152450" cy="133375"/>
              </a:xfrm>
              <a:custGeom>
                <a:rect b="b" l="l" r="r" t="t"/>
                <a:pathLst>
                  <a:path extrusionOk="0" h="5335" w="6098">
                    <a:moveTo>
                      <a:pt x="1237" y="0"/>
                    </a:moveTo>
                    <a:cubicBezTo>
                      <a:pt x="575" y="0"/>
                      <a:pt x="0" y="828"/>
                      <a:pt x="612" y="1439"/>
                    </a:cubicBezTo>
                    <a:lnTo>
                      <a:pt x="4247" y="5075"/>
                    </a:lnTo>
                    <a:cubicBezTo>
                      <a:pt x="4430" y="5258"/>
                      <a:pt x="4636" y="5335"/>
                      <a:pt x="4835" y="5335"/>
                    </a:cubicBezTo>
                    <a:cubicBezTo>
                      <a:pt x="5506" y="5335"/>
                      <a:pt x="6097" y="4460"/>
                      <a:pt x="5480" y="3842"/>
                    </a:cubicBezTo>
                    <a:lnTo>
                      <a:pt x="1844" y="269"/>
                    </a:lnTo>
                    <a:cubicBezTo>
                      <a:pt x="1655" y="79"/>
                      <a:pt x="1442" y="0"/>
                      <a:pt x="1237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3362625" y="452920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4342" y="1"/>
                    </a:moveTo>
                    <a:cubicBezTo>
                      <a:pt x="4143" y="1"/>
                      <a:pt x="3938" y="78"/>
                      <a:pt x="3755" y="261"/>
                    </a:cubicBezTo>
                    <a:lnTo>
                      <a:pt x="612" y="3465"/>
                    </a:lnTo>
                    <a:cubicBezTo>
                      <a:pt x="1" y="4076"/>
                      <a:pt x="539" y="4904"/>
                      <a:pt x="1184" y="4904"/>
                    </a:cubicBezTo>
                    <a:cubicBezTo>
                      <a:pt x="1384" y="4904"/>
                      <a:pt x="1594" y="4825"/>
                      <a:pt x="1783" y="4635"/>
                    </a:cubicBezTo>
                    <a:cubicBezTo>
                      <a:pt x="2830" y="3588"/>
                      <a:pt x="3878" y="2540"/>
                      <a:pt x="4987" y="1493"/>
                    </a:cubicBezTo>
                    <a:cubicBezTo>
                      <a:pt x="5605" y="875"/>
                      <a:pt x="5013" y="1"/>
                      <a:pt x="434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3622950" y="4416550"/>
                <a:ext cx="128025" cy="110475"/>
              </a:xfrm>
              <a:custGeom>
                <a:rect b="b" l="l" r="r" t="t"/>
                <a:pathLst>
                  <a:path extrusionOk="0" h="4419" w="5121">
                    <a:moveTo>
                      <a:pt x="1184" y="0"/>
                    </a:moveTo>
                    <a:cubicBezTo>
                      <a:pt x="539" y="0"/>
                      <a:pt x="0" y="828"/>
                      <a:pt x="612" y="1440"/>
                    </a:cubicBezTo>
                    <a:lnTo>
                      <a:pt x="3323" y="4151"/>
                    </a:lnTo>
                    <a:cubicBezTo>
                      <a:pt x="3512" y="4340"/>
                      <a:pt x="3722" y="4419"/>
                      <a:pt x="3923" y="4419"/>
                    </a:cubicBezTo>
                    <a:cubicBezTo>
                      <a:pt x="4571" y="4419"/>
                      <a:pt x="5120" y="3592"/>
                      <a:pt x="4555" y="2980"/>
                    </a:cubicBezTo>
                    <a:lnTo>
                      <a:pt x="1783" y="269"/>
                    </a:lnTo>
                    <a:cubicBezTo>
                      <a:pt x="1593" y="80"/>
                      <a:pt x="1384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3847725" y="4645450"/>
                <a:ext cx="41625" cy="105925"/>
              </a:xfrm>
              <a:custGeom>
                <a:rect b="b" l="l" r="r" t="t"/>
                <a:pathLst>
                  <a:path extrusionOk="0" h="4237" w="1665">
                    <a:moveTo>
                      <a:pt x="832" y="1"/>
                    </a:moveTo>
                    <a:cubicBezTo>
                      <a:pt x="432" y="1"/>
                      <a:pt x="31" y="263"/>
                      <a:pt x="1" y="786"/>
                    </a:cubicBezTo>
                    <a:lnTo>
                      <a:pt x="1" y="3497"/>
                    </a:lnTo>
                    <a:cubicBezTo>
                      <a:pt x="31" y="3990"/>
                      <a:pt x="432" y="4237"/>
                      <a:pt x="832" y="4237"/>
                    </a:cubicBezTo>
                    <a:cubicBezTo>
                      <a:pt x="1233" y="4237"/>
                      <a:pt x="1633" y="3990"/>
                      <a:pt x="1664" y="3497"/>
                    </a:cubicBezTo>
                    <a:lnTo>
                      <a:pt x="1664" y="786"/>
                    </a:lnTo>
                    <a:cubicBezTo>
                      <a:pt x="1633" y="263"/>
                      <a:pt x="1233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4075650" y="4370550"/>
                <a:ext cx="163400" cy="145500"/>
              </a:xfrm>
              <a:custGeom>
                <a:rect b="b" l="l" r="r" t="t"/>
                <a:pathLst>
                  <a:path extrusionOk="0" h="5820" w="6536">
                    <a:moveTo>
                      <a:pt x="1263" y="0"/>
                    </a:moveTo>
                    <a:cubicBezTo>
                      <a:pt x="593" y="0"/>
                      <a:pt x="1" y="875"/>
                      <a:pt x="619" y="1493"/>
                    </a:cubicBezTo>
                    <a:lnTo>
                      <a:pt x="4685" y="5559"/>
                    </a:lnTo>
                    <a:cubicBezTo>
                      <a:pt x="4868" y="5742"/>
                      <a:pt x="5074" y="5819"/>
                      <a:pt x="5273" y="5819"/>
                    </a:cubicBezTo>
                    <a:cubicBezTo>
                      <a:pt x="5943" y="5819"/>
                      <a:pt x="6535" y="4945"/>
                      <a:pt x="5917" y="4327"/>
                    </a:cubicBezTo>
                    <a:lnTo>
                      <a:pt x="1851" y="260"/>
                    </a:lnTo>
                    <a:cubicBezTo>
                      <a:pt x="1668" y="77"/>
                      <a:pt x="1462" y="0"/>
                      <a:pt x="1263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4314300" y="4247450"/>
                <a:ext cx="124650" cy="109300"/>
              </a:xfrm>
              <a:custGeom>
                <a:rect b="b" l="l" r="r" t="t"/>
                <a:pathLst>
                  <a:path extrusionOk="0" h="4372" w="4986">
                    <a:moveTo>
                      <a:pt x="3868" y="1"/>
                    </a:moveTo>
                    <a:cubicBezTo>
                      <a:pt x="3694" y="1"/>
                      <a:pt x="3509" y="59"/>
                      <a:pt x="3334" y="194"/>
                    </a:cubicBezTo>
                    <a:lnTo>
                      <a:pt x="623" y="2905"/>
                    </a:lnTo>
                    <a:cubicBezTo>
                      <a:pt x="1" y="3527"/>
                      <a:pt x="568" y="4372"/>
                      <a:pt x="1228" y="4372"/>
                    </a:cubicBezTo>
                    <a:cubicBezTo>
                      <a:pt x="1417" y="4372"/>
                      <a:pt x="1615" y="4302"/>
                      <a:pt x="1793" y="4137"/>
                    </a:cubicBezTo>
                    <a:lnTo>
                      <a:pt x="4504" y="1364"/>
                    </a:lnTo>
                    <a:cubicBezTo>
                      <a:pt x="4986" y="739"/>
                      <a:pt x="4490" y="1"/>
                      <a:pt x="3868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4212750" y="3928475"/>
                <a:ext cx="125875" cy="109750"/>
              </a:xfrm>
              <a:custGeom>
                <a:rect b="b" l="l" r="r" t="t"/>
                <a:pathLst>
                  <a:path extrusionOk="0" h="4390" w="5035">
                    <a:moveTo>
                      <a:pt x="1209" y="0"/>
                    </a:moveTo>
                    <a:cubicBezTo>
                      <a:pt x="556" y="0"/>
                      <a:pt x="0" y="875"/>
                      <a:pt x="618" y="1492"/>
                    </a:cubicBezTo>
                    <a:lnTo>
                      <a:pt x="3329" y="4203"/>
                    </a:lnTo>
                    <a:cubicBezTo>
                      <a:pt x="3485" y="4333"/>
                      <a:pt x="3657" y="4389"/>
                      <a:pt x="3826" y="4389"/>
                    </a:cubicBezTo>
                    <a:cubicBezTo>
                      <a:pt x="4457" y="4389"/>
                      <a:pt x="5035" y="3603"/>
                      <a:pt x="4500" y="2971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4177475" y="3623275"/>
                <a:ext cx="129200" cy="110475"/>
              </a:xfrm>
              <a:custGeom>
                <a:rect b="b" l="l" r="r" t="t"/>
                <a:pathLst>
                  <a:path extrusionOk="0" h="4419" w="5168">
                    <a:moveTo>
                      <a:pt x="3958" y="0"/>
                    </a:moveTo>
                    <a:cubicBezTo>
                      <a:pt x="3762" y="0"/>
                      <a:pt x="3559" y="79"/>
                      <a:pt x="3385" y="269"/>
                    </a:cubicBezTo>
                    <a:lnTo>
                      <a:pt x="612" y="2980"/>
                    </a:lnTo>
                    <a:cubicBezTo>
                      <a:pt x="0" y="3591"/>
                      <a:pt x="575" y="4419"/>
                      <a:pt x="1237" y="4419"/>
                    </a:cubicBezTo>
                    <a:cubicBezTo>
                      <a:pt x="1442" y="4419"/>
                      <a:pt x="1655" y="4339"/>
                      <a:pt x="1844" y="4150"/>
                    </a:cubicBezTo>
                    <a:lnTo>
                      <a:pt x="4555" y="1439"/>
                    </a:lnTo>
                    <a:cubicBezTo>
                      <a:pt x="5167" y="827"/>
                      <a:pt x="4593" y="0"/>
                      <a:pt x="3958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4382350" y="4484325"/>
                <a:ext cx="161900" cy="144375"/>
              </a:xfrm>
              <a:custGeom>
                <a:rect b="b" l="l" r="r" t="t"/>
                <a:pathLst>
                  <a:path extrusionOk="0" h="5775" w="6476">
                    <a:moveTo>
                      <a:pt x="1184" y="0"/>
                    </a:moveTo>
                    <a:cubicBezTo>
                      <a:pt x="538" y="0"/>
                      <a:pt x="0" y="828"/>
                      <a:pt x="612" y="1440"/>
                    </a:cubicBezTo>
                    <a:lnTo>
                      <a:pt x="4678" y="5506"/>
                    </a:lnTo>
                    <a:cubicBezTo>
                      <a:pt x="4868" y="5695"/>
                      <a:pt x="5077" y="5775"/>
                      <a:pt x="5278" y="5775"/>
                    </a:cubicBezTo>
                    <a:cubicBezTo>
                      <a:pt x="5926" y="5775"/>
                      <a:pt x="6475" y="4947"/>
                      <a:pt x="5911" y="4335"/>
                    </a:cubicBezTo>
                    <a:lnTo>
                      <a:pt x="1782" y="269"/>
                    </a:lnTo>
                    <a:cubicBezTo>
                      <a:pt x="1593" y="80"/>
                      <a:pt x="1383" y="0"/>
                      <a:pt x="118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4799675" y="4429800"/>
                <a:ext cx="41600" cy="196800"/>
              </a:xfrm>
              <a:custGeom>
                <a:rect b="b" l="l" r="r" t="t"/>
                <a:pathLst>
                  <a:path extrusionOk="0" h="7872" w="1664">
                    <a:moveTo>
                      <a:pt x="832" y="1"/>
                    </a:moveTo>
                    <a:cubicBezTo>
                      <a:pt x="431" y="1"/>
                      <a:pt x="31" y="263"/>
                      <a:pt x="0" y="786"/>
                    </a:cubicBezTo>
                    <a:lnTo>
                      <a:pt x="0" y="7133"/>
                    </a:lnTo>
                    <a:cubicBezTo>
                      <a:pt x="31" y="7625"/>
                      <a:pt x="431" y="7872"/>
                      <a:pt x="832" y="7872"/>
                    </a:cubicBezTo>
                    <a:cubicBezTo>
                      <a:pt x="1232" y="7872"/>
                      <a:pt x="1633" y="7625"/>
                      <a:pt x="1664" y="7133"/>
                    </a:cubicBezTo>
                    <a:lnTo>
                      <a:pt x="1664" y="786"/>
                    </a:lnTo>
                    <a:cubicBezTo>
                      <a:pt x="1633" y="263"/>
                      <a:pt x="1232" y="1"/>
                      <a:pt x="832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4827400" y="4789875"/>
                <a:ext cx="180225" cy="43150"/>
              </a:xfrm>
              <a:custGeom>
                <a:rect b="b" l="l" r="r" t="t"/>
                <a:pathLst>
                  <a:path extrusionOk="0" h="1726" w="7209">
                    <a:moveTo>
                      <a:pt x="1109" y="0"/>
                    </a:moveTo>
                    <a:cubicBezTo>
                      <a:pt x="0" y="0"/>
                      <a:pt x="0" y="1725"/>
                      <a:pt x="1109" y="1725"/>
                    </a:cubicBezTo>
                    <a:lnTo>
                      <a:pt x="6100" y="1725"/>
                    </a:lnTo>
                    <a:cubicBezTo>
                      <a:pt x="7209" y="1725"/>
                      <a:pt x="7209" y="0"/>
                      <a:pt x="6100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5039950" y="4472200"/>
                <a:ext cx="151025" cy="134750"/>
              </a:xfrm>
              <a:custGeom>
                <a:rect b="b" l="l" r="r" t="t"/>
                <a:pathLst>
                  <a:path extrusionOk="0" h="5390" w="6041">
                    <a:moveTo>
                      <a:pt x="4803" y="1"/>
                    </a:moveTo>
                    <a:cubicBezTo>
                      <a:pt x="4601" y="1"/>
                      <a:pt x="4388" y="78"/>
                      <a:pt x="4191" y="261"/>
                    </a:cubicBezTo>
                    <a:lnTo>
                      <a:pt x="617" y="3958"/>
                    </a:lnTo>
                    <a:cubicBezTo>
                      <a:pt x="0" y="4527"/>
                      <a:pt x="553" y="5389"/>
                      <a:pt x="1205" y="5389"/>
                    </a:cubicBezTo>
                    <a:cubicBezTo>
                      <a:pt x="1400" y="5389"/>
                      <a:pt x="1604" y="5313"/>
                      <a:pt x="1788" y="5129"/>
                    </a:cubicBezTo>
                    <a:lnTo>
                      <a:pt x="5423" y="1493"/>
                    </a:lnTo>
                    <a:cubicBezTo>
                      <a:pt x="6041" y="875"/>
                      <a:pt x="5485" y="1"/>
                      <a:pt x="4803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5232450" y="4620075"/>
                <a:ext cx="128325" cy="111625"/>
              </a:xfrm>
              <a:custGeom>
                <a:rect b="b" l="l" r="r" t="t"/>
                <a:pathLst>
                  <a:path extrusionOk="0" h="4465" w="5133">
                    <a:moveTo>
                      <a:pt x="1210" y="1"/>
                    </a:moveTo>
                    <a:cubicBezTo>
                      <a:pt x="556" y="1"/>
                      <a:pt x="1" y="875"/>
                      <a:pt x="619" y="1493"/>
                    </a:cubicBezTo>
                    <a:lnTo>
                      <a:pt x="3330" y="4204"/>
                    </a:lnTo>
                    <a:cubicBezTo>
                      <a:pt x="3513" y="4387"/>
                      <a:pt x="3715" y="4464"/>
                      <a:pt x="3910" y="4464"/>
                    </a:cubicBezTo>
                    <a:cubicBezTo>
                      <a:pt x="4566" y="4464"/>
                      <a:pt x="5132" y="3590"/>
                      <a:pt x="4562" y="2972"/>
                    </a:cubicBezTo>
                    <a:lnTo>
                      <a:pt x="1789" y="261"/>
                    </a:lnTo>
                    <a:cubicBezTo>
                      <a:pt x="1606" y="78"/>
                      <a:pt x="1404" y="1"/>
                      <a:pt x="121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391000" y="4417175"/>
                <a:ext cx="114875" cy="99775"/>
              </a:xfrm>
              <a:custGeom>
                <a:rect b="b" l="l" r="r" t="t"/>
                <a:pathLst>
                  <a:path extrusionOk="0" h="3991" w="4595">
                    <a:moveTo>
                      <a:pt x="3420" y="1"/>
                    </a:moveTo>
                    <a:cubicBezTo>
                      <a:pt x="3228" y="1"/>
                      <a:pt x="3026" y="73"/>
                      <a:pt x="2841" y="244"/>
                    </a:cubicBezTo>
                    <a:lnTo>
                      <a:pt x="623" y="2524"/>
                    </a:lnTo>
                    <a:cubicBezTo>
                      <a:pt x="1" y="3146"/>
                      <a:pt x="568" y="3991"/>
                      <a:pt x="1228" y="3991"/>
                    </a:cubicBezTo>
                    <a:cubicBezTo>
                      <a:pt x="1417" y="3991"/>
                      <a:pt x="1615" y="3921"/>
                      <a:pt x="1794" y="3756"/>
                    </a:cubicBezTo>
                    <a:lnTo>
                      <a:pt x="4073" y="1415"/>
                    </a:lnTo>
                    <a:cubicBezTo>
                      <a:pt x="4594" y="799"/>
                      <a:pt x="4059" y="1"/>
                      <a:pt x="3420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3532075" y="4858625"/>
                <a:ext cx="140225" cy="121975"/>
              </a:xfrm>
              <a:custGeom>
                <a:rect b="b" l="l" r="r" t="t"/>
                <a:pathLst>
                  <a:path extrusionOk="0" h="4879" w="5609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lnTo>
                      <a:pt x="3816" y="4644"/>
                    </a:lnTo>
                    <a:cubicBezTo>
                      <a:pt x="3981" y="4809"/>
                      <a:pt x="4171" y="4879"/>
                      <a:pt x="4357" y="4879"/>
                    </a:cubicBezTo>
                    <a:cubicBezTo>
                      <a:pt x="5004" y="4879"/>
                      <a:pt x="5609" y="4034"/>
                      <a:pt x="4986" y="3411"/>
                    </a:cubicBezTo>
                    <a:lnTo>
                      <a:pt x="1844" y="269"/>
                    </a:ln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3817650" y="5028075"/>
                <a:ext cx="148600" cy="132325"/>
              </a:xfrm>
              <a:custGeom>
                <a:rect b="b" l="l" r="r" t="t"/>
                <a:pathLst>
                  <a:path extrusionOk="0" h="5293" w="5944">
                    <a:moveTo>
                      <a:pt x="4734" y="0"/>
                    </a:moveTo>
                    <a:cubicBezTo>
                      <a:pt x="4538" y="0"/>
                      <a:pt x="4336" y="79"/>
                      <a:pt x="4161" y="269"/>
                    </a:cubicBezTo>
                    <a:lnTo>
                      <a:pt x="526" y="3904"/>
                    </a:lnTo>
                    <a:cubicBezTo>
                      <a:pt x="1" y="4524"/>
                      <a:pt x="511" y="5293"/>
                      <a:pt x="1140" y="5293"/>
                    </a:cubicBezTo>
                    <a:cubicBezTo>
                      <a:pt x="1323" y="5293"/>
                      <a:pt x="1516" y="5227"/>
                      <a:pt x="1696" y="5075"/>
                    </a:cubicBezTo>
                    <a:lnTo>
                      <a:pt x="5332" y="1439"/>
                    </a:lnTo>
                    <a:cubicBezTo>
                      <a:pt x="5943" y="828"/>
                      <a:pt x="5369" y="0"/>
                      <a:pt x="4734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4064875" y="4744850"/>
                <a:ext cx="140250" cy="122425"/>
              </a:xfrm>
              <a:custGeom>
                <a:rect b="b" l="l" r="r" t="t"/>
                <a:pathLst>
                  <a:path extrusionOk="0" h="4897" w="5610">
                    <a:moveTo>
                      <a:pt x="1209" y="1"/>
                    </a:moveTo>
                    <a:cubicBezTo>
                      <a:pt x="556" y="1"/>
                      <a:pt x="0" y="875"/>
                      <a:pt x="618" y="1493"/>
                    </a:cubicBezTo>
                    <a:cubicBezTo>
                      <a:pt x="1666" y="2540"/>
                      <a:pt x="2713" y="3588"/>
                      <a:pt x="3761" y="4635"/>
                    </a:cubicBezTo>
                    <a:cubicBezTo>
                      <a:pt x="3945" y="4819"/>
                      <a:pt x="4151" y="4896"/>
                      <a:pt x="4351" y="4896"/>
                    </a:cubicBezTo>
                    <a:cubicBezTo>
                      <a:pt x="5021" y="4896"/>
                      <a:pt x="5610" y="4034"/>
                      <a:pt x="4993" y="3465"/>
                    </a:cubicBezTo>
                    <a:cubicBezTo>
                      <a:pt x="3945" y="2356"/>
                      <a:pt x="2836" y="1308"/>
                      <a:pt x="1789" y="261"/>
                    </a:cubicBezTo>
                    <a:cubicBezTo>
                      <a:pt x="1606" y="78"/>
                      <a:pt x="1403" y="1"/>
                      <a:pt x="1209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4189800" y="5028075"/>
                <a:ext cx="150750" cy="133600"/>
              </a:xfrm>
              <a:custGeom>
                <a:rect b="b" l="l" r="r" t="t"/>
                <a:pathLst>
                  <a:path extrusionOk="0" h="5344" w="6030">
                    <a:moveTo>
                      <a:pt x="4846" y="0"/>
                    </a:moveTo>
                    <a:cubicBezTo>
                      <a:pt x="4646" y="0"/>
                      <a:pt x="4436" y="79"/>
                      <a:pt x="4247" y="269"/>
                    </a:cubicBezTo>
                    <a:lnTo>
                      <a:pt x="612" y="3904"/>
                    </a:lnTo>
                    <a:cubicBezTo>
                      <a:pt x="0" y="4516"/>
                      <a:pt x="539" y="5343"/>
                      <a:pt x="1184" y="5343"/>
                    </a:cubicBezTo>
                    <a:cubicBezTo>
                      <a:pt x="1384" y="5343"/>
                      <a:pt x="1593" y="5264"/>
                      <a:pt x="1783" y="5075"/>
                    </a:cubicBezTo>
                    <a:lnTo>
                      <a:pt x="5418" y="1439"/>
                    </a:lnTo>
                    <a:cubicBezTo>
                      <a:pt x="6030" y="828"/>
                      <a:pt x="5491" y="0"/>
                      <a:pt x="4846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4473075" y="4778750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09" y="0"/>
                    </a:moveTo>
                    <a:cubicBezTo>
                      <a:pt x="555" y="0"/>
                      <a:pt x="0" y="875"/>
                      <a:pt x="618" y="1493"/>
                    </a:cubicBezTo>
                    <a:lnTo>
                      <a:pt x="3760" y="4635"/>
                    </a:lnTo>
                    <a:cubicBezTo>
                      <a:pt x="3950" y="4824"/>
                      <a:pt x="4163" y="4903"/>
                      <a:pt x="4368" y="4903"/>
                    </a:cubicBezTo>
                    <a:cubicBezTo>
                      <a:pt x="5030" y="4903"/>
                      <a:pt x="5604" y="4076"/>
                      <a:pt x="4993" y="3464"/>
                    </a:cubicBezTo>
                    <a:lnTo>
                      <a:pt x="1789" y="260"/>
                    </a:lnTo>
                    <a:cubicBezTo>
                      <a:pt x="1606" y="77"/>
                      <a:pt x="1403" y="0"/>
                      <a:pt x="1209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4665775" y="5085075"/>
                <a:ext cx="128000" cy="110475"/>
              </a:xfrm>
              <a:custGeom>
                <a:rect b="b" l="l" r="r" t="t"/>
                <a:pathLst>
                  <a:path extrusionOk="0" h="4419" w="5120">
                    <a:moveTo>
                      <a:pt x="3922" y="0"/>
                    </a:moveTo>
                    <a:cubicBezTo>
                      <a:pt x="3722" y="0"/>
                      <a:pt x="3512" y="79"/>
                      <a:pt x="3323" y="268"/>
                    </a:cubicBezTo>
                    <a:cubicBezTo>
                      <a:pt x="2399" y="1131"/>
                      <a:pt x="1536" y="2055"/>
                      <a:pt x="612" y="2979"/>
                    </a:cubicBezTo>
                    <a:cubicBezTo>
                      <a:pt x="0" y="3591"/>
                      <a:pt x="538" y="4419"/>
                      <a:pt x="1184" y="4419"/>
                    </a:cubicBezTo>
                    <a:cubicBezTo>
                      <a:pt x="1383" y="4419"/>
                      <a:pt x="1593" y="4339"/>
                      <a:pt x="1782" y="4150"/>
                    </a:cubicBezTo>
                    <a:lnTo>
                      <a:pt x="4555" y="1439"/>
                    </a:lnTo>
                    <a:cubicBezTo>
                      <a:pt x="5120" y="827"/>
                      <a:pt x="4570" y="0"/>
                      <a:pt x="3922" y="0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3532075" y="5209825"/>
                <a:ext cx="140125" cy="122600"/>
              </a:xfrm>
              <a:custGeom>
                <a:rect b="b" l="l" r="r" t="t"/>
                <a:pathLst>
                  <a:path extrusionOk="0" h="4904" w="5605">
                    <a:moveTo>
                      <a:pt x="1237" y="1"/>
                    </a:moveTo>
                    <a:cubicBezTo>
                      <a:pt x="574" y="1"/>
                      <a:pt x="0" y="828"/>
                      <a:pt x="612" y="1440"/>
                    </a:cubicBezTo>
                    <a:cubicBezTo>
                      <a:pt x="1659" y="2487"/>
                      <a:pt x="2707" y="3535"/>
                      <a:pt x="3816" y="4644"/>
                    </a:cubicBezTo>
                    <a:cubicBezTo>
                      <a:pt x="3985" y="4827"/>
                      <a:pt x="4180" y="4904"/>
                      <a:pt x="4370" y="4904"/>
                    </a:cubicBezTo>
                    <a:cubicBezTo>
                      <a:pt x="5012" y="4904"/>
                      <a:pt x="5604" y="4029"/>
                      <a:pt x="4986" y="3412"/>
                    </a:cubicBezTo>
                    <a:cubicBezTo>
                      <a:pt x="3939" y="2364"/>
                      <a:pt x="2892" y="1317"/>
                      <a:pt x="1844" y="269"/>
                    </a:cubicBezTo>
                    <a:cubicBezTo>
                      <a:pt x="1655" y="80"/>
                      <a:pt x="1442" y="1"/>
                      <a:pt x="1237" y="1"/>
                    </a:cubicBezTo>
                    <a:close/>
                  </a:path>
                </a:pathLst>
              </a:custGeom>
              <a:solidFill>
                <a:srgbClr val="4A8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2907300" y="1188425"/>
                <a:ext cx="929175" cy="176725"/>
              </a:xfrm>
              <a:custGeom>
                <a:rect b="b" l="l" r="r" t="t"/>
                <a:pathLst>
                  <a:path extrusionOk="0" h="7069" w="37167">
                    <a:moveTo>
                      <a:pt x="19853" y="1"/>
                    </a:moveTo>
                    <a:cubicBezTo>
                      <a:pt x="19521" y="1"/>
                      <a:pt x="19205" y="151"/>
                      <a:pt x="19072" y="497"/>
                    </a:cubicBezTo>
                    <a:cubicBezTo>
                      <a:pt x="18271" y="2222"/>
                      <a:pt x="17038" y="4563"/>
                      <a:pt x="14882" y="4748"/>
                    </a:cubicBezTo>
                    <a:cubicBezTo>
                      <a:pt x="14781" y="4760"/>
                      <a:pt x="14681" y="4765"/>
                      <a:pt x="14583" y="4765"/>
                    </a:cubicBezTo>
                    <a:cubicBezTo>
                      <a:pt x="12589" y="4765"/>
                      <a:pt x="11212" y="2449"/>
                      <a:pt x="10507" y="805"/>
                    </a:cubicBezTo>
                    <a:cubicBezTo>
                      <a:pt x="10323" y="497"/>
                      <a:pt x="9999" y="343"/>
                      <a:pt x="9676" y="343"/>
                    </a:cubicBezTo>
                    <a:cubicBezTo>
                      <a:pt x="9352" y="343"/>
                      <a:pt x="9029" y="497"/>
                      <a:pt x="8844" y="805"/>
                    </a:cubicBezTo>
                    <a:cubicBezTo>
                      <a:pt x="8166" y="2469"/>
                      <a:pt x="7057" y="3824"/>
                      <a:pt x="5578" y="4810"/>
                    </a:cubicBezTo>
                    <a:cubicBezTo>
                      <a:pt x="5134" y="5057"/>
                      <a:pt x="4729" y="5167"/>
                      <a:pt x="4358" y="5167"/>
                    </a:cubicBezTo>
                    <a:cubicBezTo>
                      <a:pt x="3344" y="5167"/>
                      <a:pt x="2592" y="4337"/>
                      <a:pt x="2005" y="3208"/>
                    </a:cubicBezTo>
                    <a:cubicBezTo>
                      <a:pt x="1852" y="2864"/>
                      <a:pt x="1587" y="2722"/>
                      <a:pt x="1308" y="2722"/>
                    </a:cubicBezTo>
                    <a:cubicBezTo>
                      <a:pt x="688" y="2722"/>
                      <a:pt x="1" y="3428"/>
                      <a:pt x="341" y="4194"/>
                    </a:cubicBezTo>
                    <a:lnTo>
                      <a:pt x="403" y="4132"/>
                    </a:lnTo>
                    <a:cubicBezTo>
                      <a:pt x="1227" y="5830"/>
                      <a:pt x="2586" y="7069"/>
                      <a:pt x="4299" y="7069"/>
                    </a:cubicBezTo>
                    <a:cubicBezTo>
                      <a:pt x="4762" y="7069"/>
                      <a:pt x="5252" y="6978"/>
                      <a:pt x="5763" y="6782"/>
                    </a:cubicBezTo>
                    <a:cubicBezTo>
                      <a:pt x="7417" y="6138"/>
                      <a:pt x="8729" y="4810"/>
                      <a:pt x="9672" y="3307"/>
                    </a:cubicBezTo>
                    <a:lnTo>
                      <a:pt x="9672" y="3307"/>
                    </a:lnTo>
                    <a:cubicBezTo>
                      <a:pt x="10777" y="5111"/>
                      <a:pt x="12382" y="6674"/>
                      <a:pt x="14563" y="6674"/>
                    </a:cubicBezTo>
                    <a:cubicBezTo>
                      <a:pt x="14688" y="6674"/>
                      <a:pt x="14815" y="6669"/>
                      <a:pt x="14944" y="6658"/>
                    </a:cubicBezTo>
                    <a:cubicBezTo>
                      <a:pt x="17038" y="6476"/>
                      <a:pt x="18627" y="5016"/>
                      <a:pt x="19737" y="3296"/>
                    </a:cubicBezTo>
                    <a:lnTo>
                      <a:pt x="19737" y="3296"/>
                    </a:lnTo>
                    <a:cubicBezTo>
                      <a:pt x="20571" y="4973"/>
                      <a:pt x="21902" y="6430"/>
                      <a:pt x="23816" y="6473"/>
                    </a:cubicBezTo>
                    <a:cubicBezTo>
                      <a:pt x="23872" y="6476"/>
                      <a:pt x="23928" y="6477"/>
                      <a:pt x="23983" y="6477"/>
                    </a:cubicBezTo>
                    <a:cubicBezTo>
                      <a:pt x="25894" y="6477"/>
                      <a:pt x="27168" y="5028"/>
                      <a:pt x="27926" y="3351"/>
                    </a:cubicBezTo>
                    <a:lnTo>
                      <a:pt x="27926" y="3351"/>
                    </a:lnTo>
                    <a:cubicBezTo>
                      <a:pt x="28770" y="4610"/>
                      <a:pt x="29877" y="5682"/>
                      <a:pt x="31210" y="6473"/>
                    </a:cubicBezTo>
                    <a:cubicBezTo>
                      <a:pt x="31892" y="6863"/>
                      <a:pt x="32561" y="7043"/>
                      <a:pt x="33199" y="7043"/>
                    </a:cubicBezTo>
                    <a:cubicBezTo>
                      <a:pt x="34578" y="7043"/>
                      <a:pt x="35809" y="6200"/>
                      <a:pt x="36693" y="4810"/>
                    </a:cubicBezTo>
                    <a:cubicBezTo>
                      <a:pt x="37167" y="4078"/>
                      <a:pt x="36498" y="3377"/>
                      <a:pt x="35821" y="3377"/>
                    </a:cubicBezTo>
                    <a:cubicBezTo>
                      <a:pt x="35528" y="3377"/>
                      <a:pt x="35234" y="3508"/>
                      <a:pt x="35030" y="3824"/>
                    </a:cubicBezTo>
                    <a:cubicBezTo>
                      <a:pt x="34485" y="4675"/>
                      <a:pt x="33865" y="5075"/>
                      <a:pt x="33180" y="5075"/>
                    </a:cubicBezTo>
                    <a:cubicBezTo>
                      <a:pt x="32625" y="5075"/>
                      <a:pt x="32028" y="4813"/>
                      <a:pt x="31395" y="4317"/>
                    </a:cubicBezTo>
                    <a:cubicBezTo>
                      <a:pt x="30162" y="3270"/>
                      <a:pt x="29176" y="1976"/>
                      <a:pt x="28560" y="497"/>
                    </a:cubicBezTo>
                    <a:cubicBezTo>
                      <a:pt x="28366" y="164"/>
                      <a:pt x="28034" y="6"/>
                      <a:pt x="27706" y="6"/>
                    </a:cubicBezTo>
                    <a:cubicBezTo>
                      <a:pt x="27305" y="6"/>
                      <a:pt x="26909" y="241"/>
                      <a:pt x="26773" y="682"/>
                    </a:cubicBezTo>
                    <a:cubicBezTo>
                      <a:pt x="26476" y="2052"/>
                      <a:pt x="25775" y="4573"/>
                      <a:pt x="24004" y="4573"/>
                    </a:cubicBezTo>
                    <a:cubicBezTo>
                      <a:pt x="23942" y="4573"/>
                      <a:pt x="23880" y="4570"/>
                      <a:pt x="23816" y="4563"/>
                    </a:cubicBezTo>
                    <a:cubicBezTo>
                      <a:pt x="21906" y="4379"/>
                      <a:pt x="21167" y="2099"/>
                      <a:pt x="20859" y="682"/>
                    </a:cubicBezTo>
                    <a:cubicBezTo>
                      <a:pt x="20753" y="262"/>
                      <a:pt x="20290" y="1"/>
                      <a:pt x="19853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3808900" y="2830575"/>
                <a:ext cx="930225" cy="178150"/>
              </a:xfrm>
              <a:custGeom>
                <a:rect b="b" l="l" r="r" t="t"/>
                <a:pathLst>
                  <a:path extrusionOk="0" h="7126" w="37209">
                    <a:moveTo>
                      <a:pt x="19844" y="0"/>
                    </a:moveTo>
                    <a:cubicBezTo>
                      <a:pt x="19522" y="0"/>
                      <a:pt x="19209" y="151"/>
                      <a:pt x="19052" y="492"/>
                    </a:cubicBezTo>
                    <a:cubicBezTo>
                      <a:pt x="18313" y="2217"/>
                      <a:pt x="17019" y="4558"/>
                      <a:pt x="14924" y="4805"/>
                    </a:cubicBezTo>
                    <a:cubicBezTo>
                      <a:pt x="14847" y="4811"/>
                      <a:pt x="14771" y="4814"/>
                      <a:pt x="14695" y="4814"/>
                    </a:cubicBezTo>
                    <a:cubicBezTo>
                      <a:pt x="12663" y="4814"/>
                      <a:pt x="11262" y="2463"/>
                      <a:pt x="10549" y="800"/>
                    </a:cubicBezTo>
                    <a:cubicBezTo>
                      <a:pt x="10364" y="492"/>
                      <a:pt x="10041" y="338"/>
                      <a:pt x="9717" y="338"/>
                    </a:cubicBezTo>
                    <a:cubicBezTo>
                      <a:pt x="9394" y="338"/>
                      <a:pt x="9070" y="492"/>
                      <a:pt x="8886" y="800"/>
                    </a:cubicBezTo>
                    <a:cubicBezTo>
                      <a:pt x="8208" y="2463"/>
                      <a:pt x="7037" y="3819"/>
                      <a:pt x="5558" y="4805"/>
                    </a:cubicBezTo>
                    <a:cubicBezTo>
                      <a:pt x="5114" y="5052"/>
                      <a:pt x="4709" y="5162"/>
                      <a:pt x="4340" y="5162"/>
                    </a:cubicBezTo>
                    <a:cubicBezTo>
                      <a:pt x="3328" y="5162"/>
                      <a:pt x="2588" y="4331"/>
                      <a:pt x="2046" y="3203"/>
                    </a:cubicBezTo>
                    <a:cubicBezTo>
                      <a:pt x="1875" y="2859"/>
                      <a:pt x="1596" y="2716"/>
                      <a:pt x="1310" y="2716"/>
                    </a:cubicBezTo>
                    <a:cubicBezTo>
                      <a:pt x="674" y="2716"/>
                      <a:pt x="0" y="3423"/>
                      <a:pt x="383" y="4189"/>
                    </a:cubicBezTo>
                    <a:cubicBezTo>
                      <a:pt x="1207" y="5886"/>
                      <a:pt x="2604" y="7125"/>
                      <a:pt x="4334" y="7125"/>
                    </a:cubicBezTo>
                    <a:cubicBezTo>
                      <a:pt x="4801" y="7125"/>
                      <a:pt x="5293" y="7035"/>
                      <a:pt x="5805" y="6838"/>
                    </a:cubicBezTo>
                    <a:cubicBezTo>
                      <a:pt x="7416" y="6194"/>
                      <a:pt x="8717" y="4861"/>
                      <a:pt x="9684" y="3355"/>
                    </a:cubicBezTo>
                    <a:lnTo>
                      <a:pt x="9684" y="3355"/>
                    </a:lnTo>
                    <a:cubicBezTo>
                      <a:pt x="10774" y="5163"/>
                      <a:pt x="12405" y="6730"/>
                      <a:pt x="14550" y="6730"/>
                    </a:cubicBezTo>
                    <a:cubicBezTo>
                      <a:pt x="14673" y="6730"/>
                      <a:pt x="14798" y="6725"/>
                      <a:pt x="14924" y="6715"/>
                    </a:cubicBezTo>
                    <a:cubicBezTo>
                      <a:pt x="17018" y="6533"/>
                      <a:pt x="18642" y="5072"/>
                      <a:pt x="19744" y="3352"/>
                    </a:cubicBezTo>
                    <a:lnTo>
                      <a:pt x="19744" y="3352"/>
                    </a:lnTo>
                    <a:cubicBezTo>
                      <a:pt x="20557" y="5010"/>
                      <a:pt x="21886" y="6443"/>
                      <a:pt x="23796" y="6530"/>
                    </a:cubicBezTo>
                    <a:cubicBezTo>
                      <a:pt x="23854" y="6532"/>
                      <a:pt x="23911" y="6534"/>
                      <a:pt x="23967" y="6534"/>
                    </a:cubicBezTo>
                    <a:cubicBezTo>
                      <a:pt x="25910" y="6534"/>
                      <a:pt x="27165" y="5095"/>
                      <a:pt x="27931" y="3425"/>
                    </a:cubicBezTo>
                    <a:lnTo>
                      <a:pt x="27931" y="3425"/>
                    </a:lnTo>
                    <a:cubicBezTo>
                      <a:pt x="28787" y="4676"/>
                      <a:pt x="29905" y="5742"/>
                      <a:pt x="31190" y="6530"/>
                    </a:cubicBezTo>
                    <a:cubicBezTo>
                      <a:pt x="31879" y="6912"/>
                      <a:pt x="32550" y="7087"/>
                      <a:pt x="33186" y="7087"/>
                    </a:cubicBezTo>
                    <a:cubicBezTo>
                      <a:pt x="34599" y="7087"/>
                      <a:pt x="35843" y="6226"/>
                      <a:pt x="36735" y="4866"/>
                    </a:cubicBezTo>
                    <a:cubicBezTo>
                      <a:pt x="37208" y="4135"/>
                      <a:pt x="36540" y="3433"/>
                      <a:pt x="35863" y="3433"/>
                    </a:cubicBezTo>
                    <a:cubicBezTo>
                      <a:pt x="35570" y="3433"/>
                      <a:pt x="35276" y="3564"/>
                      <a:pt x="35072" y="3880"/>
                    </a:cubicBezTo>
                    <a:cubicBezTo>
                      <a:pt x="34527" y="4732"/>
                      <a:pt x="33888" y="5131"/>
                      <a:pt x="33196" y="5131"/>
                    </a:cubicBezTo>
                    <a:cubicBezTo>
                      <a:pt x="32637" y="5131"/>
                      <a:pt x="32043" y="4870"/>
                      <a:pt x="31436" y="4373"/>
                    </a:cubicBezTo>
                    <a:cubicBezTo>
                      <a:pt x="30204" y="3326"/>
                      <a:pt x="29218" y="1970"/>
                      <a:pt x="28541" y="492"/>
                    </a:cubicBezTo>
                    <a:cubicBezTo>
                      <a:pt x="28355" y="173"/>
                      <a:pt x="28054" y="26"/>
                      <a:pt x="27753" y="26"/>
                    </a:cubicBezTo>
                    <a:cubicBezTo>
                      <a:pt x="27355" y="26"/>
                      <a:pt x="26956" y="282"/>
                      <a:pt x="26815" y="738"/>
                    </a:cubicBezTo>
                    <a:cubicBezTo>
                      <a:pt x="26518" y="2048"/>
                      <a:pt x="25759" y="4567"/>
                      <a:pt x="23984" y="4567"/>
                    </a:cubicBezTo>
                    <a:cubicBezTo>
                      <a:pt x="23923" y="4567"/>
                      <a:pt x="23860" y="4564"/>
                      <a:pt x="23796" y="4558"/>
                    </a:cubicBezTo>
                    <a:cubicBezTo>
                      <a:pt x="21948" y="4373"/>
                      <a:pt x="21208" y="2094"/>
                      <a:pt x="20839" y="738"/>
                    </a:cubicBezTo>
                    <a:cubicBezTo>
                      <a:pt x="20732" y="277"/>
                      <a:pt x="20280" y="0"/>
                      <a:pt x="19844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2271625" y="3779425"/>
                <a:ext cx="930225" cy="178150"/>
              </a:xfrm>
              <a:custGeom>
                <a:rect b="b" l="l" r="r" t="t"/>
                <a:pathLst>
                  <a:path extrusionOk="0" h="7126" w="37209">
                    <a:moveTo>
                      <a:pt x="19844" y="1"/>
                    </a:moveTo>
                    <a:cubicBezTo>
                      <a:pt x="19522" y="1"/>
                      <a:pt x="19209" y="152"/>
                      <a:pt x="19052" y="492"/>
                    </a:cubicBezTo>
                    <a:cubicBezTo>
                      <a:pt x="18313" y="2217"/>
                      <a:pt x="17019" y="4559"/>
                      <a:pt x="14862" y="4743"/>
                    </a:cubicBezTo>
                    <a:cubicBezTo>
                      <a:pt x="14764" y="4755"/>
                      <a:pt x="14667" y="4761"/>
                      <a:pt x="14572" y="4761"/>
                    </a:cubicBezTo>
                    <a:cubicBezTo>
                      <a:pt x="12630" y="4761"/>
                      <a:pt x="11254" y="2447"/>
                      <a:pt x="10549" y="862"/>
                    </a:cubicBezTo>
                    <a:cubicBezTo>
                      <a:pt x="10334" y="523"/>
                      <a:pt x="10010" y="353"/>
                      <a:pt x="9694" y="353"/>
                    </a:cubicBezTo>
                    <a:cubicBezTo>
                      <a:pt x="9379" y="353"/>
                      <a:pt x="9071" y="523"/>
                      <a:pt x="8886" y="862"/>
                    </a:cubicBezTo>
                    <a:cubicBezTo>
                      <a:pt x="8208" y="2464"/>
                      <a:pt x="7037" y="3819"/>
                      <a:pt x="5559" y="4805"/>
                    </a:cubicBezTo>
                    <a:cubicBezTo>
                      <a:pt x="5109" y="5071"/>
                      <a:pt x="4701" y="5189"/>
                      <a:pt x="4329" y="5189"/>
                    </a:cubicBezTo>
                    <a:cubicBezTo>
                      <a:pt x="3323" y="5189"/>
                      <a:pt x="2586" y="4327"/>
                      <a:pt x="2047" y="3203"/>
                    </a:cubicBezTo>
                    <a:cubicBezTo>
                      <a:pt x="1875" y="2859"/>
                      <a:pt x="1596" y="2717"/>
                      <a:pt x="1311" y="2717"/>
                    </a:cubicBezTo>
                    <a:cubicBezTo>
                      <a:pt x="674" y="2717"/>
                      <a:pt x="0" y="3424"/>
                      <a:pt x="383" y="4189"/>
                    </a:cubicBezTo>
                    <a:cubicBezTo>
                      <a:pt x="1208" y="5886"/>
                      <a:pt x="2605" y="7126"/>
                      <a:pt x="4304" y="7126"/>
                    </a:cubicBezTo>
                    <a:cubicBezTo>
                      <a:pt x="4763" y="7126"/>
                      <a:pt x="5245" y="7035"/>
                      <a:pt x="5743" y="6838"/>
                    </a:cubicBezTo>
                    <a:cubicBezTo>
                      <a:pt x="7365" y="6190"/>
                      <a:pt x="8707" y="4845"/>
                      <a:pt x="9667" y="3327"/>
                    </a:cubicBezTo>
                    <a:lnTo>
                      <a:pt x="9667" y="3327"/>
                    </a:lnTo>
                    <a:cubicBezTo>
                      <a:pt x="10757" y="5147"/>
                      <a:pt x="12394" y="6731"/>
                      <a:pt x="14551" y="6731"/>
                    </a:cubicBezTo>
                    <a:cubicBezTo>
                      <a:pt x="14673" y="6731"/>
                      <a:pt x="14798" y="6726"/>
                      <a:pt x="14924" y="6715"/>
                    </a:cubicBezTo>
                    <a:cubicBezTo>
                      <a:pt x="17102" y="6534"/>
                      <a:pt x="18679" y="5082"/>
                      <a:pt x="19753" y="3369"/>
                    </a:cubicBezTo>
                    <a:lnTo>
                      <a:pt x="19753" y="3369"/>
                    </a:lnTo>
                    <a:cubicBezTo>
                      <a:pt x="20566" y="5020"/>
                      <a:pt x="21892" y="6444"/>
                      <a:pt x="23796" y="6530"/>
                    </a:cubicBezTo>
                    <a:cubicBezTo>
                      <a:pt x="23853" y="6533"/>
                      <a:pt x="23909" y="6534"/>
                      <a:pt x="23964" y="6534"/>
                    </a:cubicBezTo>
                    <a:cubicBezTo>
                      <a:pt x="25902" y="6534"/>
                      <a:pt x="27157" y="5075"/>
                      <a:pt x="27924" y="3414"/>
                    </a:cubicBezTo>
                    <a:lnTo>
                      <a:pt x="27924" y="3414"/>
                    </a:lnTo>
                    <a:cubicBezTo>
                      <a:pt x="28781" y="4670"/>
                      <a:pt x="29901" y="5740"/>
                      <a:pt x="31190" y="6530"/>
                    </a:cubicBezTo>
                    <a:cubicBezTo>
                      <a:pt x="31879" y="6913"/>
                      <a:pt x="32550" y="7088"/>
                      <a:pt x="33186" y="7088"/>
                    </a:cubicBezTo>
                    <a:cubicBezTo>
                      <a:pt x="34600" y="7088"/>
                      <a:pt x="35843" y="6226"/>
                      <a:pt x="36735" y="4867"/>
                    </a:cubicBezTo>
                    <a:cubicBezTo>
                      <a:pt x="37209" y="4135"/>
                      <a:pt x="36510" y="3434"/>
                      <a:pt x="35836" y="3434"/>
                    </a:cubicBezTo>
                    <a:cubicBezTo>
                      <a:pt x="35545" y="3434"/>
                      <a:pt x="35258" y="3565"/>
                      <a:pt x="35072" y="3881"/>
                    </a:cubicBezTo>
                    <a:cubicBezTo>
                      <a:pt x="34493" y="4732"/>
                      <a:pt x="33858" y="5132"/>
                      <a:pt x="33176" y="5132"/>
                    </a:cubicBezTo>
                    <a:cubicBezTo>
                      <a:pt x="32625" y="5132"/>
                      <a:pt x="32043" y="4870"/>
                      <a:pt x="31437" y="4374"/>
                    </a:cubicBezTo>
                    <a:cubicBezTo>
                      <a:pt x="30143" y="3326"/>
                      <a:pt x="29218" y="1971"/>
                      <a:pt x="28541" y="492"/>
                    </a:cubicBezTo>
                    <a:cubicBezTo>
                      <a:pt x="28355" y="173"/>
                      <a:pt x="28055" y="26"/>
                      <a:pt x="27753" y="26"/>
                    </a:cubicBezTo>
                    <a:cubicBezTo>
                      <a:pt x="27355" y="26"/>
                      <a:pt x="26956" y="283"/>
                      <a:pt x="26815" y="738"/>
                    </a:cubicBezTo>
                    <a:cubicBezTo>
                      <a:pt x="26518" y="2049"/>
                      <a:pt x="25759" y="4568"/>
                      <a:pt x="23984" y="4568"/>
                    </a:cubicBezTo>
                    <a:cubicBezTo>
                      <a:pt x="23923" y="4568"/>
                      <a:pt x="23860" y="4565"/>
                      <a:pt x="23796" y="4559"/>
                    </a:cubicBezTo>
                    <a:cubicBezTo>
                      <a:pt x="22010" y="4435"/>
                      <a:pt x="21209" y="2094"/>
                      <a:pt x="20839" y="738"/>
                    </a:cubicBezTo>
                    <a:cubicBezTo>
                      <a:pt x="20733" y="278"/>
                      <a:pt x="20280" y="1"/>
                      <a:pt x="19844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4879550" y="3794700"/>
                <a:ext cx="930125" cy="177350"/>
              </a:xfrm>
              <a:custGeom>
                <a:rect b="b" l="l" r="r" t="t"/>
                <a:pathLst>
                  <a:path extrusionOk="0" h="7094" w="37205">
                    <a:moveTo>
                      <a:pt x="19855" y="1"/>
                    </a:moveTo>
                    <a:cubicBezTo>
                      <a:pt x="19528" y="1"/>
                      <a:pt x="19207" y="151"/>
                      <a:pt x="19048" y="497"/>
                    </a:cubicBezTo>
                    <a:cubicBezTo>
                      <a:pt x="18308" y="2222"/>
                      <a:pt x="17014" y="4564"/>
                      <a:pt x="14920" y="4749"/>
                    </a:cubicBezTo>
                    <a:cubicBezTo>
                      <a:pt x="14819" y="4760"/>
                      <a:pt x="14719" y="4766"/>
                      <a:pt x="14621" y="4766"/>
                    </a:cubicBezTo>
                    <a:cubicBezTo>
                      <a:pt x="12626" y="4766"/>
                      <a:pt x="11250" y="2450"/>
                      <a:pt x="10545" y="805"/>
                    </a:cubicBezTo>
                    <a:cubicBezTo>
                      <a:pt x="10360" y="497"/>
                      <a:pt x="10037" y="343"/>
                      <a:pt x="9713" y="343"/>
                    </a:cubicBezTo>
                    <a:cubicBezTo>
                      <a:pt x="9390" y="343"/>
                      <a:pt x="9066" y="497"/>
                      <a:pt x="8881" y="805"/>
                    </a:cubicBezTo>
                    <a:cubicBezTo>
                      <a:pt x="8204" y="2407"/>
                      <a:pt x="7033" y="3824"/>
                      <a:pt x="5616" y="4749"/>
                    </a:cubicBezTo>
                    <a:cubicBezTo>
                      <a:pt x="5137" y="5022"/>
                      <a:pt x="4705" y="5144"/>
                      <a:pt x="4316" y="5144"/>
                    </a:cubicBezTo>
                    <a:cubicBezTo>
                      <a:pt x="3303" y="5144"/>
                      <a:pt x="2576" y="4321"/>
                      <a:pt x="2042" y="3208"/>
                    </a:cubicBezTo>
                    <a:cubicBezTo>
                      <a:pt x="1865" y="2854"/>
                      <a:pt x="1576" y="2708"/>
                      <a:pt x="1281" y="2708"/>
                    </a:cubicBezTo>
                    <a:cubicBezTo>
                      <a:pt x="652" y="2708"/>
                      <a:pt x="1" y="3377"/>
                      <a:pt x="379" y="4132"/>
                    </a:cubicBezTo>
                    <a:cubicBezTo>
                      <a:pt x="1199" y="5821"/>
                      <a:pt x="2585" y="7094"/>
                      <a:pt x="4272" y="7094"/>
                    </a:cubicBezTo>
                    <a:cubicBezTo>
                      <a:pt x="4740" y="7094"/>
                      <a:pt x="5231" y="6996"/>
                      <a:pt x="5739" y="6782"/>
                    </a:cubicBezTo>
                    <a:cubicBezTo>
                      <a:pt x="7397" y="6183"/>
                      <a:pt x="8711" y="4827"/>
                      <a:pt x="9681" y="3331"/>
                    </a:cubicBezTo>
                    <a:lnTo>
                      <a:pt x="9681" y="3331"/>
                    </a:lnTo>
                    <a:cubicBezTo>
                      <a:pt x="10771" y="5109"/>
                      <a:pt x="12401" y="6674"/>
                      <a:pt x="14546" y="6674"/>
                    </a:cubicBezTo>
                    <a:cubicBezTo>
                      <a:pt x="14669" y="6674"/>
                      <a:pt x="14793" y="6669"/>
                      <a:pt x="14920" y="6659"/>
                    </a:cubicBezTo>
                    <a:cubicBezTo>
                      <a:pt x="17056" y="6522"/>
                      <a:pt x="18656" y="5077"/>
                      <a:pt x="19745" y="3339"/>
                    </a:cubicBezTo>
                    <a:lnTo>
                      <a:pt x="19745" y="3339"/>
                    </a:lnTo>
                    <a:cubicBezTo>
                      <a:pt x="20557" y="4990"/>
                      <a:pt x="21885" y="6449"/>
                      <a:pt x="23792" y="6535"/>
                    </a:cubicBezTo>
                    <a:cubicBezTo>
                      <a:pt x="23821" y="6536"/>
                      <a:pt x="23850" y="6536"/>
                      <a:pt x="23879" y="6536"/>
                    </a:cubicBezTo>
                    <a:cubicBezTo>
                      <a:pt x="25875" y="6536"/>
                      <a:pt x="27157" y="5061"/>
                      <a:pt x="27932" y="3379"/>
                    </a:cubicBezTo>
                    <a:lnTo>
                      <a:pt x="27932" y="3379"/>
                    </a:lnTo>
                    <a:cubicBezTo>
                      <a:pt x="28788" y="4631"/>
                      <a:pt x="29904" y="5708"/>
                      <a:pt x="31186" y="6535"/>
                    </a:cubicBezTo>
                    <a:cubicBezTo>
                      <a:pt x="31873" y="6898"/>
                      <a:pt x="32542" y="7065"/>
                      <a:pt x="33177" y="7065"/>
                    </a:cubicBezTo>
                    <a:cubicBezTo>
                      <a:pt x="34592" y="7065"/>
                      <a:pt x="35838" y="6233"/>
                      <a:pt x="36731" y="4872"/>
                    </a:cubicBezTo>
                    <a:cubicBezTo>
                      <a:pt x="37204" y="4140"/>
                      <a:pt x="36536" y="3439"/>
                      <a:pt x="35859" y="3439"/>
                    </a:cubicBezTo>
                    <a:cubicBezTo>
                      <a:pt x="35566" y="3439"/>
                      <a:pt x="35272" y="3570"/>
                      <a:pt x="35067" y="3886"/>
                    </a:cubicBezTo>
                    <a:cubicBezTo>
                      <a:pt x="34523" y="4737"/>
                      <a:pt x="33884" y="5137"/>
                      <a:pt x="33192" y="5137"/>
                    </a:cubicBezTo>
                    <a:cubicBezTo>
                      <a:pt x="32633" y="5137"/>
                      <a:pt x="32039" y="4875"/>
                      <a:pt x="31432" y="4379"/>
                    </a:cubicBezTo>
                    <a:cubicBezTo>
                      <a:pt x="30200" y="3331"/>
                      <a:pt x="29214" y="1976"/>
                      <a:pt x="28536" y="497"/>
                    </a:cubicBezTo>
                    <a:cubicBezTo>
                      <a:pt x="28342" y="164"/>
                      <a:pt x="28023" y="6"/>
                      <a:pt x="27708" y="6"/>
                    </a:cubicBezTo>
                    <a:cubicBezTo>
                      <a:pt x="27324" y="6"/>
                      <a:pt x="26947" y="242"/>
                      <a:pt x="26811" y="682"/>
                    </a:cubicBezTo>
                    <a:cubicBezTo>
                      <a:pt x="26513" y="2052"/>
                      <a:pt x="25755" y="4573"/>
                      <a:pt x="23980" y="4573"/>
                    </a:cubicBezTo>
                    <a:cubicBezTo>
                      <a:pt x="23918" y="4573"/>
                      <a:pt x="23856" y="4570"/>
                      <a:pt x="23792" y="4564"/>
                    </a:cubicBezTo>
                    <a:cubicBezTo>
                      <a:pt x="22067" y="4379"/>
                      <a:pt x="21204" y="2099"/>
                      <a:pt x="20835" y="682"/>
                    </a:cubicBezTo>
                    <a:cubicBezTo>
                      <a:pt x="20729" y="262"/>
                      <a:pt x="20286" y="1"/>
                      <a:pt x="19855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3134200" y="3459025"/>
                <a:ext cx="720750" cy="146600"/>
              </a:xfrm>
              <a:custGeom>
                <a:rect b="b" l="l" r="r" t="t"/>
                <a:pathLst>
                  <a:path extrusionOk="0" h="5864" w="28830">
                    <a:moveTo>
                      <a:pt x="15347" y="1"/>
                    </a:moveTo>
                    <a:cubicBezTo>
                      <a:pt x="15025" y="1"/>
                      <a:pt x="14712" y="152"/>
                      <a:pt x="14555" y="492"/>
                    </a:cubicBezTo>
                    <a:cubicBezTo>
                      <a:pt x="14062" y="1725"/>
                      <a:pt x="13138" y="3450"/>
                      <a:pt x="11598" y="3635"/>
                    </a:cubicBezTo>
                    <a:cubicBezTo>
                      <a:pt x="11525" y="3643"/>
                      <a:pt x="11454" y="3647"/>
                      <a:pt x="11384" y="3647"/>
                    </a:cubicBezTo>
                    <a:cubicBezTo>
                      <a:pt x="9960" y="3647"/>
                      <a:pt x="8987" y="1913"/>
                      <a:pt x="8517" y="739"/>
                    </a:cubicBezTo>
                    <a:cubicBezTo>
                      <a:pt x="8332" y="431"/>
                      <a:pt x="8009" y="277"/>
                      <a:pt x="7685" y="277"/>
                    </a:cubicBezTo>
                    <a:cubicBezTo>
                      <a:pt x="7362" y="277"/>
                      <a:pt x="7038" y="431"/>
                      <a:pt x="6853" y="739"/>
                    </a:cubicBezTo>
                    <a:cubicBezTo>
                      <a:pt x="6360" y="1909"/>
                      <a:pt x="5560" y="2895"/>
                      <a:pt x="4512" y="3635"/>
                    </a:cubicBezTo>
                    <a:cubicBezTo>
                      <a:pt x="4189" y="3822"/>
                      <a:pt x="3899" y="3905"/>
                      <a:pt x="3636" y="3905"/>
                    </a:cubicBezTo>
                    <a:cubicBezTo>
                      <a:pt x="2947" y="3905"/>
                      <a:pt x="2449" y="3329"/>
                      <a:pt x="2048" y="2526"/>
                    </a:cubicBezTo>
                    <a:cubicBezTo>
                      <a:pt x="1876" y="2202"/>
                      <a:pt x="1599" y="2067"/>
                      <a:pt x="1314" y="2067"/>
                    </a:cubicBezTo>
                    <a:cubicBezTo>
                      <a:pt x="677" y="2067"/>
                      <a:pt x="1" y="2745"/>
                      <a:pt x="384" y="3511"/>
                    </a:cubicBezTo>
                    <a:cubicBezTo>
                      <a:pt x="1027" y="4846"/>
                      <a:pt x="2185" y="5864"/>
                      <a:pt x="3604" y="5864"/>
                    </a:cubicBezTo>
                    <a:cubicBezTo>
                      <a:pt x="3954" y="5864"/>
                      <a:pt x="4319" y="5802"/>
                      <a:pt x="4697" y="5668"/>
                    </a:cubicBezTo>
                    <a:cubicBezTo>
                      <a:pt x="5895" y="5197"/>
                      <a:pt x="6886" y="4251"/>
                      <a:pt x="7626" y="3180"/>
                    </a:cubicBezTo>
                    <a:lnTo>
                      <a:pt x="7626" y="3180"/>
                    </a:lnTo>
                    <a:cubicBezTo>
                      <a:pt x="8489" y="4483"/>
                      <a:pt x="9753" y="5550"/>
                      <a:pt x="11396" y="5550"/>
                    </a:cubicBezTo>
                    <a:cubicBezTo>
                      <a:pt x="11462" y="5550"/>
                      <a:pt x="11530" y="5548"/>
                      <a:pt x="11598" y="5545"/>
                    </a:cubicBezTo>
                    <a:cubicBezTo>
                      <a:pt x="13217" y="5459"/>
                      <a:pt x="14423" y="4461"/>
                      <a:pt x="15278" y="3222"/>
                    </a:cubicBezTo>
                    <a:lnTo>
                      <a:pt x="15278" y="3222"/>
                    </a:lnTo>
                    <a:cubicBezTo>
                      <a:pt x="15937" y="4406"/>
                      <a:pt x="16935" y="5381"/>
                      <a:pt x="18375" y="5421"/>
                    </a:cubicBezTo>
                    <a:cubicBezTo>
                      <a:pt x="18403" y="5422"/>
                      <a:pt x="18431" y="5423"/>
                      <a:pt x="18459" y="5423"/>
                    </a:cubicBezTo>
                    <a:cubicBezTo>
                      <a:pt x="19868" y="5423"/>
                      <a:pt x="20872" y="4420"/>
                      <a:pt x="21518" y="3217"/>
                    </a:cubicBezTo>
                    <a:lnTo>
                      <a:pt x="21518" y="3217"/>
                    </a:lnTo>
                    <a:cubicBezTo>
                      <a:pt x="22158" y="4091"/>
                      <a:pt x="22969" y="4850"/>
                      <a:pt x="23920" y="5421"/>
                    </a:cubicBezTo>
                    <a:cubicBezTo>
                      <a:pt x="24459" y="5700"/>
                      <a:pt x="24981" y="5827"/>
                      <a:pt x="25475" y="5827"/>
                    </a:cubicBezTo>
                    <a:cubicBezTo>
                      <a:pt x="26622" y="5827"/>
                      <a:pt x="27625" y="5142"/>
                      <a:pt x="28357" y="4066"/>
                    </a:cubicBezTo>
                    <a:cubicBezTo>
                      <a:pt x="28830" y="3334"/>
                      <a:pt x="28162" y="2633"/>
                      <a:pt x="27484" y="2633"/>
                    </a:cubicBezTo>
                    <a:cubicBezTo>
                      <a:pt x="27192" y="2633"/>
                      <a:pt x="26898" y="2764"/>
                      <a:pt x="26693" y="3080"/>
                    </a:cubicBezTo>
                    <a:cubicBezTo>
                      <a:pt x="26319" y="3663"/>
                      <a:pt x="25902" y="3898"/>
                      <a:pt x="25474" y="3898"/>
                    </a:cubicBezTo>
                    <a:cubicBezTo>
                      <a:pt x="24141" y="3898"/>
                      <a:pt x="22709" y="1612"/>
                      <a:pt x="22195" y="492"/>
                    </a:cubicBezTo>
                    <a:cubicBezTo>
                      <a:pt x="22009" y="174"/>
                      <a:pt x="21698" y="27"/>
                      <a:pt x="21383" y="27"/>
                    </a:cubicBezTo>
                    <a:cubicBezTo>
                      <a:pt x="20968" y="27"/>
                      <a:pt x="20549" y="283"/>
                      <a:pt x="20408" y="739"/>
                    </a:cubicBezTo>
                    <a:cubicBezTo>
                      <a:pt x="20229" y="1635"/>
                      <a:pt x="19702" y="3517"/>
                      <a:pt x="18490" y="3517"/>
                    </a:cubicBezTo>
                    <a:cubicBezTo>
                      <a:pt x="18452" y="3517"/>
                      <a:pt x="18414" y="3515"/>
                      <a:pt x="18375" y="3511"/>
                    </a:cubicBezTo>
                    <a:cubicBezTo>
                      <a:pt x="17081" y="3388"/>
                      <a:pt x="16588" y="1663"/>
                      <a:pt x="16342" y="739"/>
                    </a:cubicBezTo>
                    <a:cubicBezTo>
                      <a:pt x="16236" y="278"/>
                      <a:pt x="15783" y="1"/>
                      <a:pt x="1534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3482475" y="1923300"/>
                <a:ext cx="720600" cy="147175"/>
              </a:xfrm>
              <a:custGeom>
                <a:rect b="b" l="l" r="r" t="t"/>
                <a:pathLst>
                  <a:path extrusionOk="0" h="5887" w="28824">
                    <a:moveTo>
                      <a:pt x="15291" y="0"/>
                    </a:moveTo>
                    <a:cubicBezTo>
                      <a:pt x="14977" y="0"/>
                      <a:pt x="14680" y="152"/>
                      <a:pt x="14549" y="492"/>
                    </a:cubicBezTo>
                    <a:cubicBezTo>
                      <a:pt x="13994" y="1724"/>
                      <a:pt x="13070" y="3449"/>
                      <a:pt x="11530" y="3634"/>
                    </a:cubicBezTo>
                    <a:cubicBezTo>
                      <a:pt x="11458" y="3643"/>
                      <a:pt x="11386" y="3647"/>
                      <a:pt x="11316" y="3647"/>
                    </a:cubicBezTo>
                    <a:cubicBezTo>
                      <a:pt x="9892" y="3647"/>
                      <a:pt x="8919" y="1913"/>
                      <a:pt x="8449" y="738"/>
                    </a:cubicBezTo>
                    <a:cubicBezTo>
                      <a:pt x="8264" y="430"/>
                      <a:pt x="7941" y="276"/>
                      <a:pt x="7617" y="276"/>
                    </a:cubicBezTo>
                    <a:cubicBezTo>
                      <a:pt x="7294" y="276"/>
                      <a:pt x="6970" y="430"/>
                      <a:pt x="6786" y="738"/>
                    </a:cubicBezTo>
                    <a:cubicBezTo>
                      <a:pt x="6293" y="1909"/>
                      <a:pt x="5492" y="2895"/>
                      <a:pt x="4506" y="3634"/>
                    </a:cubicBezTo>
                    <a:cubicBezTo>
                      <a:pt x="4148" y="3849"/>
                      <a:pt x="3837" y="3944"/>
                      <a:pt x="3563" y="3944"/>
                    </a:cubicBezTo>
                    <a:cubicBezTo>
                      <a:pt x="2891" y="3944"/>
                      <a:pt x="2435" y="3374"/>
                      <a:pt x="2041" y="2587"/>
                    </a:cubicBezTo>
                    <a:cubicBezTo>
                      <a:pt x="1864" y="2233"/>
                      <a:pt x="1575" y="2086"/>
                      <a:pt x="1280" y="2086"/>
                    </a:cubicBezTo>
                    <a:cubicBezTo>
                      <a:pt x="651" y="2086"/>
                      <a:pt x="0" y="2756"/>
                      <a:pt x="378" y="3511"/>
                    </a:cubicBezTo>
                    <a:lnTo>
                      <a:pt x="316" y="3511"/>
                    </a:lnTo>
                    <a:cubicBezTo>
                      <a:pt x="954" y="4836"/>
                      <a:pt x="2100" y="5887"/>
                      <a:pt x="3504" y="5887"/>
                    </a:cubicBezTo>
                    <a:cubicBezTo>
                      <a:pt x="3864" y="5887"/>
                      <a:pt x="4240" y="5818"/>
                      <a:pt x="4629" y="5667"/>
                    </a:cubicBezTo>
                    <a:cubicBezTo>
                      <a:pt x="5824" y="5113"/>
                      <a:pt x="6842" y="4262"/>
                      <a:pt x="7580" y="3218"/>
                    </a:cubicBezTo>
                    <a:lnTo>
                      <a:pt x="7580" y="3218"/>
                    </a:lnTo>
                    <a:cubicBezTo>
                      <a:pt x="8430" y="4499"/>
                      <a:pt x="9669" y="5556"/>
                      <a:pt x="11297" y="5556"/>
                    </a:cubicBezTo>
                    <a:cubicBezTo>
                      <a:pt x="11394" y="5556"/>
                      <a:pt x="11492" y="5552"/>
                      <a:pt x="11591" y="5544"/>
                    </a:cubicBezTo>
                    <a:cubicBezTo>
                      <a:pt x="13198" y="5460"/>
                      <a:pt x="14370" y="4476"/>
                      <a:pt x="15226" y="3249"/>
                    </a:cubicBezTo>
                    <a:lnTo>
                      <a:pt x="15226" y="3249"/>
                    </a:lnTo>
                    <a:cubicBezTo>
                      <a:pt x="15897" y="4432"/>
                      <a:pt x="16907" y="5381"/>
                      <a:pt x="18307" y="5421"/>
                    </a:cubicBezTo>
                    <a:cubicBezTo>
                      <a:pt x="18336" y="5422"/>
                      <a:pt x="18365" y="5422"/>
                      <a:pt x="18393" y="5422"/>
                    </a:cubicBezTo>
                    <a:cubicBezTo>
                      <a:pt x="19795" y="5422"/>
                      <a:pt x="20819" y="4457"/>
                      <a:pt x="21483" y="3264"/>
                    </a:cubicBezTo>
                    <a:lnTo>
                      <a:pt x="21483" y="3264"/>
                    </a:lnTo>
                    <a:cubicBezTo>
                      <a:pt x="22140" y="4133"/>
                      <a:pt x="22969" y="4878"/>
                      <a:pt x="23914" y="5483"/>
                    </a:cubicBezTo>
                    <a:cubicBezTo>
                      <a:pt x="24431" y="5759"/>
                      <a:pt x="24942" y="5887"/>
                      <a:pt x="25432" y="5887"/>
                    </a:cubicBezTo>
                    <a:cubicBezTo>
                      <a:pt x="26580" y="5887"/>
                      <a:pt x="27617" y="5188"/>
                      <a:pt x="28350" y="4066"/>
                    </a:cubicBezTo>
                    <a:cubicBezTo>
                      <a:pt x="28824" y="3334"/>
                      <a:pt x="28155" y="2633"/>
                      <a:pt x="27478" y="2633"/>
                    </a:cubicBezTo>
                    <a:cubicBezTo>
                      <a:pt x="27186" y="2633"/>
                      <a:pt x="26891" y="2764"/>
                      <a:pt x="26687" y="3080"/>
                    </a:cubicBezTo>
                    <a:cubicBezTo>
                      <a:pt x="26298" y="3663"/>
                      <a:pt x="25869" y="3898"/>
                      <a:pt x="25433" y="3898"/>
                    </a:cubicBezTo>
                    <a:cubicBezTo>
                      <a:pt x="24073" y="3898"/>
                      <a:pt x="22641" y="1612"/>
                      <a:pt x="22127" y="492"/>
                    </a:cubicBezTo>
                    <a:cubicBezTo>
                      <a:pt x="21939" y="195"/>
                      <a:pt x="21620" y="52"/>
                      <a:pt x="21300" y="52"/>
                    </a:cubicBezTo>
                    <a:cubicBezTo>
                      <a:pt x="20890" y="52"/>
                      <a:pt x="20479" y="288"/>
                      <a:pt x="20341" y="738"/>
                    </a:cubicBezTo>
                    <a:cubicBezTo>
                      <a:pt x="20161" y="1635"/>
                      <a:pt x="19692" y="3517"/>
                      <a:pt x="18427" y="3517"/>
                    </a:cubicBezTo>
                    <a:cubicBezTo>
                      <a:pt x="18388" y="3517"/>
                      <a:pt x="18348" y="3515"/>
                      <a:pt x="18307" y="3511"/>
                    </a:cubicBezTo>
                    <a:cubicBezTo>
                      <a:pt x="17013" y="3388"/>
                      <a:pt x="16521" y="1724"/>
                      <a:pt x="16274" y="738"/>
                    </a:cubicBezTo>
                    <a:cubicBezTo>
                      <a:pt x="16168" y="278"/>
                      <a:pt x="15715" y="0"/>
                      <a:pt x="15291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3108025" y="452250"/>
                <a:ext cx="720750" cy="146600"/>
              </a:xfrm>
              <a:custGeom>
                <a:rect b="b" l="l" r="r" t="t"/>
                <a:pathLst>
                  <a:path extrusionOk="0" h="5864" w="28830">
                    <a:moveTo>
                      <a:pt x="15297" y="1"/>
                    </a:moveTo>
                    <a:cubicBezTo>
                      <a:pt x="14983" y="1"/>
                      <a:pt x="14686" y="152"/>
                      <a:pt x="14555" y="492"/>
                    </a:cubicBezTo>
                    <a:cubicBezTo>
                      <a:pt x="14000" y="1725"/>
                      <a:pt x="13076" y="3450"/>
                      <a:pt x="11536" y="3635"/>
                    </a:cubicBezTo>
                    <a:cubicBezTo>
                      <a:pt x="11466" y="3643"/>
                      <a:pt x="11398" y="3647"/>
                      <a:pt x="11330" y="3647"/>
                    </a:cubicBezTo>
                    <a:cubicBezTo>
                      <a:pt x="9960" y="3647"/>
                      <a:pt x="8983" y="1913"/>
                      <a:pt x="8455" y="739"/>
                    </a:cubicBezTo>
                    <a:cubicBezTo>
                      <a:pt x="8270" y="431"/>
                      <a:pt x="7947" y="277"/>
                      <a:pt x="7623" y="277"/>
                    </a:cubicBezTo>
                    <a:cubicBezTo>
                      <a:pt x="7300" y="277"/>
                      <a:pt x="6976" y="431"/>
                      <a:pt x="6791" y="739"/>
                    </a:cubicBezTo>
                    <a:cubicBezTo>
                      <a:pt x="6298" y="1909"/>
                      <a:pt x="5497" y="2895"/>
                      <a:pt x="4512" y="3635"/>
                    </a:cubicBezTo>
                    <a:cubicBezTo>
                      <a:pt x="4178" y="3828"/>
                      <a:pt x="3879" y="3916"/>
                      <a:pt x="3610" y="3916"/>
                    </a:cubicBezTo>
                    <a:cubicBezTo>
                      <a:pt x="2934" y="3916"/>
                      <a:pt x="2443" y="3362"/>
                      <a:pt x="2047" y="2526"/>
                    </a:cubicBezTo>
                    <a:cubicBezTo>
                      <a:pt x="1875" y="2182"/>
                      <a:pt x="1597" y="2039"/>
                      <a:pt x="1311" y="2039"/>
                    </a:cubicBezTo>
                    <a:cubicBezTo>
                      <a:pt x="674" y="2039"/>
                      <a:pt x="1" y="2746"/>
                      <a:pt x="383" y="3511"/>
                    </a:cubicBezTo>
                    <a:lnTo>
                      <a:pt x="322" y="3511"/>
                    </a:lnTo>
                    <a:cubicBezTo>
                      <a:pt x="1014" y="4846"/>
                      <a:pt x="2142" y="5864"/>
                      <a:pt x="3548" y="5864"/>
                    </a:cubicBezTo>
                    <a:cubicBezTo>
                      <a:pt x="3894" y="5864"/>
                      <a:pt x="4257" y="5802"/>
                      <a:pt x="4635" y="5668"/>
                    </a:cubicBezTo>
                    <a:cubicBezTo>
                      <a:pt x="5835" y="5196"/>
                      <a:pt x="6826" y="4248"/>
                      <a:pt x="7588" y="3175"/>
                    </a:cubicBezTo>
                    <a:lnTo>
                      <a:pt x="7588" y="3175"/>
                    </a:lnTo>
                    <a:cubicBezTo>
                      <a:pt x="8462" y="4480"/>
                      <a:pt x="9707" y="5550"/>
                      <a:pt x="11390" y="5550"/>
                    </a:cubicBezTo>
                    <a:cubicBezTo>
                      <a:pt x="11459" y="5550"/>
                      <a:pt x="11528" y="5548"/>
                      <a:pt x="11597" y="5545"/>
                    </a:cubicBezTo>
                    <a:cubicBezTo>
                      <a:pt x="13209" y="5460"/>
                      <a:pt x="14383" y="4469"/>
                      <a:pt x="15240" y="3237"/>
                    </a:cubicBezTo>
                    <a:lnTo>
                      <a:pt x="15240" y="3237"/>
                    </a:lnTo>
                    <a:cubicBezTo>
                      <a:pt x="15911" y="4415"/>
                      <a:pt x="16919" y="5382"/>
                      <a:pt x="18313" y="5421"/>
                    </a:cubicBezTo>
                    <a:cubicBezTo>
                      <a:pt x="18341" y="5422"/>
                      <a:pt x="18369" y="5423"/>
                      <a:pt x="18397" y="5423"/>
                    </a:cubicBezTo>
                    <a:cubicBezTo>
                      <a:pt x="19794" y="5423"/>
                      <a:pt x="20817" y="4439"/>
                      <a:pt x="21482" y="3251"/>
                    </a:cubicBezTo>
                    <a:lnTo>
                      <a:pt x="21482" y="3251"/>
                    </a:lnTo>
                    <a:cubicBezTo>
                      <a:pt x="22139" y="4119"/>
                      <a:pt x="22971" y="4852"/>
                      <a:pt x="23920" y="5421"/>
                    </a:cubicBezTo>
                    <a:cubicBezTo>
                      <a:pt x="24458" y="5700"/>
                      <a:pt x="24980" y="5827"/>
                      <a:pt x="25475" y="5827"/>
                    </a:cubicBezTo>
                    <a:cubicBezTo>
                      <a:pt x="26622" y="5827"/>
                      <a:pt x="27624" y="5142"/>
                      <a:pt x="28356" y="4066"/>
                    </a:cubicBezTo>
                    <a:cubicBezTo>
                      <a:pt x="28830" y="3335"/>
                      <a:pt x="28161" y="2633"/>
                      <a:pt x="27484" y="2633"/>
                    </a:cubicBezTo>
                    <a:cubicBezTo>
                      <a:pt x="27191" y="2633"/>
                      <a:pt x="26897" y="2764"/>
                      <a:pt x="26693" y="3080"/>
                    </a:cubicBezTo>
                    <a:cubicBezTo>
                      <a:pt x="26304" y="3663"/>
                      <a:pt x="25875" y="3898"/>
                      <a:pt x="25439" y="3898"/>
                    </a:cubicBezTo>
                    <a:cubicBezTo>
                      <a:pt x="24079" y="3898"/>
                      <a:pt x="22647" y="1612"/>
                      <a:pt x="22133" y="492"/>
                    </a:cubicBezTo>
                    <a:cubicBezTo>
                      <a:pt x="21947" y="174"/>
                      <a:pt x="21636" y="27"/>
                      <a:pt x="21326" y="27"/>
                    </a:cubicBezTo>
                    <a:cubicBezTo>
                      <a:pt x="20918" y="27"/>
                      <a:pt x="20513" y="283"/>
                      <a:pt x="20408" y="739"/>
                    </a:cubicBezTo>
                    <a:cubicBezTo>
                      <a:pt x="20169" y="1635"/>
                      <a:pt x="19698" y="3517"/>
                      <a:pt x="18433" y="3517"/>
                    </a:cubicBezTo>
                    <a:cubicBezTo>
                      <a:pt x="18394" y="3517"/>
                      <a:pt x="18354" y="3515"/>
                      <a:pt x="18313" y="3511"/>
                    </a:cubicBezTo>
                    <a:cubicBezTo>
                      <a:pt x="17019" y="3388"/>
                      <a:pt x="16526" y="1663"/>
                      <a:pt x="16280" y="739"/>
                    </a:cubicBezTo>
                    <a:cubicBezTo>
                      <a:pt x="16174" y="278"/>
                      <a:pt x="15721" y="1"/>
                      <a:pt x="15297" y="1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2450325" y="4806725"/>
                <a:ext cx="765425" cy="153450"/>
              </a:xfrm>
              <a:custGeom>
                <a:rect b="b" l="l" r="r" t="t"/>
                <a:pathLst>
                  <a:path extrusionOk="0" h="6138" w="30617">
                    <a:moveTo>
                      <a:pt x="16347" y="0"/>
                    </a:moveTo>
                    <a:cubicBezTo>
                      <a:pt x="16019" y="0"/>
                      <a:pt x="15699" y="151"/>
                      <a:pt x="15539" y="497"/>
                    </a:cubicBezTo>
                    <a:cubicBezTo>
                      <a:pt x="14985" y="1791"/>
                      <a:pt x="13999" y="3639"/>
                      <a:pt x="12335" y="3824"/>
                    </a:cubicBezTo>
                    <a:cubicBezTo>
                      <a:pt x="12239" y="3838"/>
                      <a:pt x="12144" y="3844"/>
                      <a:pt x="12051" y="3844"/>
                    </a:cubicBezTo>
                    <a:cubicBezTo>
                      <a:pt x="10487" y="3844"/>
                      <a:pt x="9470" y="1964"/>
                      <a:pt x="8947" y="743"/>
                    </a:cubicBezTo>
                    <a:cubicBezTo>
                      <a:pt x="8762" y="435"/>
                      <a:pt x="8438" y="281"/>
                      <a:pt x="8115" y="281"/>
                    </a:cubicBezTo>
                    <a:cubicBezTo>
                      <a:pt x="7791" y="281"/>
                      <a:pt x="7468" y="435"/>
                      <a:pt x="7283" y="743"/>
                    </a:cubicBezTo>
                    <a:cubicBezTo>
                      <a:pt x="6729" y="2037"/>
                      <a:pt x="5866" y="3085"/>
                      <a:pt x="4757" y="3824"/>
                    </a:cubicBezTo>
                    <a:cubicBezTo>
                      <a:pt x="4394" y="4048"/>
                      <a:pt x="4071" y="4147"/>
                      <a:pt x="3779" y="4147"/>
                    </a:cubicBezTo>
                    <a:cubicBezTo>
                      <a:pt x="3029" y="4147"/>
                      <a:pt x="2489" y="3496"/>
                      <a:pt x="2046" y="2653"/>
                    </a:cubicBezTo>
                    <a:cubicBezTo>
                      <a:pt x="1873" y="2289"/>
                      <a:pt x="1594" y="2140"/>
                      <a:pt x="1307" y="2140"/>
                    </a:cubicBezTo>
                    <a:cubicBezTo>
                      <a:pt x="671" y="2140"/>
                      <a:pt x="0" y="2875"/>
                      <a:pt x="382" y="3639"/>
                    </a:cubicBezTo>
                    <a:cubicBezTo>
                      <a:pt x="1070" y="5065"/>
                      <a:pt x="2268" y="6137"/>
                      <a:pt x="3757" y="6137"/>
                    </a:cubicBezTo>
                    <a:cubicBezTo>
                      <a:pt x="4135" y="6137"/>
                      <a:pt x="4531" y="6068"/>
                      <a:pt x="4942" y="5919"/>
                    </a:cubicBezTo>
                    <a:cubicBezTo>
                      <a:pt x="6242" y="5399"/>
                      <a:pt x="7298" y="4391"/>
                      <a:pt x="8089" y="3238"/>
                    </a:cubicBezTo>
                    <a:lnTo>
                      <a:pt x="8089" y="3238"/>
                    </a:lnTo>
                    <a:cubicBezTo>
                      <a:pt x="9019" y="4644"/>
                      <a:pt x="10382" y="5801"/>
                      <a:pt x="12134" y="5801"/>
                    </a:cubicBezTo>
                    <a:cubicBezTo>
                      <a:pt x="12201" y="5801"/>
                      <a:pt x="12268" y="5799"/>
                      <a:pt x="12335" y="5796"/>
                    </a:cubicBezTo>
                    <a:cubicBezTo>
                      <a:pt x="14102" y="5666"/>
                      <a:pt x="15356" y="4573"/>
                      <a:pt x="16245" y="3233"/>
                    </a:cubicBezTo>
                    <a:lnTo>
                      <a:pt x="16245" y="3233"/>
                    </a:lnTo>
                    <a:cubicBezTo>
                      <a:pt x="16930" y="4503"/>
                      <a:pt x="17994" y="5570"/>
                      <a:pt x="19544" y="5611"/>
                    </a:cubicBezTo>
                    <a:cubicBezTo>
                      <a:pt x="19599" y="5614"/>
                      <a:pt x="19654" y="5615"/>
                      <a:pt x="19708" y="5615"/>
                    </a:cubicBezTo>
                    <a:cubicBezTo>
                      <a:pt x="21183" y="5615"/>
                      <a:pt x="22227" y="4549"/>
                      <a:pt x="22905" y="3271"/>
                    </a:cubicBezTo>
                    <a:lnTo>
                      <a:pt x="22905" y="3271"/>
                    </a:lnTo>
                    <a:cubicBezTo>
                      <a:pt x="23589" y="4236"/>
                      <a:pt x="24451" y="5052"/>
                      <a:pt x="25459" y="5672"/>
                    </a:cubicBezTo>
                    <a:cubicBezTo>
                      <a:pt x="26030" y="5967"/>
                      <a:pt x="26579" y="6102"/>
                      <a:pt x="27098" y="6102"/>
                    </a:cubicBezTo>
                    <a:cubicBezTo>
                      <a:pt x="28314" y="6102"/>
                      <a:pt x="29364" y="5360"/>
                      <a:pt x="30142" y="4194"/>
                    </a:cubicBezTo>
                    <a:cubicBezTo>
                      <a:pt x="30616" y="3461"/>
                      <a:pt x="29944" y="2788"/>
                      <a:pt x="29265" y="2788"/>
                    </a:cubicBezTo>
                    <a:cubicBezTo>
                      <a:pt x="28974" y="2788"/>
                      <a:pt x="28682" y="2912"/>
                      <a:pt x="28478" y="3208"/>
                    </a:cubicBezTo>
                    <a:cubicBezTo>
                      <a:pt x="28051" y="3864"/>
                      <a:pt x="27578" y="4127"/>
                      <a:pt x="27097" y="4127"/>
                    </a:cubicBezTo>
                    <a:cubicBezTo>
                      <a:pt x="25638" y="4127"/>
                      <a:pt x="24105" y="1702"/>
                      <a:pt x="23549" y="497"/>
                    </a:cubicBezTo>
                    <a:cubicBezTo>
                      <a:pt x="23355" y="164"/>
                      <a:pt x="23023" y="6"/>
                      <a:pt x="22695" y="6"/>
                    </a:cubicBezTo>
                    <a:cubicBezTo>
                      <a:pt x="22294" y="6"/>
                      <a:pt x="21898" y="241"/>
                      <a:pt x="21762" y="682"/>
                    </a:cubicBezTo>
                    <a:cubicBezTo>
                      <a:pt x="21583" y="1699"/>
                      <a:pt x="21054" y="3706"/>
                      <a:pt x="19668" y="3706"/>
                    </a:cubicBezTo>
                    <a:cubicBezTo>
                      <a:pt x="19627" y="3706"/>
                      <a:pt x="19586" y="3704"/>
                      <a:pt x="19544" y="3701"/>
                    </a:cubicBezTo>
                    <a:cubicBezTo>
                      <a:pt x="18066" y="3577"/>
                      <a:pt x="17573" y="1791"/>
                      <a:pt x="17326" y="682"/>
                    </a:cubicBezTo>
                    <a:cubicBezTo>
                      <a:pt x="17221" y="261"/>
                      <a:pt x="16778" y="0"/>
                      <a:pt x="16347" y="0"/>
                    </a:cubicBezTo>
                    <a:close/>
                  </a:path>
                </a:pathLst>
              </a:custGeom>
              <a:solidFill>
                <a:srgbClr val="000000">
                  <a:alpha val="21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582175" y="1019075"/>
                <a:ext cx="2518500" cy="3260300"/>
              </a:xfrm>
              <a:custGeom>
                <a:rect b="b" l="l" r="r" t="t"/>
                <a:pathLst>
                  <a:path extrusionOk="0" h="130412" w="100740">
                    <a:moveTo>
                      <a:pt x="53913" y="0"/>
                    </a:moveTo>
                    <a:cubicBezTo>
                      <a:pt x="15404" y="21072"/>
                      <a:pt x="1" y="76032"/>
                      <a:pt x="29822" y="110413"/>
                    </a:cubicBezTo>
                    <a:cubicBezTo>
                      <a:pt x="34587" y="115650"/>
                      <a:pt x="54620" y="130412"/>
                      <a:pt x="63021" y="130412"/>
                    </a:cubicBezTo>
                    <a:cubicBezTo>
                      <a:pt x="64505" y="130412"/>
                      <a:pt x="65626" y="129951"/>
                      <a:pt x="66236" y="128897"/>
                    </a:cubicBezTo>
                    <a:cubicBezTo>
                      <a:pt x="68331" y="125324"/>
                      <a:pt x="49292" y="111461"/>
                      <a:pt x="41097" y="103204"/>
                    </a:cubicBezTo>
                    <a:lnTo>
                      <a:pt x="41097" y="103204"/>
                    </a:lnTo>
                    <a:cubicBezTo>
                      <a:pt x="48782" y="105477"/>
                      <a:pt x="71299" y="117115"/>
                      <a:pt x="82592" y="117115"/>
                    </a:cubicBezTo>
                    <a:cubicBezTo>
                      <a:pt x="84156" y="117115"/>
                      <a:pt x="85504" y="116892"/>
                      <a:pt x="86569" y="116390"/>
                    </a:cubicBezTo>
                    <a:cubicBezTo>
                      <a:pt x="94763" y="112816"/>
                      <a:pt x="71966" y="104252"/>
                      <a:pt x="67345" y="101664"/>
                    </a:cubicBezTo>
                    <a:cubicBezTo>
                      <a:pt x="61184" y="98583"/>
                      <a:pt x="54468" y="95502"/>
                      <a:pt x="48861" y="92422"/>
                    </a:cubicBezTo>
                    <a:cubicBezTo>
                      <a:pt x="49030" y="92411"/>
                      <a:pt x="49216" y="92406"/>
                      <a:pt x="49417" y="92406"/>
                    </a:cubicBezTo>
                    <a:cubicBezTo>
                      <a:pt x="55898" y="92406"/>
                      <a:pt x="78148" y="97898"/>
                      <a:pt x="90582" y="97898"/>
                    </a:cubicBezTo>
                    <a:cubicBezTo>
                      <a:pt x="95238" y="97898"/>
                      <a:pt x="98518" y="97128"/>
                      <a:pt x="99076" y="95010"/>
                    </a:cubicBezTo>
                    <a:cubicBezTo>
                      <a:pt x="100740" y="88787"/>
                      <a:pt x="59643" y="80099"/>
                      <a:pt x="53975" y="77511"/>
                    </a:cubicBezTo>
                    <a:cubicBezTo>
                      <a:pt x="58103" y="75971"/>
                      <a:pt x="95934" y="78620"/>
                      <a:pt x="96673" y="70117"/>
                    </a:cubicBezTo>
                    <a:cubicBezTo>
                      <a:pt x="97043" y="65558"/>
                      <a:pt x="56008" y="65250"/>
                      <a:pt x="47813" y="63155"/>
                    </a:cubicBezTo>
                    <a:cubicBezTo>
                      <a:pt x="58041" y="60629"/>
                      <a:pt x="66852" y="52619"/>
                      <a:pt x="69378" y="45164"/>
                    </a:cubicBezTo>
                    <a:cubicBezTo>
                      <a:pt x="70460" y="41967"/>
                      <a:pt x="69540" y="40674"/>
                      <a:pt x="67468" y="40674"/>
                    </a:cubicBezTo>
                    <a:cubicBezTo>
                      <a:pt x="64348" y="40674"/>
                      <a:pt x="58616" y="43605"/>
                      <a:pt x="53174" y="47382"/>
                    </a:cubicBezTo>
                    <a:cubicBezTo>
                      <a:pt x="49442" y="49954"/>
                      <a:pt x="43771" y="54094"/>
                      <a:pt x="38457" y="54094"/>
                    </a:cubicBezTo>
                    <a:cubicBezTo>
                      <a:pt x="37278" y="54094"/>
                      <a:pt x="36116" y="53890"/>
                      <a:pt x="34998" y="53420"/>
                    </a:cubicBezTo>
                    <a:cubicBezTo>
                      <a:pt x="28282" y="50832"/>
                      <a:pt x="31855" y="29390"/>
                      <a:pt x="5397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4466950" y="1019075"/>
                <a:ext cx="2516950" cy="3260300"/>
              </a:xfrm>
              <a:custGeom>
                <a:rect b="b" l="l" r="r" t="t"/>
                <a:pathLst>
                  <a:path extrusionOk="0" h="130412" w="100678">
                    <a:moveTo>
                      <a:pt x="46765" y="0"/>
                    </a:moveTo>
                    <a:lnTo>
                      <a:pt x="46765" y="0"/>
                    </a:lnTo>
                    <a:cubicBezTo>
                      <a:pt x="68947" y="29390"/>
                      <a:pt x="72459" y="50832"/>
                      <a:pt x="65804" y="53420"/>
                    </a:cubicBezTo>
                    <a:cubicBezTo>
                      <a:pt x="64685" y="53890"/>
                      <a:pt x="63522" y="54094"/>
                      <a:pt x="62340" y="54094"/>
                    </a:cubicBezTo>
                    <a:cubicBezTo>
                      <a:pt x="57011" y="54094"/>
                      <a:pt x="51298" y="49954"/>
                      <a:pt x="47566" y="47382"/>
                    </a:cubicBezTo>
                    <a:cubicBezTo>
                      <a:pt x="42161" y="43605"/>
                      <a:pt x="36422" y="40674"/>
                      <a:pt x="33290" y="40674"/>
                    </a:cubicBezTo>
                    <a:cubicBezTo>
                      <a:pt x="31210" y="40674"/>
                      <a:pt x="30280" y="41967"/>
                      <a:pt x="31362" y="45164"/>
                    </a:cubicBezTo>
                    <a:cubicBezTo>
                      <a:pt x="33888" y="52619"/>
                      <a:pt x="42761" y="60629"/>
                      <a:pt x="52927" y="63155"/>
                    </a:cubicBezTo>
                    <a:cubicBezTo>
                      <a:pt x="44732" y="65250"/>
                      <a:pt x="3697" y="65558"/>
                      <a:pt x="4067" y="70117"/>
                    </a:cubicBezTo>
                    <a:cubicBezTo>
                      <a:pt x="4806" y="78620"/>
                      <a:pt x="42637" y="75971"/>
                      <a:pt x="46765" y="77511"/>
                    </a:cubicBezTo>
                    <a:cubicBezTo>
                      <a:pt x="41159" y="80099"/>
                      <a:pt x="0" y="88787"/>
                      <a:pt x="1664" y="95010"/>
                    </a:cubicBezTo>
                    <a:cubicBezTo>
                      <a:pt x="2222" y="97128"/>
                      <a:pt x="5506" y="97898"/>
                      <a:pt x="10169" y="97898"/>
                    </a:cubicBezTo>
                    <a:cubicBezTo>
                      <a:pt x="22620" y="97898"/>
                      <a:pt x="44902" y="92406"/>
                      <a:pt x="51385" y="92406"/>
                    </a:cubicBezTo>
                    <a:cubicBezTo>
                      <a:pt x="51586" y="92406"/>
                      <a:pt x="51771" y="92411"/>
                      <a:pt x="51941" y="92422"/>
                    </a:cubicBezTo>
                    <a:cubicBezTo>
                      <a:pt x="46273" y="95502"/>
                      <a:pt x="39618" y="98583"/>
                      <a:pt x="33457" y="101664"/>
                    </a:cubicBezTo>
                    <a:cubicBezTo>
                      <a:pt x="28836" y="104252"/>
                      <a:pt x="5977" y="112816"/>
                      <a:pt x="14172" y="116390"/>
                    </a:cubicBezTo>
                    <a:cubicBezTo>
                      <a:pt x="15236" y="116892"/>
                      <a:pt x="16585" y="117115"/>
                      <a:pt x="18148" y="117115"/>
                    </a:cubicBezTo>
                    <a:cubicBezTo>
                      <a:pt x="29441" y="117115"/>
                      <a:pt x="51958" y="105477"/>
                      <a:pt x="59643" y="103204"/>
                    </a:cubicBezTo>
                    <a:lnTo>
                      <a:pt x="59643" y="103204"/>
                    </a:lnTo>
                    <a:cubicBezTo>
                      <a:pt x="51387" y="111461"/>
                      <a:pt x="32348" y="125324"/>
                      <a:pt x="34443" y="128897"/>
                    </a:cubicBezTo>
                    <a:cubicBezTo>
                      <a:pt x="35062" y="129951"/>
                      <a:pt x="36190" y="130412"/>
                      <a:pt x="37677" y="130412"/>
                    </a:cubicBezTo>
                    <a:cubicBezTo>
                      <a:pt x="46105" y="130412"/>
                      <a:pt x="66100" y="115650"/>
                      <a:pt x="70918" y="110413"/>
                    </a:cubicBezTo>
                    <a:cubicBezTo>
                      <a:pt x="100678" y="76032"/>
                      <a:pt x="85274" y="21072"/>
                      <a:pt x="46765" y="0"/>
                    </a:cubicBezTo>
                    <a:close/>
                  </a:path>
                </a:pathLst>
              </a:custGeom>
              <a:solidFill>
                <a:srgbClr val="F8D1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1" name="Google Shape;871;p33"/>
          <p:cNvSpPr txBox="1"/>
          <p:nvPr>
            <p:ph type="ctrTitle"/>
          </p:nvPr>
        </p:nvSpPr>
        <p:spPr>
          <a:xfrm>
            <a:off x="4025050" y="1475913"/>
            <a:ext cx="4438200" cy="10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GREEN</a:t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 flipH="1">
            <a:off x="2481000" y="3730800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337900" y="3202075"/>
            <a:ext cx="1138319" cy="518855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1607924" y="2275526"/>
            <a:ext cx="803065" cy="366043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3"/>
          <p:cNvSpPr/>
          <p:nvPr/>
        </p:nvSpPr>
        <p:spPr>
          <a:xfrm flipH="1">
            <a:off x="4287150" y="3117517"/>
            <a:ext cx="1509339" cy="687968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33"/>
          <p:cNvGrpSpPr/>
          <p:nvPr/>
        </p:nvGrpSpPr>
        <p:grpSpPr>
          <a:xfrm>
            <a:off x="8343804" y="1464863"/>
            <a:ext cx="261975" cy="340700"/>
            <a:chOff x="4716975" y="1463450"/>
            <a:chExt cx="261975" cy="340700"/>
          </a:xfrm>
        </p:grpSpPr>
        <p:sp>
          <p:nvSpPr>
            <p:cNvPr id="877" name="Google Shape;877;p33"/>
            <p:cNvSpPr/>
            <p:nvPr/>
          </p:nvSpPr>
          <p:spPr>
            <a:xfrm>
              <a:off x="4754325" y="1583975"/>
              <a:ext cx="224625" cy="77675"/>
            </a:xfrm>
            <a:custGeom>
              <a:rect b="b" l="l" r="r" t="t"/>
              <a:pathLst>
                <a:path extrusionOk="0" h="3107" w="8985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4716975" y="1463450"/>
              <a:ext cx="130400" cy="128250"/>
            </a:xfrm>
            <a:custGeom>
              <a:rect b="b" l="l" r="r" t="t"/>
              <a:pathLst>
                <a:path extrusionOk="0" h="5130" w="5216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4759650" y="1706775"/>
              <a:ext cx="135700" cy="97375"/>
            </a:xfrm>
            <a:custGeom>
              <a:rect b="b" l="l" r="r" t="t"/>
              <a:pathLst>
                <a:path extrusionOk="0" h="3895" w="5428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3"/>
          <p:cNvGrpSpPr/>
          <p:nvPr/>
        </p:nvGrpSpPr>
        <p:grpSpPr>
          <a:xfrm flipH="1">
            <a:off x="3863801" y="1464863"/>
            <a:ext cx="261975" cy="340700"/>
            <a:chOff x="4716975" y="1463450"/>
            <a:chExt cx="261975" cy="340700"/>
          </a:xfrm>
        </p:grpSpPr>
        <p:sp>
          <p:nvSpPr>
            <p:cNvPr id="881" name="Google Shape;881;p33"/>
            <p:cNvSpPr/>
            <p:nvPr/>
          </p:nvSpPr>
          <p:spPr>
            <a:xfrm>
              <a:off x="4754325" y="1583975"/>
              <a:ext cx="224625" cy="77675"/>
            </a:xfrm>
            <a:custGeom>
              <a:rect b="b" l="l" r="r" t="t"/>
              <a:pathLst>
                <a:path extrusionOk="0" h="3107" w="8985">
                  <a:moveTo>
                    <a:pt x="7492" y="0"/>
                  </a:moveTo>
                  <a:cubicBezTo>
                    <a:pt x="7427" y="0"/>
                    <a:pt x="7360" y="6"/>
                    <a:pt x="7289" y="17"/>
                  </a:cubicBezTo>
                  <a:lnTo>
                    <a:pt x="1338" y="867"/>
                  </a:lnTo>
                  <a:cubicBezTo>
                    <a:pt x="1" y="1085"/>
                    <a:pt x="231" y="3107"/>
                    <a:pt x="1495" y="3107"/>
                  </a:cubicBezTo>
                  <a:cubicBezTo>
                    <a:pt x="1560" y="3107"/>
                    <a:pt x="1628" y="3102"/>
                    <a:pt x="1698" y="3090"/>
                  </a:cubicBezTo>
                  <a:lnTo>
                    <a:pt x="7616" y="2240"/>
                  </a:lnTo>
                  <a:cubicBezTo>
                    <a:pt x="8985" y="2023"/>
                    <a:pt x="8756" y="0"/>
                    <a:pt x="7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4716975" y="1463450"/>
              <a:ext cx="130400" cy="128250"/>
            </a:xfrm>
            <a:custGeom>
              <a:rect b="b" l="l" r="r" t="t"/>
              <a:pathLst>
                <a:path extrusionOk="0" h="5130" w="5216">
                  <a:moveTo>
                    <a:pt x="3637" y="1"/>
                  </a:moveTo>
                  <a:cubicBezTo>
                    <a:pt x="3336" y="1"/>
                    <a:pt x="3032" y="134"/>
                    <a:pt x="2799" y="456"/>
                  </a:cubicBezTo>
                  <a:lnTo>
                    <a:pt x="641" y="3334"/>
                  </a:lnTo>
                  <a:cubicBezTo>
                    <a:pt x="0" y="4189"/>
                    <a:pt x="791" y="5130"/>
                    <a:pt x="1597" y="5130"/>
                  </a:cubicBezTo>
                  <a:cubicBezTo>
                    <a:pt x="1901" y="5130"/>
                    <a:pt x="2207" y="4996"/>
                    <a:pt x="2440" y="4674"/>
                  </a:cubicBezTo>
                  <a:lnTo>
                    <a:pt x="4598" y="1797"/>
                  </a:lnTo>
                  <a:cubicBezTo>
                    <a:pt x="5215" y="942"/>
                    <a:pt x="4436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759650" y="1706775"/>
              <a:ext cx="135700" cy="97375"/>
            </a:xfrm>
            <a:custGeom>
              <a:rect b="b" l="l" r="r" t="t"/>
              <a:pathLst>
                <a:path extrusionOk="0" h="3895" w="5428">
                  <a:moveTo>
                    <a:pt x="1607" y="1"/>
                  </a:moveTo>
                  <a:cubicBezTo>
                    <a:pt x="687" y="1"/>
                    <a:pt x="0" y="1320"/>
                    <a:pt x="929" y="2037"/>
                  </a:cubicBezTo>
                  <a:cubicBezTo>
                    <a:pt x="1648" y="2560"/>
                    <a:pt x="2400" y="3116"/>
                    <a:pt x="3152" y="3672"/>
                  </a:cubicBezTo>
                  <a:cubicBezTo>
                    <a:pt x="3362" y="3828"/>
                    <a:pt x="3579" y="3894"/>
                    <a:pt x="3785" y="3894"/>
                  </a:cubicBezTo>
                  <a:cubicBezTo>
                    <a:pt x="4705" y="3894"/>
                    <a:pt x="5428" y="2568"/>
                    <a:pt x="4493" y="1873"/>
                  </a:cubicBezTo>
                  <a:lnTo>
                    <a:pt x="2270" y="238"/>
                  </a:lnTo>
                  <a:cubicBezTo>
                    <a:pt x="2048" y="72"/>
                    <a:pt x="1821" y="1"/>
                    <a:pt x="1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33"/>
          <p:cNvSpPr/>
          <p:nvPr/>
        </p:nvSpPr>
        <p:spPr>
          <a:xfrm flipH="1">
            <a:off x="3948656" y="527563"/>
            <a:ext cx="1055819" cy="481250"/>
          </a:xfrm>
          <a:custGeom>
            <a:rect b="b" l="l" r="r" t="t"/>
            <a:pathLst>
              <a:path extrusionOk="0" h="14084" w="30899">
                <a:moveTo>
                  <a:pt x="15532" y="1"/>
                </a:moveTo>
                <a:cubicBezTo>
                  <a:pt x="12732" y="1"/>
                  <a:pt x="11995" y="3218"/>
                  <a:pt x="12057" y="5488"/>
                </a:cubicBezTo>
                <a:cubicBezTo>
                  <a:pt x="11095" y="3724"/>
                  <a:pt x="9697" y="1414"/>
                  <a:pt x="7522" y="1414"/>
                </a:cubicBezTo>
                <a:cubicBezTo>
                  <a:pt x="7036" y="1414"/>
                  <a:pt x="6511" y="1530"/>
                  <a:pt x="5943" y="1793"/>
                </a:cubicBezTo>
                <a:cubicBezTo>
                  <a:pt x="3262" y="2970"/>
                  <a:pt x="4275" y="6207"/>
                  <a:pt x="5027" y="8431"/>
                </a:cubicBezTo>
                <a:cubicBezTo>
                  <a:pt x="4353" y="8184"/>
                  <a:pt x="3571" y="8026"/>
                  <a:pt x="2834" y="8026"/>
                </a:cubicBezTo>
                <a:cubicBezTo>
                  <a:pt x="1320" y="8026"/>
                  <a:pt x="1" y="8696"/>
                  <a:pt x="221" y="10654"/>
                </a:cubicBezTo>
                <a:cubicBezTo>
                  <a:pt x="580" y="13303"/>
                  <a:pt x="3327" y="13662"/>
                  <a:pt x="5420" y="13728"/>
                </a:cubicBezTo>
                <a:cubicBezTo>
                  <a:pt x="6571" y="13769"/>
                  <a:pt x="7720" y="13781"/>
                  <a:pt x="8867" y="13781"/>
                </a:cubicBezTo>
                <a:cubicBezTo>
                  <a:pt x="10401" y="13781"/>
                  <a:pt x="11932" y="13760"/>
                  <a:pt x="13466" y="13760"/>
                </a:cubicBezTo>
                <a:cubicBezTo>
                  <a:pt x="14401" y="13760"/>
                  <a:pt x="15337" y="13768"/>
                  <a:pt x="16276" y="13793"/>
                </a:cubicBezTo>
                <a:lnTo>
                  <a:pt x="16243" y="13793"/>
                </a:lnTo>
                <a:cubicBezTo>
                  <a:pt x="19038" y="13860"/>
                  <a:pt x="21971" y="14084"/>
                  <a:pt x="24338" y="14084"/>
                </a:cubicBezTo>
                <a:cubicBezTo>
                  <a:pt x="26568" y="14084"/>
                  <a:pt x="28295" y="13886"/>
                  <a:pt x="28930" y="13172"/>
                </a:cubicBezTo>
                <a:cubicBezTo>
                  <a:pt x="30898" y="10935"/>
                  <a:pt x="28506" y="10764"/>
                  <a:pt x="26222" y="10764"/>
                </a:cubicBezTo>
                <a:cubicBezTo>
                  <a:pt x="25809" y="10764"/>
                  <a:pt x="25400" y="10769"/>
                  <a:pt x="25021" y="10769"/>
                </a:cubicBezTo>
                <a:cubicBezTo>
                  <a:pt x="24431" y="10769"/>
                  <a:pt x="23913" y="10756"/>
                  <a:pt x="23567" y="10687"/>
                </a:cubicBezTo>
                <a:cubicBezTo>
                  <a:pt x="27842" y="7921"/>
                  <a:pt x="25788" y="5203"/>
                  <a:pt x="22836" y="5203"/>
                </a:cubicBezTo>
                <a:cubicBezTo>
                  <a:pt x="21565" y="5203"/>
                  <a:pt x="20128" y="5706"/>
                  <a:pt x="18957" y="6926"/>
                </a:cubicBezTo>
                <a:cubicBezTo>
                  <a:pt x="19055" y="4441"/>
                  <a:pt x="19186" y="419"/>
                  <a:pt x="15981" y="27"/>
                </a:cubicBezTo>
                <a:cubicBezTo>
                  <a:pt x="15826" y="9"/>
                  <a:pt x="15676" y="1"/>
                  <a:pt x="155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3"/>
          <p:cNvSpPr/>
          <p:nvPr/>
        </p:nvSpPr>
        <p:spPr>
          <a:xfrm>
            <a:off x="5454975" y="3296800"/>
            <a:ext cx="3263971" cy="1747491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3">
            <a:hlinkClick action="ppaction://hlinksldjump" r:id="rId3"/>
          </p:cNvPr>
          <p:cNvSpPr txBox="1"/>
          <p:nvPr>
            <p:ph idx="2" type="subTitle"/>
          </p:nvPr>
        </p:nvSpPr>
        <p:spPr>
          <a:xfrm>
            <a:off x="5454975" y="3697825"/>
            <a:ext cx="2928000" cy="11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Mohamed Harbouli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Salaheddine Oulad Ben taib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Mohamed Bouabdolaoui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Khalid Boughaba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2"/>
          <p:cNvSpPr txBox="1"/>
          <p:nvPr>
            <p:ph type="title"/>
          </p:nvPr>
        </p:nvSpPr>
        <p:spPr>
          <a:xfrm>
            <a:off x="56430" y="80050"/>
            <a:ext cx="2943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Réalisation</a:t>
            </a:r>
            <a:endParaRPr b="1"/>
          </a:p>
        </p:txBody>
      </p:sp>
      <p:sp>
        <p:nvSpPr>
          <p:cNvPr id="1222" name="Google Shape;1222;p42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4"/>
          <p:cNvSpPr/>
          <p:nvPr/>
        </p:nvSpPr>
        <p:spPr>
          <a:xfrm rot="10800000">
            <a:off x="4650171" y="38387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4"/>
          <p:cNvSpPr/>
          <p:nvPr/>
        </p:nvSpPr>
        <p:spPr>
          <a:xfrm rot="10800000">
            <a:off x="1011396" y="983535"/>
            <a:ext cx="3505179" cy="2727815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 rot="10800000">
            <a:off x="1450527" y="3521984"/>
            <a:ext cx="2626942" cy="637997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4"/>
          <p:cNvSpPr txBox="1"/>
          <p:nvPr>
            <p:ph idx="2" type="title"/>
          </p:nvPr>
        </p:nvSpPr>
        <p:spPr>
          <a:xfrm>
            <a:off x="4626150" y="783188"/>
            <a:ext cx="3698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DAILY GREEN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4">
            <a:hlinkClick/>
          </p:cNvPr>
          <p:cNvSpPr txBox="1"/>
          <p:nvPr/>
        </p:nvSpPr>
        <p:spPr>
          <a:xfrm>
            <a:off x="2068563" y="3654388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Besoin</a:t>
            </a:r>
            <a:r>
              <a:rPr lang="en" sz="20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sz="20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6" name="Google Shape;896;p34"/>
          <p:cNvSpPr txBox="1"/>
          <p:nvPr>
            <p:ph idx="1" type="subTitle"/>
          </p:nvPr>
        </p:nvSpPr>
        <p:spPr>
          <a:xfrm>
            <a:off x="1241038" y="1234737"/>
            <a:ext cx="3045900" cy="22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digitales pour une société écoresponsable</a:t>
            </a:r>
            <a:endParaRPr/>
          </a:p>
        </p:txBody>
      </p:sp>
      <p:sp>
        <p:nvSpPr>
          <p:cNvPr id="897" name="Google Shape;897;p34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8" name="Google Shape;898;p34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899" name="Google Shape;899;p34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34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04" name="Google Shape;904;p34"/>
          <p:cNvGrpSpPr/>
          <p:nvPr/>
        </p:nvGrpSpPr>
        <p:grpSpPr>
          <a:xfrm>
            <a:off x="4565530" y="1911729"/>
            <a:ext cx="3819356" cy="2570311"/>
            <a:chOff x="461700" y="914175"/>
            <a:chExt cx="4140223" cy="2786245"/>
          </a:xfrm>
        </p:grpSpPr>
        <p:sp>
          <p:nvSpPr>
            <p:cNvPr id="905" name="Google Shape;905;p34"/>
            <p:cNvSpPr/>
            <p:nvPr/>
          </p:nvSpPr>
          <p:spPr>
            <a:xfrm>
              <a:off x="716964" y="914175"/>
              <a:ext cx="1276339" cy="1438226"/>
            </a:xfrm>
            <a:custGeom>
              <a:rect b="b" l="l" r="r" t="t"/>
              <a:pathLst>
                <a:path extrusionOk="0" h="36487" w="32380">
                  <a:moveTo>
                    <a:pt x="331" y="0"/>
                  </a:moveTo>
                  <a:cubicBezTo>
                    <a:pt x="221" y="0"/>
                    <a:pt x="111" y="1"/>
                    <a:pt x="1" y="2"/>
                  </a:cubicBezTo>
                  <a:cubicBezTo>
                    <a:pt x="748" y="2315"/>
                    <a:pt x="748" y="4734"/>
                    <a:pt x="854" y="7118"/>
                  </a:cubicBezTo>
                  <a:cubicBezTo>
                    <a:pt x="1139" y="12847"/>
                    <a:pt x="1922" y="18611"/>
                    <a:pt x="4306" y="23805"/>
                  </a:cubicBezTo>
                  <a:cubicBezTo>
                    <a:pt x="6690" y="28965"/>
                    <a:pt x="10853" y="33555"/>
                    <a:pt x="16225" y="35440"/>
                  </a:cubicBezTo>
                  <a:cubicBezTo>
                    <a:pt x="18249" y="36133"/>
                    <a:pt x="20372" y="36486"/>
                    <a:pt x="22505" y="36486"/>
                  </a:cubicBezTo>
                  <a:cubicBezTo>
                    <a:pt x="23223" y="36486"/>
                    <a:pt x="23941" y="36446"/>
                    <a:pt x="24658" y="36366"/>
                  </a:cubicBezTo>
                  <a:cubicBezTo>
                    <a:pt x="26828" y="36152"/>
                    <a:pt x="29141" y="35512"/>
                    <a:pt x="30600" y="33839"/>
                  </a:cubicBezTo>
                  <a:cubicBezTo>
                    <a:pt x="32023" y="32167"/>
                    <a:pt x="32344" y="29747"/>
                    <a:pt x="32344" y="27470"/>
                  </a:cubicBezTo>
                  <a:cubicBezTo>
                    <a:pt x="32379" y="15159"/>
                    <a:pt x="21563" y="5232"/>
                    <a:pt x="10390" y="1603"/>
                  </a:cubicBezTo>
                  <a:cubicBezTo>
                    <a:pt x="7150" y="534"/>
                    <a:pt x="3743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845976" y="1015319"/>
              <a:ext cx="1249495" cy="1486710"/>
            </a:xfrm>
            <a:custGeom>
              <a:rect b="b" l="l" r="r" t="t"/>
              <a:pathLst>
                <a:path extrusionOk="0" h="37717" w="31699">
                  <a:moveTo>
                    <a:pt x="836" y="0"/>
                  </a:moveTo>
                  <a:cubicBezTo>
                    <a:pt x="734" y="0"/>
                    <a:pt x="665" y="128"/>
                    <a:pt x="748" y="211"/>
                  </a:cubicBezTo>
                  <a:cubicBezTo>
                    <a:pt x="2029" y="1421"/>
                    <a:pt x="3310" y="2595"/>
                    <a:pt x="4555" y="3840"/>
                  </a:cubicBezTo>
                  <a:lnTo>
                    <a:pt x="4555" y="3947"/>
                  </a:lnTo>
                  <a:cubicBezTo>
                    <a:pt x="4555" y="3972"/>
                    <a:pt x="4591" y="3998"/>
                    <a:pt x="4624" y="3998"/>
                  </a:cubicBezTo>
                  <a:cubicBezTo>
                    <a:pt x="4638" y="3998"/>
                    <a:pt x="4652" y="3993"/>
                    <a:pt x="4662" y="3983"/>
                  </a:cubicBezTo>
                  <a:lnTo>
                    <a:pt x="4911" y="4232"/>
                  </a:lnTo>
                  <a:cubicBezTo>
                    <a:pt x="4164" y="4374"/>
                    <a:pt x="3417" y="4481"/>
                    <a:pt x="2670" y="4481"/>
                  </a:cubicBezTo>
                  <a:cubicBezTo>
                    <a:pt x="1816" y="4481"/>
                    <a:pt x="997" y="4410"/>
                    <a:pt x="179" y="4232"/>
                  </a:cubicBezTo>
                  <a:cubicBezTo>
                    <a:pt x="143" y="4232"/>
                    <a:pt x="108" y="4303"/>
                    <a:pt x="179" y="4303"/>
                  </a:cubicBezTo>
                  <a:cubicBezTo>
                    <a:pt x="1032" y="4549"/>
                    <a:pt x="1905" y="4665"/>
                    <a:pt x="2782" y="4665"/>
                  </a:cubicBezTo>
                  <a:cubicBezTo>
                    <a:pt x="3552" y="4665"/>
                    <a:pt x="4324" y="4576"/>
                    <a:pt x="5089" y="4410"/>
                  </a:cubicBezTo>
                  <a:cubicBezTo>
                    <a:pt x="6014" y="5370"/>
                    <a:pt x="6939" y="6367"/>
                    <a:pt x="7829" y="7363"/>
                  </a:cubicBezTo>
                  <a:cubicBezTo>
                    <a:pt x="8362" y="8003"/>
                    <a:pt x="8896" y="8644"/>
                    <a:pt x="9394" y="9320"/>
                  </a:cubicBezTo>
                  <a:cubicBezTo>
                    <a:pt x="8683" y="9355"/>
                    <a:pt x="8007" y="9462"/>
                    <a:pt x="7295" y="9498"/>
                  </a:cubicBezTo>
                  <a:cubicBezTo>
                    <a:pt x="6477" y="9569"/>
                    <a:pt x="5658" y="9605"/>
                    <a:pt x="4840" y="9605"/>
                  </a:cubicBezTo>
                  <a:cubicBezTo>
                    <a:pt x="3239" y="9605"/>
                    <a:pt x="1673" y="9462"/>
                    <a:pt x="108" y="9249"/>
                  </a:cubicBezTo>
                  <a:cubicBezTo>
                    <a:pt x="1" y="9249"/>
                    <a:pt x="1" y="9355"/>
                    <a:pt x="108" y="9391"/>
                  </a:cubicBezTo>
                  <a:cubicBezTo>
                    <a:pt x="1673" y="9640"/>
                    <a:pt x="3310" y="9782"/>
                    <a:pt x="4911" y="9818"/>
                  </a:cubicBezTo>
                  <a:cubicBezTo>
                    <a:pt x="5694" y="9818"/>
                    <a:pt x="6512" y="9818"/>
                    <a:pt x="7295" y="9782"/>
                  </a:cubicBezTo>
                  <a:cubicBezTo>
                    <a:pt x="8042" y="9747"/>
                    <a:pt x="8825" y="9676"/>
                    <a:pt x="9608" y="9533"/>
                  </a:cubicBezTo>
                  <a:cubicBezTo>
                    <a:pt x="10141" y="10281"/>
                    <a:pt x="10711" y="11028"/>
                    <a:pt x="11244" y="11775"/>
                  </a:cubicBezTo>
                  <a:cubicBezTo>
                    <a:pt x="11244" y="11846"/>
                    <a:pt x="11244" y="11917"/>
                    <a:pt x="11244" y="11953"/>
                  </a:cubicBezTo>
                  <a:cubicBezTo>
                    <a:pt x="11271" y="12033"/>
                    <a:pt x="11318" y="12073"/>
                    <a:pt x="11370" y="12073"/>
                  </a:cubicBezTo>
                  <a:cubicBezTo>
                    <a:pt x="11387" y="12073"/>
                    <a:pt x="11405" y="12069"/>
                    <a:pt x="11422" y="12060"/>
                  </a:cubicBezTo>
                  <a:cubicBezTo>
                    <a:pt x="12134" y="13056"/>
                    <a:pt x="12774" y="14052"/>
                    <a:pt x="13415" y="15084"/>
                  </a:cubicBezTo>
                  <a:cubicBezTo>
                    <a:pt x="12703" y="15262"/>
                    <a:pt x="11956" y="15511"/>
                    <a:pt x="11209" y="15618"/>
                  </a:cubicBezTo>
                  <a:cubicBezTo>
                    <a:pt x="10391" y="15796"/>
                    <a:pt x="9572" y="15867"/>
                    <a:pt x="8754" y="15938"/>
                  </a:cubicBezTo>
                  <a:cubicBezTo>
                    <a:pt x="8196" y="15962"/>
                    <a:pt x="7635" y="15974"/>
                    <a:pt x="7072" y="15974"/>
                  </a:cubicBezTo>
                  <a:cubicBezTo>
                    <a:pt x="5947" y="15974"/>
                    <a:pt x="4816" y="15926"/>
                    <a:pt x="3701" y="15831"/>
                  </a:cubicBezTo>
                  <a:cubicBezTo>
                    <a:pt x="2776" y="15760"/>
                    <a:pt x="1816" y="15653"/>
                    <a:pt x="855" y="15547"/>
                  </a:cubicBezTo>
                  <a:cubicBezTo>
                    <a:pt x="784" y="15547"/>
                    <a:pt x="748" y="15653"/>
                    <a:pt x="855" y="15689"/>
                  </a:cubicBezTo>
                  <a:cubicBezTo>
                    <a:pt x="3073" y="15948"/>
                    <a:pt x="5323" y="16208"/>
                    <a:pt x="7573" y="16208"/>
                  </a:cubicBezTo>
                  <a:cubicBezTo>
                    <a:pt x="8715" y="16208"/>
                    <a:pt x="9857" y="16141"/>
                    <a:pt x="10995" y="15974"/>
                  </a:cubicBezTo>
                  <a:cubicBezTo>
                    <a:pt x="11885" y="15867"/>
                    <a:pt x="12774" y="15653"/>
                    <a:pt x="13628" y="15369"/>
                  </a:cubicBezTo>
                  <a:cubicBezTo>
                    <a:pt x="13949" y="15902"/>
                    <a:pt x="14304" y="16436"/>
                    <a:pt x="14625" y="17005"/>
                  </a:cubicBezTo>
                  <a:lnTo>
                    <a:pt x="14625" y="17219"/>
                  </a:lnTo>
                  <a:cubicBezTo>
                    <a:pt x="14625" y="17287"/>
                    <a:pt x="14668" y="17311"/>
                    <a:pt x="14717" y="17311"/>
                  </a:cubicBezTo>
                  <a:cubicBezTo>
                    <a:pt x="14746" y="17311"/>
                    <a:pt x="14777" y="17303"/>
                    <a:pt x="14803" y="17290"/>
                  </a:cubicBezTo>
                  <a:cubicBezTo>
                    <a:pt x="15692" y="18749"/>
                    <a:pt x="16546" y="20208"/>
                    <a:pt x="17400" y="21631"/>
                  </a:cubicBezTo>
                  <a:cubicBezTo>
                    <a:pt x="17080" y="21666"/>
                    <a:pt x="16724" y="21738"/>
                    <a:pt x="16368" y="21809"/>
                  </a:cubicBezTo>
                  <a:cubicBezTo>
                    <a:pt x="15941" y="21844"/>
                    <a:pt x="15479" y="21916"/>
                    <a:pt x="15052" y="21951"/>
                  </a:cubicBezTo>
                  <a:cubicBezTo>
                    <a:pt x="14127" y="22058"/>
                    <a:pt x="13237" y="22093"/>
                    <a:pt x="12312" y="22093"/>
                  </a:cubicBezTo>
                  <a:cubicBezTo>
                    <a:pt x="12129" y="22097"/>
                    <a:pt x="11945" y="22099"/>
                    <a:pt x="11762" y="22099"/>
                  </a:cubicBezTo>
                  <a:cubicBezTo>
                    <a:pt x="10131" y="22099"/>
                    <a:pt x="8499" y="21958"/>
                    <a:pt x="6868" y="21702"/>
                  </a:cubicBezTo>
                  <a:cubicBezTo>
                    <a:pt x="5872" y="21560"/>
                    <a:pt x="4876" y="21346"/>
                    <a:pt x="3879" y="21097"/>
                  </a:cubicBezTo>
                  <a:cubicBezTo>
                    <a:pt x="3808" y="21097"/>
                    <a:pt x="3773" y="21204"/>
                    <a:pt x="3844" y="21239"/>
                  </a:cubicBezTo>
                  <a:cubicBezTo>
                    <a:pt x="6674" y="22011"/>
                    <a:pt x="9596" y="22416"/>
                    <a:pt x="12517" y="22416"/>
                  </a:cubicBezTo>
                  <a:cubicBezTo>
                    <a:pt x="13232" y="22416"/>
                    <a:pt x="13947" y="22391"/>
                    <a:pt x="14660" y="22342"/>
                  </a:cubicBezTo>
                  <a:cubicBezTo>
                    <a:pt x="15194" y="22307"/>
                    <a:pt x="15692" y="22236"/>
                    <a:pt x="16190" y="22200"/>
                  </a:cubicBezTo>
                  <a:cubicBezTo>
                    <a:pt x="16688" y="22129"/>
                    <a:pt x="17151" y="22058"/>
                    <a:pt x="17613" y="21951"/>
                  </a:cubicBezTo>
                  <a:cubicBezTo>
                    <a:pt x="17969" y="22520"/>
                    <a:pt x="18290" y="23090"/>
                    <a:pt x="18645" y="23659"/>
                  </a:cubicBezTo>
                  <a:cubicBezTo>
                    <a:pt x="19499" y="24975"/>
                    <a:pt x="20353" y="26292"/>
                    <a:pt x="21243" y="27537"/>
                  </a:cubicBezTo>
                  <a:cubicBezTo>
                    <a:pt x="17934" y="27537"/>
                    <a:pt x="14625" y="27359"/>
                    <a:pt x="11316" y="26968"/>
                  </a:cubicBezTo>
                  <a:cubicBezTo>
                    <a:pt x="10319" y="26861"/>
                    <a:pt x="9323" y="26719"/>
                    <a:pt x="8327" y="26541"/>
                  </a:cubicBezTo>
                  <a:cubicBezTo>
                    <a:pt x="8220" y="26541"/>
                    <a:pt x="8220" y="26719"/>
                    <a:pt x="8327" y="26719"/>
                  </a:cubicBezTo>
                  <a:cubicBezTo>
                    <a:pt x="11849" y="27324"/>
                    <a:pt x="15372" y="27715"/>
                    <a:pt x="18930" y="27858"/>
                  </a:cubicBezTo>
                  <a:cubicBezTo>
                    <a:pt x="19784" y="27893"/>
                    <a:pt x="20638" y="27893"/>
                    <a:pt x="21492" y="27893"/>
                  </a:cubicBezTo>
                  <a:cubicBezTo>
                    <a:pt x="22275" y="28961"/>
                    <a:pt x="23057" y="29992"/>
                    <a:pt x="23911" y="30989"/>
                  </a:cubicBezTo>
                  <a:cubicBezTo>
                    <a:pt x="24089" y="31202"/>
                    <a:pt x="24267" y="31416"/>
                    <a:pt x="24445" y="31629"/>
                  </a:cubicBezTo>
                  <a:cubicBezTo>
                    <a:pt x="24260" y="31631"/>
                    <a:pt x="24076" y="31632"/>
                    <a:pt x="23892" y="31632"/>
                  </a:cubicBezTo>
                  <a:cubicBezTo>
                    <a:pt x="21127" y="31632"/>
                    <a:pt x="18392" y="31382"/>
                    <a:pt x="15657" y="30882"/>
                  </a:cubicBezTo>
                  <a:cubicBezTo>
                    <a:pt x="14767" y="30704"/>
                    <a:pt x="13913" y="30526"/>
                    <a:pt x="13059" y="30277"/>
                  </a:cubicBezTo>
                  <a:cubicBezTo>
                    <a:pt x="12988" y="30277"/>
                    <a:pt x="12917" y="30384"/>
                    <a:pt x="13024" y="30419"/>
                  </a:cubicBezTo>
                  <a:cubicBezTo>
                    <a:pt x="16012" y="31273"/>
                    <a:pt x="19108" y="31771"/>
                    <a:pt x="22239" y="31914"/>
                  </a:cubicBezTo>
                  <a:cubicBezTo>
                    <a:pt x="22648" y="31932"/>
                    <a:pt x="23057" y="31940"/>
                    <a:pt x="23471" y="31940"/>
                  </a:cubicBezTo>
                  <a:cubicBezTo>
                    <a:pt x="23885" y="31940"/>
                    <a:pt x="24303" y="31932"/>
                    <a:pt x="24730" y="31914"/>
                  </a:cubicBezTo>
                  <a:cubicBezTo>
                    <a:pt x="26366" y="33871"/>
                    <a:pt x="28288" y="35614"/>
                    <a:pt x="30387" y="37073"/>
                  </a:cubicBezTo>
                  <a:cubicBezTo>
                    <a:pt x="30707" y="37286"/>
                    <a:pt x="31027" y="37464"/>
                    <a:pt x="31348" y="37678"/>
                  </a:cubicBezTo>
                  <a:cubicBezTo>
                    <a:pt x="31375" y="37705"/>
                    <a:pt x="31406" y="37717"/>
                    <a:pt x="31437" y="37717"/>
                  </a:cubicBezTo>
                  <a:cubicBezTo>
                    <a:pt x="31568" y="37717"/>
                    <a:pt x="31698" y="37508"/>
                    <a:pt x="31526" y="37393"/>
                  </a:cubicBezTo>
                  <a:cubicBezTo>
                    <a:pt x="29071" y="35685"/>
                    <a:pt x="26829" y="33693"/>
                    <a:pt x="24872" y="31416"/>
                  </a:cubicBezTo>
                  <a:lnTo>
                    <a:pt x="24445" y="30953"/>
                  </a:lnTo>
                  <a:cubicBezTo>
                    <a:pt x="26082" y="28498"/>
                    <a:pt x="26224" y="25545"/>
                    <a:pt x="26366" y="22698"/>
                  </a:cubicBezTo>
                  <a:cubicBezTo>
                    <a:pt x="26366" y="22622"/>
                    <a:pt x="26315" y="22587"/>
                    <a:pt x="26268" y="22587"/>
                  </a:cubicBezTo>
                  <a:cubicBezTo>
                    <a:pt x="26227" y="22587"/>
                    <a:pt x="26188" y="22613"/>
                    <a:pt x="26188" y="22663"/>
                  </a:cubicBezTo>
                  <a:cubicBezTo>
                    <a:pt x="26011" y="25402"/>
                    <a:pt x="25833" y="28356"/>
                    <a:pt x="24267" y="30740"/>
                  </a:cubicBezTo>
                  <a:cubicBezTo>
                    <a:pt x="23449" y="29779"/>
                    <a:pt x="22702" y="28783"/>
                    <a:pt x="21990" y="27786"/>
                  </a:cubicBezTo>
                  <a:cubicBezTo>
                    <a:pt x="22026" y="27680"/>
                    <a:pt x="21990" y="27573"/>
                    <a:pt x="21848" y="27573"/>
                  </a:cubicBezTo>
                  <a:lnTo>
                    <a:pt x="21812" y="27573"/>
                  </a:lnTo>
                  <a:lnTo>
                    <a:pt x="21670" y="27324"/>
                  </a:lnTo>
                  <a:cubicBezTo>
                    <a:pt x="22203" y="25687"/>
                    <a:pt x="22595" y="24015"/>
                    <a:pt x="22808" y="22271"/>
                  </a:cubicBezTo>
                  <a:cubicBezTo>
                    <a:pt x="23057" y="20492"/>
                    <a:pt x="23129" y="18678"/>
                    <a:pt x="23057" y="16863"/>
                  </a:cubicBezTo>
                  <a:cubicBezTo>
                    <a:pt x="23022" y="15831"/>
                    <a:pt x="22951" y="14835"/>
                    <a:pt x="22808" y="13803"/>
                  </a:cubicBezTo>
                  <a:cubicBezTo>
                    <a:pt x="22808" y="13768"/>
                    <a:pt x="22773" y="13750"/>
                    <a:pt x="22737" y="13750"/>
                  </a:cubicBezTo>
                  <a:cubicBezTo>
                    <a:pt x="22702" y="13750"/>
                    <a:pt x="22666" y="13768"/>
                    <a:pt x="22666" y="13803"/>
                  </a:cubicBezTo>
                  <a:cubicBezTo>
                    <a:pt x="23093" y="17361"/>
                    <a:pt x="22915" y="20990"/>
                    <a:pt x="22168" y="24477"/>
                  </a:cubicBezTo>
                  <a:cubicBezTo>
                    <a:pt x="21954" y="25331"/>
                    <a:pt x="21705" y="26185"/>
                    <a:pt x="21456" y="27039"/>
                  </a:cubicBezTo>
                  <a:cubicBezTo>
                    <a:pt x="20780" y="26078"/>
                    <a:pt x="20140" y="25118"/>
                    <a:pt x="19499" y="24122"/>
                  </a:cubicBezTo>
                  <a:cubicBezTo>
                    <a:pt x="19215" y="23695"/>
                    <a:pt x="18930" y="23196"/>
                    <a:pt x="18610" y="22734"/>
                  </a:cubicBezTo>
                  <a:cubicBezTo>
                    <a:pt x="18752" y="21026"/>
                    <a:pt x="18788" y="19318"/>
                    <a:pt x="18859" y="17610"/>
                  </a:cubicBezTo>
                  <a:cubicBezTo>
                    <a:pt x="18966" y="15902"/>
                    <a:pt x="19037" y="14088"/>
                    <a:pt x="19108" y="12309"/>
                  </a:cubicBezTo>
                  <a:cubicBezTo>
                    <a:pt x="19179" y="11312"/>
                    <a:pt x="19215" y="10316"/>
                    <a:pt x="19286" y="9320"/>
                  </a:cubicBezTo>
                  <a:cubicBezTo>
                    <a:pt x="19286" y="9281"/>
                    <a:pt x="19254" y="9253"/>
                    <a:pt x="19219" y="9253"/>
                  </a:cubicBezTo>
                  <a:cubicBezTo>
                    <a:pt x="19190" y="9253"/>
                    <a:pt x="19160" y="9272"/>
                    <a:pt x="19143" y="9320"/>
                  </a:cubicBezTo>
                  <a:cubicBezTo>
                    <a:pt x="18966" y="12842"/>
                    <a:pt x="18752" y="16365"/>
                    <a:pt x="18539" y="19852"/>
                  </a:cubicBezTo>
                  <a:cubicBezTo>
                    <a:pt x="18467" y="20706"/>
                    <a:pt x="18432" y="21524"/>
                    <a:pt x="18361" y="22378"/>
                  </a:cubicBezTo>
                  <a:cubicBezTo>
                    <a:pt x="17187" y="20421"/>
                    <a:pt x="16012" y="18464"/>
                    <a:pt x="14803" y="16507"/>
                  </a:cubicBezTo>
                  <a:cubicBezTo>
                    <a:pt x="14838" y="14942"/>
                    <a:pt x="14803" y="13376"/>
                    <a:pt x="14767" y="11775"/>
                  </a:cubicBezTo>
                  <a:cubicBezTo>
                    <a:pt x="14696" y="9960"/>
                    <a:pt x="14589" y="8146"/>
                    <a:pt x="14482" y="6331"/>
                  </a:cubicBezTo>
                  <a:cubicBezTo>
                    <a:pt x="14482" y="6283"/>
                    <a:pt x="14446" y="6264"/>
                    <a:pt x="14406" y="6264"/>
                  </a:cubicBezTo>
                  <a:cubicBezTo>
                    <a:pt x="14358" y="6264"/>
                    <a:pt x="14304" y="6292"/>
                    <a:pt x="14304" y="6331"/>
                  </a:cubicBezTo>
                  <a:cubicBezTo>
                    <a:pt x="14447" y="8146"/>
                    <a:pt x="14518" y="9960"/>
                    <a:pt x="14554" y="11739"/>
                  </a:cubicBezTo>
                  <a:cubicBezTo>
                    <a:pt x="14589" y="13198"/>
                    <a:pt x="14554" y="14657"/>
                    <a:pt x="14554" y="16080"/>
                  </a:cubicBezTo>
                  <a:lnTo>
                    <a:pt x="14411" y="15867"/>
                  </a:lnTo>
                  <a:cubicBezTo>
                    <a:pt x="13451" y="14301"/>
                    <a:pt x="12419" y="12736"/>
                    <a:pt x="11351" y="11206"/>
                  </a:cubicBezTo>
                  <a:cubicBezTo>
                    <a:pt x="10960" y="8502"/>
                    <a:pt x="10533" y="5762"/>
                    <a:pt x="10177" y="3022"/>
                  </a:cubicBezTo>
                  <a:cubicBezTo>
                    <a:pt x="10177" y="2987"/>
                    <a:pt x="10150" y="2969"/>
                    <a:pt x="10124" y="2969"/>
                  </a:cubicBezTo>
                  <a:cubicBezTo>
                    <a:pt x="10097" y="2969"/>
                    <a:pt x="10070" y="2987"/>
                    <a:pt x="10070" y="3022"/>
                  </a:cubicBezTo>
                  <a:cubicBezTo>
                    <a:pt x="10355" y="5584"/>
                    <a:pt x="10640" y="8181"/>
                    <a:pt x="11031" y="10743"/>
                  </a:cubicBezTo>
                  <a:cubicBezTo>
                    <a:pt x="10319" y="9747"/>
                    <a:pt x="9572" y="8786"/>
                    <a:pt x="8789" y="7861"/>
                  </a:cubicBezTo>
                  <a:cubicBezTo>
                    <a:pt x="8434" y="7434"/>
                    <a:pt x="8042" y="6972"/>
                    <a:pt x="7651" y="6580"/>
                  </a:cubicBezTo>
                  <a:cubicBezTo>
                    <a:pt x="7473" y="4872"/>
                    <a:pt x="7331" y="3164"/>
                    <a:pt x="7224" y="1457"/>
                  </a:cubicBezTo>
                  <a:cubicBezTo>
                    <a:pt x="7224" y="1426"/>
                    <a:pt x="7205" y="1415"/>
                    <a:pt x="7183" y="1415"/>
                  </a:cubicBezTo>
                  <a:cubicBezTo>
                    <a:pt x="7153" y="1415"/>
                    <a:pt x="7117" y="1436"/>
                    <a:pt x="7117" y="1457"/>
                  </a:cubicBezTo>
                  <a:cubicBezTo>
                    <a:pt x="7188" y="3093"/>
                    <a:pt x="7331" y="4730"/>
                    <a:pt x="7473" y="6367"/>
                  </a:cubicBezTo>
                  <a:cubicBezTo>
                    <a:pt x="6548" y="5335"/>
                    <a:pt x="5587" y="4374"/>
                    <a:pt x="4591" y="3413"/>
                  </a:cubicBezTo>
                  <a:cubicBezTo>
                    <a:pt x="4342" y="2382"/>
                    <a:pt x="4057" y="1350"/>
                    <a:pt x="3808" y="318"/>
                  </a:cubicBezTo>
                  <a:cubicBezTo>
                    <a:pt x="3808" y="282"/>
                    <a:pt x="3781" y="265"/>
                    <a:pt x="3759" y="265"/>
                  </a:cubicBezTo>
                  <a:cubicBezTo>
                    <a:pt x="3737" y="265"/>
                    <a:pt x="3719" y="282"/>
                    <a:pt x="3737" y="318"/>
                  </a:cubicBezTo>
                  <a:cubicBezTo>
                    <a:pt x="3915" y="1279"/>
                    <a:pt x="4128" y="2239"/>
                    <a:pt x="4342" y="3164"/>
                  </a:cubicBezTo>
                  <a:cubicBezTo>
                    <a:pt x="3488" y="2382"/>
                    <a:pt x="2634" y="1563"/>
                    <a:pt x="1744" y="780"/>
                  </a:cubicBezTo>
                  <a:lnTo>
                    <a:pt x="926" y="33"/>
                  </a:lnTo>
                  <a:cubicBezTo>
                    <a:pt x="895" y="10"/>
                    <a:pt x="864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461700" y="2561294"/>
              <a:ext cx="1774221" cy="1009246"/>
            </a:xfrm>
            <a:custGeom>
              <a:rect b="b" l="l" r="r" t="t"/>
              <a:pathLst>
                <a:path extrusionOk="0" h="25604" w="45011">
                  <a:moveTo>
                    <a:pt x="28956" y="1"/>
                  </a:moveTo>
                  <a:cubicBezTo>
                    <a:pt x="20650" y="1"/>
                    <a:pt x="12122" y="4107"/>
                    <a:pt x="6263" y="9843"/>
                  </a:cubicBezTo>
                  <a:cubicBezTo>
                    <a:pt x="3701" y="12262"/>
                    <a:pt x="1602" y="15109"/>
                    <a:pt x="1" y="18240"/>
                  </a:cubicBezTo>
                  <a:cubicBezTo>
                    <a:pt x="2349" y="18667"/>
                    <a:pt x="4520" y="19805"/>
                    <a:pt x="6690" y="20837"/>
                  </a:cubicBezTo>
                  <a:cubicBezTo>
                    <a:pt x="11849" y="23257"/>
                    <a:pt x="17329" y="25285"/>
                    <a:pt x="23022" y="25569"/>
                  </a:cubicBezTo>
                  <a:cubicBezTo>
                    <a:pt x="23471" y="25592"/>
                    <a:pt x="23922" y="25603"/>
                    <a:pt x="24374" y="25603"/>
                  </a:cubicBezTo>
                  <a:cubicBezTo>
                    <a:pt x="29647" y="25603"/>
                    <a:pt x="35024" y="24054"/>
                    <a:pt x="38891" y="20481"/>
                  </a:cubicBezTo>
                  <a:cubicBezTo>
                    <a:pt x="40954" y="18524"/>
                    <a:pt x="42591" y="16141"/>
                    <a:pt x="43623" y="13472"/>
                  </a:cubicBezTo>
                  <a:cubicBezTo>
                    <a:pt x="44477" y="11444"/>
                    <a:pt x="45011" y="9096"/>
                    <a:pt x="44192" y="7032"/>
                  </a:cubicBezTo>
                  <a:cubicBezTo>
                    <a:pt x="43374" y="5004"/>
                    <a:pt x="41381" y="3580"/>
                    <a:pt x="39389" y="2513"/>
                  </a:cubicBezTo>
                  <a:cubicBezTo>
                    <a:pt x="36109" y="771"/>
                    <a:pt x="32553" y="1"/>
                    <a:pt x="28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20747" y="2672963"/>
              <a:ext cx="1887192" cy="802659"/>
            </a:xfrm>
            <a:custGeom>
              <a:rect b="b" l="l" r="r" t="t"/>
              <a:pathLst>
                <a:path extrusionOk="0" h="20363" w="47877">
                  <a:moveTo>
                    <a:pt x="22651" y="0"/>
                  </a:moveTo>
                  <a:cubicBezTo>
                    <a:pt x="22580" y="0"/>
                    <a:pt x="22509" y="107"/>
                    <a:pt x="22580" y="143"/>
                  </a:cubicBezTo>
                  <a:cubicBezTo>
                    <a:pt x="25960" y="1424"/>
                    <a:pt x="29056" y="3274"/>
                    <a:pt x="31796" y="5586"/>
                  </a:cubicBezTo>
                  <a:cubicBezTo>
                    <a:pt x="32472" y="6156"/>
                    <a:pt x="33112" y="6796"/>
                    <a:pt x="33753" y="7401"/>
                  </a:cubicBezTo>
                  <a:cubicBezTo>
                    <a:pt x="32579" y="7543"/>
                    <a:pt x="31440" y="7686"/>
                    <a:pt x="30266" y="7757"/>
                  </a:cubicBezTo>
                  <a:cubicBezTo>
                    <a:pt x="29732" y="7792"/>
                    <a:pt x="29163" y="7828"/>
                    <a:pt x="28629" y="7899"/>
                  </a:cubicBezTo>
                  <a:cubicBezTo>
                    <a:pt x="27170" y="6974"/>
                    <a:pt x="25676" y="6120"/>
                    <a:pt x="24181" y="5266"/>
                  </a:cubicBezTo>
                  <a:lnTo>
                    <a:pt x="19627" y="2562"/>
                  </a:lnTo>
                  <a:lnTo>
                    <a:pt x="17065" y="1032"/>
                  </a:lnTo>
                  <a:cubicBezTo>
                    <a:pt x="17052" y="1025"/>
                    <a:pt x="17038" y="1022"/>
                    <a:pt x="17025" y="1022"/>
                  </a:cubicBezTo>
                  <a:cubicBezTo>
                    <a:pt x="16972" y="1022"/>
                    <a:pt x="16937" y="1074"/>
                    <a:pt x="16994" y="1103"/>
                  </a:cubicBezTo>
                  <a:cubicBezTo>
                    <a:pt x="19983" y="2953"/>
                    <a:pt x="23007" y="4768"/>
                    <a:pt x="25996" y="6618"/>
                  </a:cubicBezTo>
                  <a:cubicBezTo>
                    <a:pt x="26708" y="7045"/>
                    <a:pt x="27419" y="7508"/>
                    <a:pt x="28166" y="7899"/>
                  </a:cubicBezTo>
                  <a:cubicBezTo>
                    <a:pt x="25889" y="8077"/>
                    <a:pt x="23577" y="8184"/>
                    <a:pt x="21299" y="8326"/>
                  </a:cubicBezTo>
                  <a:cubicBezTo>
                    <a:pt x="19947" y="7579"/>
                    <a:pt x="18524" y="6867"/>
                    <a:pt x="17101" y="6191"/>
                  </a:cubicBezTo>
                  <a:cubicBezTo>
                    <a:pt x="15464" y="5373"/>
                    <a:pt x="13792" y="4590"/>
                    <a:pt x="12120" y="3879"/>
                  </a:cubicBezTo>
                  <a:cubicBezTo>
                    <a:pt x="12112" y="3875"/>
                    <a:pt x="12104" y="3873"/>
                    <a:pt x="12097" y="3873"/>
                  </a:cubicBezTo>
                  <a:cubicBezTo>
                    <a:pt x="12042" y="3873"/>
                    <a:pt x="12021" y="3989"/>
                    <a:pt x="12084" y="4021"/>
                  </a:cubicBezTo>
                  <a:cubicBezTo>
                    <a:pt x="13721" y="4768"/>
                    <a:pt x="15357" y="5551"/>
                    <a:pt x="16958" y="6369"/>
                  </a:cubicBezTo>
                  <a:cubicBezTo>
                    <a:pt x="18275" y="7010"/>
                    <a:pt x="19520" y="7686"/>
                    <a:pt x="20801" y="8362"/>
                  </a:cubicBezTo>
                  <a:lnTo>
                    <a:pt x="20552" y="8362"/>
                  </a:lnTo>
                  <a:cubicBezTo>
                    <a:pt x="18702" y="8469"/>
                    <a:pt x="16852" y="8646"/>
                    <a:pt x="15002" y="8895"/>
                  </a:cubicBezTo>
                  <a:cubicBezTo>
                    <a:pt x="12404" y="7970"/>
                    <a:pt x="9807" y="7081"/>
                    <a:pt x="7245" y="6085"/>
                  </a:cubicBezTo>
                  <a:cubicBezTo>
                    <a:pt x="7237" y="6081"/>
                    <a:pt x="7229" y="6079"/>
                    <a:pt x="7222" y="6079"/>
                  </a:cubicBezTo>
                  <a:cubicBezTo>
                    <a:pt x="7160" y="6079"/>
                    <a:pt x="7114" y="6195"/>
                    <a:pt x="7209" y="6227"/>
                  </a:cubicBezTo>
                  <a:cubicBezTo>
                    <a:pt x="9593" y="7152"/>
                    <a:pt x="12013" y="8113"/>
                    <a:pt x="14432" y="8967"/>
                  </a:cubicBezTo>
                  <a:cubicBezTo>
                    <a:pt x="13258" y="9145"/>
                    <a:pt x="12048" y="9322"/>
                    <a:pt x="10874" y="9572"/>
                  </a:cubicBezTo>
                  <a:cubicBezTo>
                    <a:pt x="10340" y="9714"/>
                    <a:pt x="9771" y="9821"/>
                    <a:pt x="9202" y="9963"/>
                  </a:cubicBezTo>
                  <a:cubicBezTo>
                    <a:pt x="7636" y="9358"/>
                    <a:pt x="6035" y="8682"/>
                    <a:pt x="4505" y="7970"/>
                  </a:cubicBezTo>
                  <a:cubicBezTo>
                    <a:pt x="4495" y="7965"/>
                    <a:pt x="4486" y="7963"/>
                    <a:pt x="4478" y="7963"/>
                  </a:cubicBezTo>
                  <a:cubicBezTo>
                    <a:pt x="4426" y="7963"/>
                    <a:pt x="4408" y="8047"/>
                    <a:pt x="4470" y="8077"/>
                  </a:cubicBezTo>
                  <a:cubicBezTo>
                    <a:pt x="5928" y="8753"/>
                    <a:pt x="7423" y="9394"/>
                    <a:pt x="8917" y="10070"/>
                  </a:cubicBezTo>
                  <a:cubicBezTo>
                    <a:pt x="7565" y="10390"/>
                    <a:pt x="6284" y="10817"/>
                    <a:pt x="4968" y="11244"/>
                  </a:cubicBezTo>
                  <a:cubicBezTo>
                    <a:pt x="3936" y="10959"/>
                    <a:pt x="2904" y="10710"/>
                    <a:pt x="1837" y="10461"/>
                  </a:cubicBezTo>
                  <a:cubicBezTo>
                    <a:pt x="1801" y="10461"/>
                    <a:pt x="1765" y="10532"/>
                    <a:pt x="1837" y="10532"/>
                  </a:cubicBezTo>
                  <a:cubicBezTo>
                    <a:pt x="2762" y="10817"/>
                    <a:pt x="3687" y="11101"/>
                    <a:pt x="4648" y="11351"/>
                  </a:cubicBezTo>
                  <a:cubicBezTo>
                    <a:pt x="3509" y="11706"/>
                    <a:pt x="2406" y="12098"/>
                    <a:pt x="1338" y="12489"/>
                  </a:cubicBezTo>
                  <a:lnTo>
                    <a:pt x="164" y="12952"/>
                  </a:lnTo>
                  <a:cubicBezTo>
                    <a:pt x="0" y="12985"/>
                    <a:pt x="79" y="13169"/>
                    <a:pt x="204" y="13169"/>
                  </a:cubicBezTo>
                  <a:cubicBezTo>
                    <a:pt x="214" y="13169"/>
                    <a:pt x="225" y="13168"/>
                    <a:pt x="235" y="13165"/>
                  </a:cubicBezTo>
                  <a:cubicBezTo>
                    <a:pt x="1908" y="12596"/>
                    <a:pt x="3545" y="12027"/>
                    <a:pt x="5217" y="11493"/>
                  </a:cubicBezTo>
                  <a:lnTo>
                    <a:pt x="5324" y="11528"/>
                  </a:lnTo>
                  <a:cubicBezTo>
                    <a:pt x="5330" y="11535"/>
                    <a:pt x="5338" y="11538"/>
                    <a:pt x="5347" y="11538"/>
                  </a:cubicBezTo>
                  <a:cubicBezTo>
                    <a:pt x="5384" y="11538"/>
                    <a:pt x="5430" y="11486"/>
                    <a:pt x="5430" y="11457"/>
                  </a:cubicBezTo>
                  <a:lnTo>
                    <a:pt x="5751" y="11351"/>
                  </a:lnTo>
                  <a:lnTo>
                    <a:pt x="5751" y="11351"/>
                  </a:lnTo>
                  <a:cubicBezTo>
                    <a:pt x="5537" y="12098"/>
                    <a:pt x="5252" y="12774"/>
                    <a:pt x="4932" y="13450"/>
                  </a:cubicBezTo>
                  <a:cubicBezTo>
                    <a:pt x="4541" y="14197"/>
                    <a:pt x="4078" y="14909"/>
                    <a:pt x="3545" y="15514"/>
                  </a:cubicBezTo>
                  <a:cubicBezTo>
                    <a:pt x="3518" y="15566"/>
                    <a:pt x="3550" y="15599"/>
                    <a:pt x="3582" y="15599"/>
                  </a:cubicBezTo>
                  <a:cubicBezTo>
                    <a:pt x="3594" y="15599"/>
                    <a:pt x="3606" y="15594"/>
                    <a:pt x="3616" y="15585"/>
                  </a:cubicBezTo>
                  <a:cubicBezTo>
                    <a:pt x="4754" y="14375"/>
                    <a:pt x="5573" y="12881"/>
                    <a:pt x="6000" y="11279"/>
                  </a:cubicBezTo>
                  <a:cubicBezTo>
                    <a:pt x="7281" y="10888"/>
                    <a:pt x="8561" y="10532"/>
                    <a:pt x="9878" y="10248"/>
                  </a:cubicBezTo>
                  <a:cubicBezTo>
                    <a:pt x="10696" y="10070"/>
                    <a:pt x="11515" y="9892"/>
                    <a:pt x="12333" y="9749"/>
                  </a:cubicBezTo>
                  <a:lnTo>
                    <a:pt x="12333" y="9749"/>
                  </a:lnTo>
                  <a:cubicBezTo>
                    <a:pt x="12048" y="10390"/>
                    <a:pt x="11799" y="11066"/>
                    <a:pt x="11550" y="11706"/>
                  </a:cubicBezTo>
                  <a:cubicBezTo>
                    <a:pt x="11230" y="12454"/>
                    <a:pt x="10874" y="13201"/>
                    <a:pt x="10483" y="13912"/>
                  </a:cubicBezTo>
                  <a:cubicBezTo>
                    <a:pt x="9736" y="15336"/>
                    <a:pt x="8882" y="16688"/>
                    <a:pt x="7921" y="17969"/>
                  </a:cubicBezTo>
                  <a:cubicBezTo>
                    <a:pt x="7896" y="18019"/>
                    <a:pt x="7942" y="18069"/>
                    <a:pt x="7983" y="18069"/>
                  </a:cubicBezTo>
                  <a:cubicBezTo>
                    <a:pt x="8001" y="18069"/>
                    <a:pt x="8017" y="18061"/>
                    <a:pt x="8028" y="18040"/>
                  </a:cubicBezTo>
                  <a:cubicBezTo>
                    <a:pt x="9024" y="16759"/>
                    <a:pt x="9913" y="15407"/>
                    <a:pt x="10696" y="13984"/>
                  </a:cubicBezTo>
                  <a:cubicBezTo>
                    <a:pt x="11088" y="13308"/>
                    <a:pt x="11443" y="12596"/>
                    <a:pt x="11764" y="11884"/>
                  </a:cubicBezTo>
                  <a:cubicBezTo>
                    <a:pt x="12120" y="11173"/>
                    <a:pt x="12440" y="10461"/>
                    <a:pt x="12653" y="9714"/>
                  </a:cubicBezTo>
                  <a:cubicBezTo>
                    <a:pt x="13543" y="9572"/>
                    <a:pt x="14503" y="9429"/>
                    <a:pt x="15393" y="9322"/>
                  </a:cubicBezTo>
                  <a:lnTo>
                    <a:pt x="15606" y="9394"/>
                  </a:lnTo>
                  <a:cubicBezTo>
                    <a:pt x="15619" y="9400"/>
                    <a:pt x="15633" y="9403"/>
                    <a:pt x="15645" y="9403"/>
                  </a:cubicBezTo>
                  <a:cubicBezTo>
                    <a:pt x="15701" y="9403"/>
                    <a:pt x="15749" y="9345"/>
                    <a:pt x="15749" y="9287"/>
                  </a:cubicBezTo>
                  <a:cubicBezTo>
                    <a:pt x="16958" y="9145"/>
                    <a:pt x="18168" y="9038"/>
                    <a:pt x="19378" y="8931"/>
                  </a:cubicBezTo>
                  <a:lnTo>
                    <a:pt x="19378" y="8931"/>
                  </a:lnTo>
                  <a:cubicBezTo>
                    <a:pt x="19200" y="9678"/>
                    <a:pt x="19058" y="10425"/>
                    <a:pt x="18809" y="11137"/>
                  </a:cubicBezTo>
                  <a:cubicBezTo>
                    <a:pt x="18560" y="11920"/>
                    <a:pt x="18275" y="12703"/>
                    <a:pt x="17919" y="13450"/>
                  </a:cubicBezTo>
                  <a:cubicBezTo>
                    <a:pt x="17243" y="14980"/>
                    <a:pt x="16425" y="16439"/>
                    <a:pt x="15535" y="17862"/>
                  </a:cubicBezTo>
                  <a:cubicBezTo>
                    <a:pt x="15002" y="18680"/>
                    <a:pt x="14468" y="19463"/>
                    <a:pt x="13934" y="20281"/>
                  </a:cubicBezTo>
                  <a:cubicBezTo>
                    <a:pt x="13905" y="20310"/>
                    <a:pt x="13946" y="20362"/>
                    <a:pt x="14001" y="20362"/>
                  </a:cubicBezTo>
                  <a:cubicBezTo>
                    <a:pt x="14014" y="20362"/>
                    <a:pt x="14027" y="20359"/>
                    <a:pt x="14041" y="20353"/>
                  </a:cubicBezTo>
                  <a:cubicBezTo>
                    <a:pt x="15962" y="17577"/>
                    <a:pt x="17884" y="14731"/>
                    <a:pt x="19022" y="11528"/>
                  </a:cubicBezTo>
                  <a:cubicBezTo>
                    <a:pt x="19378" y="10675"/>
                    <a:pt x="19591" y="9821"/>
                    <a:pt x="19734" y="8931"/>
                  </a:cubicBezTo>
                  <a:cubicBezTo>
                    <a:pt x="20374" y="8860"/>
                    <a:pt x="21015" y="8824"/>
                    <a:pt x="21655" y="8789"/>
                  </a:cubicBezTo>
                  <a:cubicBezTo>
                    <a:pt x="21691" y="8824"/>
                    <a:pt x="21762" y="8860"/>
                    <a:pt x="21833" y="8860"/>
                  </a:cubicBezTo>
                  <a:cubicBezTo>
                    <a:pt x="21851" y="8869"/>
                    <a:pt x="21869" y="8873"/>
                    <a:pt x="21885" y="8873"/>
                  </a:cubicBezTo>
                  <a:cubicBezTo>
                    <a:pt x="21935" y="8873"/>
                    <a:pt x="21975" y="8833"/>
                    <a:pt x="21975" y="8753"/>
                  </a:cubicBezTo>
                  <a:cubicBezTo>
                    <a:pt x="23683" y="8646"/>
                    <a:pt x="25356" y="8575"/>
                    <a:pt x="27028" y="8469"/>
                  </a:cubicBezTo>
                  <a:lnTo>
                    <a:pt x="27028" y="8469"/>
                  </a:lnTo>
                  <a:cubicBezTo>
                    <a:pt x="26921" y="8789"/>
                    <a:pt x="26814" y="9145"/>
                    <a:pt x="26708" y="9465"/>
                  </a:cubicBezTo>
                  <a:cubicBezTo>
                    <a:pt x="26530" y="9892"/>
                    <a:pt x="26387" y="10283"/>
                    <a:pt x="26210" y="10710"/>
                  </a:cubicBezTo>
                  <a:cubicBezTo>
                    <a:pt x="25854" y="11564"/>
                    <a:pt x="25498" y="12382"/>
                    <a:pt x="25071" y="13201"/>
                  </a:cubicBezTo>
                  <a:cubicBezTo>
                    <a:pt x="24217" y="14837"/>
                    <a:pt x="23256" y="16367"/>
                    <a:pt x="22189" y="17826"/>
                  </a:cubicBezTo>
                  <a:cubicBezTo>
                    <a:pt x="21548" y="18645"/>
                    <a:pt x="20908" y="19427"/>
                    <a:pt x="20232" y="20210"/>
                  </a:cubicBezTo>
                  <a:cubicBezTo>
                    <a:pt x="20178" y="20237"/>
                    <a:pt x="20226" y="20305"/>
                    <a:pt x="20269" y="20305"/>
                  </a:cubicBezTo>
                  <a:cubicBezTo>
                    <a:pt x="20282" y="20305"/>
                    <a:pt x="20295" y="20298"/>
                    <a:pt x="20303" y="20281"/>
                  </a:cubicBezTo>
                  <a:cubicBezTo>
                    <a:pt x="22829" y="17648"/>
                    <a:pt x="24893" y="14588"/>
                    <a:pt x="26387" y="11208"/>
                  </a:cubicBezTo>
                  <a:cubicBezTo>
                    <a:pt x="26565" y="10746"/>
                    <a:pt x="26779" y="10283"/>
                    <a:pt x="26957" y="9821"/>
                  </a:cubicBezTo>
                  <a:cubicBezTo>
                    <a:pt x="27135" y="9358"/>
                    <a:pt x="27277" y="8931"/>
                    <a:pt x="27419" y="8433"/>
                  </a:cubicBezTo>
                  <a:cubicBezTo>
                    <a:pt x="28060" y="8397"/>
                    <a:pt x="28736" y="8362"/>
                    <a:pt x="29412" y="8326"/>
                  </a:cubicBezTo>
                  <a:cubicBezTo>
                    <a:pt x="30942" y="8219"/>
                    <a:pt x="32507" y="8042"/>
                    <a:pt x="34073" y="7864"/>
                  </a:cubicBezTo>
                  <a:lnTo>
                    <a:pt x="34073" y="7864"/>
                  </a:lnTo>
                  <a:cubicBezTo>
                    <a:pt x="32472" y="10781"/>
                    <a:pt x="30728" y="13628"/>
                    <a:pt x="28878" y="16367"/>
                  </a:cubicBezTo>
                  <a:cubicBezTo>
                    <a:pt x="28309" y="17186"/>
                    <a:pt x="27704" y="18004"/>
                    <a:pt x="27099" y="18823"/>
                  </a:cubicBezTo>
                  <a:cubicBezTo>
                    <a:pt x="27049" y="18873"/>
                    <a:pt x="27105" y="18923"/>
                    <a:pt x="27155" y="18923"/>
                  </a:cubicBezTo>
                  <a:cubicBezTo>
                    <a:pt x="27176" y="18923"/>
                    <a:pt x="27195" y="18915"/>
                    <a:pt x="27206" y="18894"/>
                  </a:cubicBezTo>
                  <a:cubicBezTo>
                    <a:pt x="29412" y="16083"/>
                    <a:pt x="31404" y="13130"/>
                    <a:pt x="33183" y="10034"/>
                  </a:cubicBezTo>
                  <a:cubicBezTo>
                    <a:pt x="33610" y="9322"/>
                    <a:pt x="34002" y="8575"/>
                    <a:pt x="34393" y="7792"/>
                  </a:cubicBezTo>
                  <a:cubicBezTo>
                    <a:pt x="35710" y="7615"/>
                    <a:pt x="36991" y="7401"/>
                    <a:pt x="38271" y="7152"/>
                  </a:cubicBezTo>
                  <a:lnTo>
                    <a:pt x="39090" y="6974"/>
                  </a:lnTo>
                  <a:lnTo>
                    <a:pt x="39090" y="6974"/>
                  </a:lnTo>
                  <a:cubicBezTo>
                    <a:pt x="37738" y="9572"/>
                    <a:pt x="36137" y="12062"/>
                    <a:pt x="34322" y="14375"/>
                  </a:cubicBezTo>
                  <a:cubicBezTo>
                    <a:pt x="33753" y="15051"/>
                    <a:pt x="33183" y="15727"/>
                    <a:pt x="32579" y="16403"/>
                  </a:cubicBezTo>
                  <a:cubicBezTo>
                    <a:pt x="32521" y="16432"/>
                    <a:pt x="32579" y="16529"/>
                    <a:pt x="32641" y="16529"/>
                  </a:cubicBezTo>
                  <a:cubicBezTo>
                    <a:pt x="32656" y="16529"/>
                    <a:pt x="32671" y="16524"/>
                    <a:pt x="32685" y="16510"/>
                  </a:cubicBezTo>
                  <a:cubicBezTo>
                    <a:pt x="34820" y="14233"/>
                    <a:pt x="36741" y="11706"/>
                    <a:pt x="38307" y="9038"/>
                  </a:cubicBezTo>
                  <a:cubicBezTo>
                    <a:pt x="38770" y="8326"/>
                    <a:pt x="39125" y="7615"/>
                    <a:pt x="39481" y="6867"/>
                  </a:cubicBezTo>
                  <a:cubicBezTo>
                    <a:pt x="42007" y="6298"/>
                    <a:pt x="44427" y="5409"/>
                    <a:pt x="46704" y="4234"/>
                  </a:cubicBezTo>
                  <a:cubicBezTo>
                    <a:pt x="47024" y="4092"/>
                    <a:pt x="47345" y="3879"/>
                    <a:pt x="47665" y="3701"/>
                  </a:cubicBezTo>
                  <a:cubicBezTo>
                    <a:pt x="47876" y="3610"/>
                    <a:pt x="47806" y="3314"/>
                    <a:pt x="47649" y="3314"/>
                  </a:cubicBezTo>
                  <a:cubicBezTo>
                    <a:pt x="47621" y="3314"/>
                    <a:pt x="47590" y="3323"/>
                    <a:pt x="47558" y="3345"/>
                  </a:cubicBezTo>
                  <a:cubicBezTo>
                    <a:pt x="44889" y="4733"/>
                    <a:pt x="42079" y="5800"/>
                    <a:pt x="39161" y="6440"/>
                  </a:cubicBezTo>
                  <a:lnTo>
                    <a:pt x="38556" y="6583"/>
                  </a:lnTo>
                  <a:cubicBezTo>
                    <a:pt x="37133" y="4021"/>
                    <a:pt x="34607" y="2491"/>
                    <a:pt x="32152" y="1032"/>
                  </a:cubicBezTo>
                  <a:cubicBezTo>
                    <a:pt x="32140" y="1028"/>
                    <a:pt x="32128" y="1027"/>
                    <a:pt x="32117" y="1027"/>
                  </a:cubicBezTo>
                  <a:cubicBezTo>
                    <a:pt x="32024" y="1027"/>
                    <a:pt x="31950" y="1147"/>
                    <a:pt x="32045" y="1210"/>
                  </a:cubicBezTo>
                  <a:cubicBezTo>
                    <a:pt x="34393" y="2633"/>
                    <a:pt x="36919" y="4163"/>
                    <a:pt x="38271" y="6654"/>
                  </a:cubicBezTo>
                  <a:cubicBezTo>
                    <a:pt x="37026" y="6903"/>
                    <a:pt x="35816" y="7116"/>
                    <a:pt x="34607" y="7294"/>
                  </a:cubicBezTo>
                  <a:cubicBezTo>
                    <a:pt x="34571" y="7259"/>
                    <a:pt x="34518" y="7241"/>
                    <a:pt x="34469" y="7241"/>
                  </a:cubicBezTo>
                  <a:cubicBezTo>
                    <a:pt x="34420" y="7241"/>
                    <a:pt x="34375" y="7259"/>
                    <a:pt x="34358" y="7294"/>
                  </a:cubicBezTo>
                  <a:lnTo>
                    <a:pt x="34358" y="7330"/>
                  </a:lnTo>
                  <a:lnTo>
                    <a:pt x="34073" y="7366"/>
                  </a:lnTo>
                  <a:cubicBezTo>
                    <a:pt x="32863" y="6120"/>
                    <a:pt x="31547" y="4982"/>
                    <a:pt x="30123" y="3985"/>
                  </a:cubicBezTo>
                  <a:cubicBezTo>
                    <a:pt x="28665" y="2918"/>
                    <a:pt x="27099" y="1993"/>
                    <a:pt x="25462" y="1210"/>
                  </a:cubicBezTo>
                  <a:cubicBezTo>
                    <a:pt x="24573" y="783"/>
                    <a:pt x="23612" y="356"/>
                    <a:pt x="2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3172720" y="1123558"/>
              <a:ext cx="1398336" cy="1342757"/>
            </a:xfrm>
            <a:custGeom>
              <a:rect b="b" l="l" r="r" t="t"/>
              <a:pathLst>
                <a:path extrusionOk="0" h="34065" w="35475">
                  <a:moveTo>
                    <a:pt x="31516" y="0"/>
                  </a:moveTo>
                  <a:cubicBezTo>
                    <a:pt x="29320" y="0"/>
                    <a:pt x="27135" y="223"/>
                    <a:pt x="24978" y="667"/>
                  </a:cubicBezTo>
                  <a:cubicBezTo>
                    <a:pt x="13450" y="2980"/>
                    <a:pt x="1566" y="11626"/>
                    <a:pt x="250" y="23866"/>
                  </a:cubicBezTo>
                  <a:cubicBezTo>
                    <a:pt x="1" y="26108"/>
                    <a:pt x="36" y="28563"/>
                    <a:pt x="1282" y="30413"/>
                  </a:cubicBezTo>
                  <a:cubicBezTo>
                    <a:pt x="2527" y="32228"/>
                    <a:pt x="4733" y="33117"/>
                    <a:pt x="6903" y="33580"/>
                  </a:cubicBezTo>
                  <a:cubicBezTo>
                    <a:pt x="8311" y="33905"/>
                    <a:pt x="9746" y="34065"/>
                    <a:pt x="11180" y="34065"/>
                  </a:cubicBezTo>
                  <a:cubicBezTo>
                    <a:pt x="12574" y="34065"/>
                    <a:pt x="13968" y="33913"/>
                    <a:pt x="15336" y="33615"/>
                  </a:cubicBezTo>
                  <a:cubicBezTo>
                    <a:pt x="20922" y="32334"/>
                    <a:pt x="25548" y="28243"/>
                    <a:pt x="28501" y="23368"/>
                  </a:cubicBezTo>
                  <a:cubicBezTo>
                    <a:pt x="31454" y="18493"/>
                    <a:pt x="32913" y="12872"/>
                    <a:pt x="33802" y="7214"/>
                  </a:cubicBezTo>
                  <a:cubicBezTo>
                    <a:pt x="34194" y="4866"/>
                    <a:pt x="34478" y="2447"/>
                    <a:pt x="35475" y="241"/>
                  </a:cubicBezTo>
                  <a:cubicBezTo>
                    <a:pt x="34154" y="80"/>
                    <a:pt x="32833" y="0"/>
                    <a:pt x="31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3022423" y="1213232"/>
              <a:ext cx="1384540" cy="1342797"/>
            </a:xfrm>
            <a:custGeom>
              <a:rect b="b" l="l" r="r" t="t"/>
              <a:pathLst>
                <a:path extrusionOk="0" h="34066" w="35125">
                  <a:moveTo>
                    <a:pt x="34903" y="0"/>
                  </a:moveTo>
                  <a:cubicBezTo>
                    <a:pt x="34882" y="0"/>
                    <a:pt x="34861" y="9"/>
                    <a:pt x="34840" y="29"/>
                  </a:cubicBezTo>
                  <a:lnTo>
                    <a:pt x="33808" y="741"/>
                  </a:lnTo>
                  <a:cubicBezTo>
                    <a:pt x="32883" y="1452"/>
                    <a:pt x="31923" y="2128"/>
                    <a:pt x="30997" y="2840"/>
                  </a:cubicBezTo>
                  <a:cubicBezTo>
                    <a:pt x="31318" y="1915"/>
                    <a:pt x="31602" y="990"/>
                    <a:pt x="31923" y="65"/>
                  </a:cubicBezTo>
                  <a:cubicBezTo>
                    <a:pt x="31943" y="23"/>
                    <a:pt x="31903" y="6"/>
                    <a:pt x="31866" y="6"/>
                  </a:cubicBezTo>
                  <a:cubicBezTo>
                    <a:pt x="31840" y="6"/>
                    <a:pt x="31816" y="14"/>
                    <a:pt x="31816" y="29"/>
                  </a:cubicBezTo>
                  <a:cubicBezTo>
                    <a:pt x="31460" y="1025"/>
                    <a:pt x="31069" y="2022"/>
                    <a:pt x="30713" y="3018"/>
                  </a:cubicBezTo>
                  <a:cubicBezTo>
                    <a:pt x="29645" y="3872"/>
                    <a:pt x="28578" y="4726"/>
                    <a:pt x="27510" y="5615"/>
                  </a:cubicBezTo>
                  <a:cubicBezTo>
                    <a:pt x="27866" y="4014"/>
                    <a:pt x="28151" y="2413"/>
                    <a:pt x="28400" y="812"/>
                  </a:cubicBezTo>
                  <a:cubicBezTo>
                    <a:pt x="28422" y="768"/>
                    <a:pt x="28390" y="738"/>
                    <a:pt x="28362" y="738"/>
                  </a:cubicBezTo>
                  <a:cubicBezTo>
                    <a:pt x="28344" y="738"/>
                    <a:pt x="28329" y="749"/>
                    <a:pt x="28329" y="776"/>
                  </a:cubicBezTo>
                  <a:cubicBezTo>
                    <a:pt x="28009" y="2449"/>
                    <a:pt x="27688" y="4157"/>
                    <a:pt x="27297" y="5829"/>
                  </a:cubicBezTo>
                  <a:cubicBezTo>
                    <a:pt x="26870" y="6185"/>
                    <a:pt x="26443" y="6576"/>
                    <a:pt x="26016" y="6967"/>
                  </a:cubicBezTo>
                  <a:cubicBezTo>
                    <a:pt x="25162" y="7821"/>
                    <a:pt x="24308" y="8675"/>
                    <a:pt x="23490" y="9565"/>
                  </a:cubicBezTo>
                  <a:cubicBezTo>
                    <a:pt x="24166" y="7074"/>
                    <a:pt x="24771" y="4548"/>
                    <a:pt x="25340" y="2022"/>
                  </a:cubicBezTo>
                  <a:cubicBezTo>
                    <a:pt x="25340" y="1978"/>
                    <a:pt x="25299" y="1947"/>
                    <a:pt x="25260" y="1947"/>
                  </a:cubicBezTo>
                  <a:cubicBezTo>
                    <a:pt x="25235" y="1947"/>
                    <a:pt x="25211" y="1959"/>
                    <a:pt x="25198" y="1986"/>
                  </a:cubicBezTo>
                  <a:cubicBezTo>
                    <a:pt x="24557" y="4690"/>
                    <a:pt x="23846" y="7323"/>
                    <a:pt x="23134" y="9992"/>
                  </a:cubicBezTo>
                  <a:cubicBezTo>
                    <a:pt x="21889" y="11379"/>
                    <a:pt x="20715" y="12838"/>
                    <a:pt x="19576" y="14297"/>
                  </a:cubicBezTo>
                  <a:lnTo>
                    <a:pt x="19434" y="14475"/>
                  </a:lnTo>
                  <a:cubicBezTo>
                    <a:pt x="19576" y="13052"/>
                    <a:pt x="19718" y="11593"/>
                    <a:pt x="19932" y="10170"/>
                  </a:cubicBezTo>
                  <a:cubicBezTo>
                    <a:pt x="20181" y="8391"/>
                    <a:pt x="20465" y="6576"/>
                    <a:pt x="20750" y="4797"/>
                  </a:cubicBezTo>
                  <a:cubicBezTo>
                    <a:pt x="20773" y="4752"/>
                    <a:pt x="20724" y="4707"/>
                    <a:pt x="20676" y="4707"/>
                  </a:cubicBezTo>
                  <a:cubicBezTo>
                    <a:pt x="20648" y="4707"/>
                    <a:pt x="20621" y="4722"/>
                    <a:pt x="20608" y="4761"/>
                  </a:cubicBezTo>
                  <a:cubicBezTo>
                    <a:pt x="20288" y="6576"/>
                    <a:pt x="20003" y="8355"/>
                    <a:pt x="19718" y="10170"/>
                  </a:cubicBezTo>
                  <a:cubicBezTo>
                    <a:pt x="19505" y="11735"/>
                    <a:pt x="19256" y="13301"/>
                    <a:pt x="19113" y="14866"/>
                  </a:cubicBezTo>
                  <a:cubicBezTo>
                    <a:pt x="17726" y="16681"/>
                    <a:pt x="16338" y="18496"/>
                    <a:pt x="14915" y="20275"/>
                  </a:cubicBezTo>
                  <a:cubicBezTo>
                    <a:pt x="14986" y="19456"/>
                    <a:pt x="15022" y="18602"/>
                    <a:pt x="15057" y="17748"/>
                  </a:cubicBezTo>
                  <a:cubicBezTo>
                    <a:pt x="15235" y="14262"/>
                    <a:pt x="15413" y="10739"/>
                    <a:pt x="15626" y="7217"/>
                  </a:cubicBezTo>
                  <a:cubicBezTo>
                    <a:pt x="15626" y="7181"/>
                    <a:pt x="15591" y="7163"/>
                    <a:pt x="15555" y="7163"/>
                  </a:cubicBezTo>
                  <a:cubicBezTo>
                    <a:pt x="15520" y="7163"/>
                    <a:pt x="15484" y="7181"/>
                    <a:pt x="15484" y="7217"/>
                  </a:cubicBezTo>
                  <a:cubicBezTo>
                    <a:pt x="15449" y="8213"/>
                    <a:pt x="15377" y="9209"/>
                    <a:pt x="15306" y="10205"/>
                  </a:cubicBezTo>
                  <a:cubicBezTo>
                    <a:pt x="15199" y="11984"/>
                    <a:pt x="15093" y="13763"/>
                    <a:pt x="14950" y="15507"/>
                  </a:cubicBezTo>
                  <a:cubicBezTo>
                    <a:pt x="14844" y="17215"/>
                    <a:pt x="14701" y="18923"/>
                    <a:pt x="14630" y="20631"/>
                  </a:cubicBezTo>
                  <a:cubicBezTo>
                    <a:pt x="14274" y="21057"/>
                    <a:pt x="13954" y="21484"/>
                    <a:pt x="13598" y="21911"/>
                  </a:cubicBezTo>
                  <a:cubicBezTo>
                    <a:pt x="12887" y="22837"/>
                    <a:pt x="12104" y="23726"/>
                    <a:pt x="11357" y="24580"/>
                  </a:cubicBezTo>
                  <a:cubicBezTo>
                    <a:pt x="11179" y="23726"/>
                    <a:pt x="11037" y="22837"/>
                    <a:pt x="10930" y="21947"/>
                  </a:cubicBezTo>
                  <a:cubicBezTo>
                    <a:pt x="10574" y="18389"/>
                    <a:pt x="10787" y="14795"/>
                    <a:pt x="11641" y="11273"/>
                  </a:cubicBezTo>
                  <a:cubicBezTo>
                    <a:pt x="11661" y="11234"/>
                    <a:pt x="11627" y="11205"/>
                    <a:pt x="11586" y="11205"/>
                  </a:cubicBezTo>
                  <a:cubicBezTo>
                    <a:pt x="11553" y="11205"/>
                    <a:pt x="11515" y="11225"/>
                    <a:pt x="11499" y="11273"/>
                  </a:cubicBezTo>
                  <a:cubicBezTo>
                    <a:pt x="11250" y="12269"/>
                    <a:pt x="11072" y="13265"/>
                    <a:pt x="10894" y="14297"/>
                  </a:cubicBezTo>
                  <a:cubicBezTo>
                    <a:pt x="10645" y="16076"/>
                    <a:pt x="10503" y="17855"/>
                    <a:pt x="10574" y="19670"/>
                  </a:cubicBezTo>
                  <a:cubicBezTo>
                    <a:pt x="10574" y="21413"/>
                    <a:pt x="10787" y="23157"/>
                    <a:pt x="11108" y="24829"/>
                  </a:cubicBezTo>
                  <a:lnTo>
                    <a:pt x="10930" y="25043"/>
                  </a:lnTo>
                  <a:cubicBezTo>
                    <a:pt x="10823" y="25043"/>
                    <a:pt x="10716" y="25149"/>
                    <a:pt x="10752" y="25256"/>
                  </a:cubicBezTo>
                  <a:cubicBezTo>
                    <a:pt x="9934" y="26146"/>
                    <a:pt x="9044" y="27071"/>
                    <a:pt x="8154" y="27925"/>
                  </a:cubicBezTo>
                  <a:cubicBezTo>
                    <a:pt x="6874" y="25398"/>
                    <a:pt x="7016" y="22445"/>
                    <a:pt x="7194" y="19670"/>
                  </a:cubicBezTo>
                  <a:cubicBezTo>
                    <a:pt x="7194" y="19616"/>
                    <a:pt x="7140" y="19590"/>
                    <a:pt x="7087" y="19590"/>
                  </a:cubicBezTo>
                  <a:cubicBezTo>
                    <a:pt x="7034" y="19590"/>
                    <a:pt x="6980" y="19616"/>
                    <a:pt x="6980" y="19670"/>
                  </a:cubicBezTo>
                  <a:cubicBezTo>
                    <a:pt x="6802" y="22516"/>
                    <a:pt x="6625" y="25505"/>
                    <a:pt x="7977" y="28102"/>
                  </a:cubicBezTo>
                  <a:cubicBezTo>
                    <a:pt x="7799" y="28245"/>
                    <a:pt x="7656" y="28423"/>
                    <a:pt x="7478" y="28565"/>
                  </a:cubicBezTo>
                  <a:cubicBezTo>
                    <a:pt x="5272" y="30593"/>
                    <a:pt x="2853" y="32301"/>
                    <a:pt x="184" y="33724"/>
                  </a:cubicBezTo>
                  <a:cubicBezTo>
                    <a:pt x="1" y="33816"/>
                    <a:pt x="133" y="34066"/>
                    <a:pt x="332" y="34066"/>
                  </a:cubicBezTo>
                  <a:cubicBezTo>
                    <a:pt x="365" y="34066"/>
                    <a:pt x="399" y="34059"/>
                    <a:pt x="433" y="34044"/>
                  </a:cubicBezTo>
                  <a:cubicBezTo>
                    <a:pt x="789" y="33902"/>
                    <a:pt x="1109" y="33724"/>
                    <a:pt x="1430" y="33546"/>
                  </a:cubicBezTo>
                  <a:cubicBezTo>
                    <a:pt x="3707" y="32337"/>
                    <a:pt x="5771" y="30807"/>
                    <a:pt x="7656" y="29063"/>
                  </a:cubicBezTo>
                  <a:cubicBezTo>
                    <a:pt x="8475" y="29205"/>
                    <a:pt x="9293" y="29277"/>
                    <a:pt x="10111" y="29348"/>
                  </a:cubicBezTo>
                  <a:cubicBezTo>
                    <a:pt x="10968" y="29396"/>
                    <a:pt x="11825" y="29421"/>
                    <a:pt x="12681" y="29421"/>
                  </a:cubicBezTo>
                  <a:cubicBezTo>
                    <a:pt x="14953" y="29421"/>
                    <a:pt x="17221" y="29247"/>
                    <a:pt x="19469" y="28885"/>
                  </a:cubicBezTo>
                  <a:cubicBezTo>
                    <a:pt x="19540" y="28885"/>
                    <a:pt x="19505" y="28743"/>
                    <a:pt x="19434" y="28743"/>
                  </a:cubicBezTo>
                  <a:cubicBezTo>
                    <a:pt x="18544" y="28885"/>
                    <a:pt x="17655" y="28992"/>
                    <a:pt x="16765" y="29063"/>
                  </a:cubicBezTo>
                  <a:cubicBezTo>
                    <a:pt x="15759" y="29124"/>
                    <a:pt x="14753" y="29155"/>
                    <a:pt x="13751" y="29155"/>
                  </a:cubicBezTo>
                  <a:cubicBezTo>
                    <a:pt x="11809" y="29155"/>
                    <a:pt x="9877" y="29037"/>
                    <a:pt x="7977" y="28779"/>
                  </a:cubicBezTo>
                  <a:lnTo>
                    <a:pt x="8510" y="28174"/>
                  </a:lnTo>
                  <a:cubicBezTo>
                    <a:pt x="9471" y="27284"/>
                    <a:pt x="10360" y="26323"/>
                    <a:pt x="11250" y="25363"/>
                  </a:cubicBezTo>
                  <a:cubicBezTo>
                    <a:pt x="12104" y="25470"/>
                    <a:pt x="12922" y="25576"/>
                    <a:pt x="13776" y="25612"/>
                  </a:cubicBezTo>
                  <a:cubicBezTo>
                    <a:pt x="15683" y="25764"/>
                    <a:pt x="17590" y="25835"/>
                    <a:pt x="19497" y="25835"/>
                  </a:cubicBezTo>
                  <a:cubicBezTo>
                    <a:pt x="21148" y="25835"/>
                    <a:pt x="22799" y="25782"/>
                    <a:pt x="24451" y="25683"/>
                  </a:cubicBezTo>
                  <a:cubicBezTo>
                    <a:pt x="24557" y="25683"/>
                    <a:pt x="24557" y="25541"/>
                    <a:pt x="24451" y="25541"/>
                  </a:cubicBezTo>
                  <a:cubicBezTo>
                    <a:pt x="23454" y="25576"/>
                    <a:pt x="22458" y="25612"/>
                    <a:pt x="21462" y="25612"/>
                  </a:cubicBezTo>
                  <a:cubicBezTo>
                    <a:pt x="18153" y="25612"/>
                    <a:pt x="14808" y="25434"/>
                    <a:pt x="11535" y="25078"/>
                  </a:cubicBezTo>
                  <a:cubicBezTo>
                    <a:pt x="12567" y="23904"/>
                    <a:pt x="13563" y="22694"/>
                    <a:pt x="14523" y="21484"/>
                  </a:cubicBezTo>
                  <a:cubicBezTo>
                    <a:pt x="14950" y="20951"/>
                    <a:pt x="15342" y="20453"/>
                    <a:pt x="15769" y="19919"/>
                  </a:cubicBezTo>
                  <a:cubicBezTo>
                    <a:pt x="16231" y="20097"/>
                    <a:pt x="16694" y="20204"/>
                    <a:pt x="17156" y="20310"/>
                  </a:cubicBezTo>
                  <a:cubicBezTo>
                    <a:pt x="17655" y="20417"/>
                    <a:pt x="18153" y="20524"/>
                    <a:pt x="18651" y="20631"/>
                  </a:cubicBezTo>
                  <a:cubicBezTo>
                    <a:pt x="20548" y="20987"/>
                    <a:pt x="22464" y="21166"/>
                    <a:pt x="24385" y="21166"/>
                  </a:cubicBezTo>
                  <a:cubicBezTo>
                    <a:pt x="26103" y="21166"/>
                    <a:pt x="27825" y="21023"/>
                    <a:pt x="29539" y="20737"/>
                  </a:cubicBezTo>
                  <a:cubicBezTo>
                    <a:pt x="29610" y="20737"/>
                    <a:pt x="29610" y="20631"/>
                    <a:pt x="29539" y="20631"/>
                  </a:cubicBezTo>
                  <a:cubicBezTo>
                    <a:pt x="28507" y="20773"/>
                    <a:pt x="27475" y="20844"/>
                    <a:pt x="26479" y="20880"/>
                  </a:cubicBezTo>
                  <a:cubicBezTo>
                    <a:pt x="25934" y="20912"/>
                    <a:pt x="25390" y="20928"/>
                    <a:pt x="24845" y="20928"/>
                  </a:cubicBezTo>
                  <a:cubicBezTo>
                    <a:pt x="23575" y="20928"/>
                    <a:pt x="22305" y="20840"/>
                    <a:pt x="21035" y="20666"/>
                  </a:cubicBezTo>
                  <a:cubicBezTo>
                    <a:pt x="20110" y="20559"/>
                    <a:pt x="19220" y="20417"/>
                    <a:pt x="18331" y="20239"/>
                  </a:cubicBezTo>
                  <a:cubicBezTo>
                    <a:pt x="17868" y="20132"/>
                    <a:pt x="17441" y="20026"/>
                    <a:pt x="16979" y="19919"/>
                  </a:cubicBezTo>
                  <a:cubicBezTo>
                    <a:pt x="16658" y="19848"/>
                    <a:pt x="16338" y="19741"/>
                    <a:pt x="15982" y="19634"/>
                  </a:cubicBezTo>
                  <a:cubicBezTo>
                    <a:pt x="17014" y="18318"/>
                    <a:pt x="18046" y="16966"/>
                    <a:pt x="19078" y="15649"/>
                  </a:cubicBezTo>
                  <a:cubicBezTo>
                    <a:pt x="19097" y="15659"/>
                    <a:pt x="19119" y="15663"/>
                    <a:pt x="19140" y="15663"/>
                  </a:cubicBezTo>
                  <a:cubicBezTo>
                    <a:pt x="19199" y="15663"/>
                    <a:pt x="19256" y="15630"/>
                    <a:pt x="19256" y="15578"/>
                  </a:cubicBezTo>
                  <a:lnTo>
                    <a:pt x="19291" y="15365"/>
                  </a:lnTo>
                  <a:cubicBezTo>
                    <a:pt x="19683" y="14866"/>
                    <a:pt x="20074" y="14368"/>
                    <a:pt x="20465" y="13870"/>
                  </a:cubicBezTo>
                  <a:cubicBezTo>
                    <a:pt x="21284" y="14262"/>
                    <a:pt x="22138" y="14582"/>
                    <a:pt x="23027" y="14760"/>
                  </a:cubicBezTo>
                  <a:cubicBezTo>
                    <a:pt x="25833" y="15492"/>
                    <a:pt x="28770" y="15622"/>
                    <a:pt x="31680" y="15622"/>
                  </a:cubicBezTo>
                  <a:cubicBezTo>
                    <a:pt x="32165" y="15622"/>
                    <a:pt x="32649" y="15619"/>
                    <a:pt x="33132" y="15614"/>
                  </a:cubicBezTo>
                  <a:cubicBezTo>
                    <a:pt x="33168" y="15614"/>
                    <a:pt x="33168" y="15507"/>
                    <a:pt x="33132" y="15507"/>
                  </a:cubicBezTo>
                  <a:cubicBezTo>
                    <a:pt x="32172" y="15471"/>
                    <a:pt x="31211" y="15471"/>
                    <a:pt x="30250" y="15436"/>
                  </a:cubicBezTo>
                  <a:cubicBezTo>
                    <a:pt x="28578" y="15400"/>
                    <a:pt x="26906" y="15222"/>
                    <a:pt x="25233" y="14973"/>
                  </a:cubicBezTo>
                  <a:cubicBezTo>
                    <a:pt x="24415" y="14831"/>
                    <a:pt x="23597" y="14653"/>
                    <a:pt x="22814" y="14404"/>
                  </a:cubicBezTo>
                  <a:cubicBezTo>
                    <a:pt x="22067" y="14190"/>
                    <a:pt x="21391" y="13870"/>
                    <a:pt x="20679" y="13621"/>
                  </a:cubicBezTo>
                  <a:cubicBezTo>
                    <a:pt x="21426" y="12660"/>
                    <a:pt x="22209" y="11735"/>
                    <a:pt x="22992" y="10810"/>
                  </a:cubicBezTo>
                  <a:cubicBezTo>
                    <a:pt x="23017" y="10835"/>
                    <a:pt x="23047" y="10847"/>
                    <a:pt x="23076" y="10847"/>
                  </a:cubicBezTo>
                  <a:cubicBezTo>
                    <a:pt x="23130" y="10847"/>
                    <a:pt x="23182" y="10808"/>
                    <a:pt x="23205" y="10739"/>
                  </a:cubicBezTo>
                  <a:cubicBezTo>
                    <a:pt x="23205" y="10703"/>
                    <a:pt x="23241" y="10632"/>
                    <a:pt x="23241" y="10561"/>
                  </a:cubicBezTo>
                  <a:cubicBezTo>
                    <a:pt x="23846" y="9850"/>
                    <a:pt x="24486" y="9173"/>
                    <a:pt x="25127" y="8533"/>
                  </a:cubicBezTo>
                  <a:cubicBezTo>
                    <a:pt x="25874" y="8747"/>
                    <a:pt x="26621" y="8924"/>
                    <a:pt x="27404" y="9031"/>
                  </a:cubicBezTo>
                  <a:cubicBezTo>
                    <a:pt x="28151" y="9138"/>
                    <a:pt x="28934" y="9245"/>
                    <a:pt x="29716" y="9316"/>
                  </a:cubicBezTo>
                  <a:cubicBezTo>
                    <a:pt x="30739" y="9427"/>
                    <a:pt x="31748" y="9483"/>
                    <a:pt x="32761" y="9483"/>
                  </a:cubicBezTo>
                  <a:cubicBezTo>
                    <a:pt x="33369" y="9483"/>
                    <a:pt x="33977" y="9463"/>
                    <a:pt x="34591" y="9423"/>
                  </a:cubicBezTo>
                  <a:cubicBezTo>
                    <a:pt x="34662" y="9423"/>
                    <a:pt x="34662" y="9280"/>
                    <a:pt x="34591" y="9280"/>
                  </a:cubicBezTo>
                  <a:cubicBezTo>
                    <a:pt x="34177" y="9299"/>
                    <a:pt x="33764" y="9307"/>
                    <a:pt x="33351" y="9307"/>
                  </a:cubicBezTo>
                  <a:cubicBezTo>
                    <a:pt x="32165" y="9307"/>
                    <a:pt x="30984" y="9234"/>
                    <a:pt x="29823" y="9102"/>
                  </a:cubicBezTo>
                  <a:cubicBezTo>
                    <a:pt x="29005" y="8996"/>
                    <a:pt x="28187" y="8889"/>
                    <a:pt x="27368" y="8747"/>
                  </a:cubicBezTo>
                  <a:cubicBezTo>
                    <a:pt x="26692" y="8604"/>
                    <a:pt x="26016" y="8426"/>
                    <a:pt x="25340" y="8284"/>
                  </a:cubicBezTo>
                  <a:cubicBezTo>
                    <a:pt x="25909" y="7679"/>
                    <a:pt x="26514" y="7110"/>
                    <a:pt x="27119" y="6540"/>
                  </a:cubicBezTo>
                  <a:cubicBezTo>
                    <a:pt x="28115" y="5615"/>
                    <a:pt x="29147" y="4761"/>
                    <a:pt x="30179" y="3908"/>
                  </a:cubicBezTo>
                  <a:cubicBezTo>
                    <a:pt x="31253" y="4298"/>
                    <a:pt x="32378" y="4488"/>
                    <a:pt x="33507" y="4488"/>
                  </a:cubicBezTo>
                  <a:cubicBezTo>
                    <a:pt x="34023" y="4488"/>
                    <a:pt x="34540" y="4448"/>
                    <a:pt x="35054" y="4370"/>
                  </a:cubicBezTo>
                  <a:cubicBezTo>
                    <a:pt x="35125" y="4334"/>
                    <a:pt x="35125" y="4263"/>
                    <a:pt x="35054" y="4263"/>
                  </a:cubicBezTo>
                  <a:cubicBezTo>
                    <a:pt x="34644" y="4317"/>
                    <a:pt x="34235" y="4343"/>
                    <a:pt x="33822" y="4343"/>
                  </a:cubicBezTo>
                  <a:cubicBezTo>
                    <a:pt x="33408" y="4343"/>
                    <a:pt x="32990" y="4317"/>
                    <a:pt x="32563" y="4263"/>
                  </a:cubicBezTo>
                  <a:cubicBezTo>
                    <a:pt x="31816" y="4157"/>
                    <a:pt x="31069" y="3979"/>
                    <a:pt x="30357" y="3730"/>
                  </a:cubicBezTo>
                  <a:lnTo>
                    <a:pt x="30606" y="3552"/>
                  </a:lnTo>
                  <a:cubicBezTo>
                    <a:pt x="30677" y="3552"/>
                    <a:pt x="30713" y="3552"/>
                    <a:pt x="30748" y="3481"/>
                  </a:cubicBezTo>
                  <a:cubicBezTo>
                    <a:pt x="30748" y="3481"/>
                    <a:pt x="30784" y="3445"/>
                    <a:pt x="30784" y="3409"/>
                  </a:cubicBezTo>
                  <a:cubicBezTo>
                    <a:pt x="32136" y="2306"/>
                    <a:pt x="33559" y="1275"/>
                    <a:pt x="34947" y="243"/>
                  </a:cubicBezTo>
                  <a:cubicBezTo>
                    <a:pt x="35062" y="156"/>
                    <a:pt x="34991" y="0"/>
                    <a:pt x="34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880995" y="2664331"/>
              <a:ext cx="1720929" cy="1036089"/>
            </a:xfrm>
            <a:custGeom>
              <a:rect b="b" l="l" r="r" t="t"/>
              <a:pathLst>
                <a:path extrusionOk="0" h="26285" w="43659">
                  <a:moveTo>
                    <a:pt x="14267" y="1"/>
                  </a:moveTo>
                  <a:cubicBezTo>
                    <a:pt x="11579" y="1"/>
                    <a:pt x="8894" y="468"/>
                    <a:pt x="6299" y="1500"/>
                  </a:cubicBezTo>
                  <a:cubicBezTo>
                    <a:pt x="4199" y="2319"/>
                    <a:pt x="2029" y="3493"/>
                    <a:pt x="997" y="5450"/>
                  </a:cubicBezTo>
                  <a:cubicBezTo>
                    <a:pt x="1" y="7407"/>
                    <a:pt x="250" y="9791"/>
                    <a:pt x="855" y="11890"/>
                  </a:cubicBezTo>
                  <a:cubicBezTo>
                    <a:pt x="1566" y="14665"/>
                    <a:pt x="2918" y="17227"/>
                    <a:pt x="4769" y="19397"/>
                  </a:cubicBezTo>
                  <a:cubicBezTo>
                    <a:pt x="8505" y="23703"/>
                    <a:pt x="14269" y="25909"/>
                    <a:pt x="19962" y="26229"/>
                  </a:cubicBezTo>
                  <a:cubicBezTo>
                    <a:pt x="20567" y="26267"/>
                    <a:pt x="21172" y="26285"/>
                    <a:pt x="21777" y="26285"/>
                  </a:cubicBezTo>
                  <a:cubicBezTo>
                    <a:pt x="26861" y="26285"/>
                    <a:pt x="31919" y="25004"/>
                    <a:pt x="36720" y="23382"/>
                  </a:cubicBezTo>
                  <a:cubicBezTo>
                    <a:pt x="38997" y="22600"/>
                    <a:pt x="41275" y="21746"/>
                    <a:pt x="43659" y="21603"/>
                  </a:cubicBezTo>
                  <a:cubicBezTo>
                    <a:pt x="42413" y="18294"/>
                    <a:pt x="40634" y="15199"/>
                    <a:pt x="38393" y="12495"/>
                  </a:cubicBezTo>
                  <a:cubicBezTo>
                    <a:pt x="32641" y="5450"/>
                    <a:pt x="23441" y="1"/>
                    <a:pt x="14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21631" y="2790544"/>
              <a:ext cx="1830706" cy="838095"/>
            </a:xfrm>
            <a:custGeom>
              <a:rect b="b" l="l" r="r" t="t"/>
              <a:pathLst>
                <a:path extrusionOk="0" h="21262" w="46444">
                  <a:moveTo>
                    <a:pt x="15972" y="0"/>
                  </a:moveTo>
                  <a:cubicBezTo>
                    <a:pt x="15961" y="0"/>
                    <a:pt x="15950" y="2"/>
                    <a:pt x="15939" y="6"/>
                  </a:cubicBezTo>
                  <a:cubicBezTo>
                    <a:pt x="13341" y="1180"/>
                    <a:pt x="10637" y="2390"/>
                    <a:pt x="8965" y="4809"/>
                  </a:cubicBezTo>
                  <a:lnTo>
                    <a:pt x="8360" y="4596"/>
                  </a:lnTo>
                  <a:cubicBezTo>
                    <a:pt x="5513" y="3600"/>
                    <a:pt x="2845" y="2248"/>
                    <a:pt x="390" y="575"/>
                  </a:cubicBezTo>
                  <a:cubicBezTo>
                    <a:pt x="352" y="550"/>
                    <a:pt x="315" y="540"/>
                    <a:pt x="280" y="540"/>
                  </a:cubicBezTo>
                  <a:cubicBezTo>
                    <a:pt x="115" y="540"/>
                    <a:pt x="0" y="778"/>
                    <a:pt x="176" y="896"/>
                  </a:cubicBezTo>
                  <a:cubicBezTo>
                    <a:pt x="461" y="1109"/>
                    <a:pt x="781" y="1323"/>
                    <a:pt x="1066" y="1536"/>
                  </a:cubicBezTo>
                  <a:cubicBezTo>
                    <a:pt x="3201" y="2959"/>
                    <a:pt x="5513" y="4098"/>
                    <a:pt x="7933" y="4952"/>
                  </a:cubicBezTo>
                  <a:cubicBezTo>
                    <a:pt x="8218" y="5735"/>
                    <a:pt x="8538" y="6482"/>
                    <a:pt x="8858" y="7229"/>
                  </a:cubicBezTo>
                  <a:cubicBezTo>
                    <a:pt x="10139" y="10075"/>
                    <a:pt x="11740" y="12780"/>
                    <a:pt x="13626" y="15306"/>
                  </a:cubicBezTo>
                  <a:cubicBezTo>
                    <a:pt x="13642" y="15322"/>
                    <a:pt x="13661" y="15329"/>
                    <a:pt x="13679" y="15329"/>
                  </a:cubicBezTo>
                  <a:cubicBezTo>
                    <a:pt x="13737" y="15329"/>
                    <a:pt x="13787" y="15254"/>
                    <a:pt x="13733" y="15199"/>
                  </a:cubicBezTo>
                  <a:cubicBezTo>
                    <a:pt x="13199" y="14452"/>
                    <a:pt x="12701" y="13705"/>
                    <a:pt x="12238" y="12957"/>
                  </a:cubicBezTo>
                  <a:cubicBezTo>
                    <a:pt x="10673" y="10467"/>
                    <a:pt x="9392" y="7834"/>
                    <a:pt x="8360" y="5059"/>
                  </a:cubicBezTo>
                  <a:lnTo>
                    <a:pt x="8360" y="5059"/>
                  </a:lnTo>
                  <a:cubicBezTo>
                    <a:pt x="8609" y="5165"/>
                    <a:pt x="8858" y="5272"/>
                    <a:pt x="9107" y="5343"/>
                  </a:cubicBezTo>
                  <a:cubicBezTo>
                    <a:pt x="10352" y="5770"/>
                    <a:pt x="11633" y="6126"/>
                    <a:pt x="12879" y="6446"/>
                  </a:cubicBezTo>
                  <a:cubicBezTo>
                    <a:pt x="13199" y="7229"/>
                    <a:pt x="13519" y="8012"/>
                    <a:pt x="13839" y="8795"/>
                  </a:cubicBezTo>
                  <a:cubicBezTo>
                    <a:pt x="15298" y="12068"/>
                    <a:pt x="16935" y="15235"/>
                    <a:pt x="18785" y="18259"/>
                  </a:cubicBezTo>
                  <a:cubicBezTo>
                    <a:pt x="18810" y="18296"/>
                    <a:pt x="18843" y="18312"/>
                    <a:pt x="18873" y="18312"/>
                  </a:cubicBezTo>
                  <a:cubicBezTo>
                    <a:pt x="18929" y="18312"/>
                    <a:pt x="18974" y="18257"/>
                    <a:pt x="18927" y="18188"/>
                  </a:cubicBezTo>
                  <a:cubicBezTo>
                    <a:pt x="18429" y="17334"/>
                    <a:pt x="17931" y="16480"/>
                    <a:pt x="17469" y="15590"/>
                  </a:cubicBezTo>
                  <a:cubicBezTo>
                    <a:pt x="15903" y="12637"/>
                    <a:pt x="14515" y="9613"/>
                    <a:pt x="13270" y="6553"/>
                  </a:cubicBezTo>
                  <a:lnTo>
                    <a:pt x="13270" y="6553"/>
                  </a:lnTo>
                  <a:cubicBezTo>
                    <a:pt x="14800" y="6909"/>
                    <a:pt x="16330" y="7229"/>
                    <a:pt x="17860" y="7514"/>
                  </a:cubicBezTo>
                  <a:cubicBezTo>
                    <a:pt x="18500" y="7656"/>
                    <a:pt x="19176" y="7763"/>
                    <a:pt x="19817" y="7869"/>
                  </a:cubicBezTo>
                  <a:cubicBezTo>
                    <a:pt x="19888" y="8368"/>
                    <a:pt x="19995" y="8830"/>
                    <a:pt x="20137" y="9293"/>
                  </a:cubicBezTo>
                  <a:cubicBezTo>
                    <a:pt x="20244" y="9791"/>
                    <a:pt x="20386" y="10289"/>
                    <a:pt x="20528" y="10751"/>
                  </a:cubicBezTo>
                  <a:cubicBezTo>
                    <a:pt x="21632" y="14238"/>
                    <a:pt x="23339" y="17512"/>
                    <a:pt x="25545" y="20429"/>
                  </a:cubicBezTo>
                  <a:cubicBezTo>
                    <a:pt x="25556" y="20450"/>
                    <a:pt x="25572" y="20459"/>
                    <a:pt x="25590" y="20459"/>
                  </a:cubicBezTo>
                  <a:cubicBezTo>
                    <a:pt x="25631" y="20459"/>
                    <a:pt x="25677" y="20409"/>
                    <a:pt x="25652" y="20358"/>
                  </a:cubicBezTo>
                  <a:cubicBezTo>
                    <a:pt x="25047" y="19540"/>
                    <a:pt x="24478" y="18686"/>
                    <a:pt x="23980" y="17796"/>
                  </a:cubicBezTo>
                  <a:cubicBezTo>
                    <a:pt x="23055" y="16231"/>
                    <a:pt x="22272" y="14594"/>
                    <a:pt x="21632" y="12886"/>
                  </a:cubicBezTo>
                  <a:cubicBezTo>
                    <a:pt x="21276" y="12032"/>
                    <a:pt x="21027" y="11178"/>
                    <a:pt x="20742" y="10289"/>
                  </a:cubicBezTo>
                  <a:cubicBezTo>
                    <a:pt x="20635" y="9862"/>
                    <a:pt x="20528" y="9435"/>
                    <a:pt x="20422" y="8972"/>
                  </a:cubicBezTo>
                  <a:cubicBezTo>
                    <a:pt x="20351" y="8652"/>
                    <a:pt x="20279" y="8296"/>
                    <a:pt x="20208" y="7976"/>
                  </a:cubicBezTo>
                  <a:lnTo>
                    <a:pt x="20208" y="7976"/>
                  </a:lnTo>
                  <a:cubicBezTo>
                    <a:pt x="21845" y="8261"/>
                    <a:pt x="23517" y="8545"/>
                    <a:pt x="25190" y="8830"/>
                  </a:cubicBezTo>
                  <a:cubicBezTo>
                    <a:pt x="25190" y="8901"/>
                    <a:pt x="25261" y="8972"/>
                    <a:pt x="25332" y="8972"/>
                  </a:cubicBezTo>
                  <a:lnTo>
                    <a:pt x="25510" y="8901"/>
                  </a:lnTo>
                  <a:lnTo>
                    <a:pt x="27396" y="9222"/>
                  </a:lnTo>
                  <a:cubicBezTo>
                    <a:pt x="27431" y="10111"/>
                    <a:pt x="27574" y="11036"/>
                    <a:pt x="27787" y="11890"/>
                  </a:cubicBezTo>
                  <a:cubicBezTo>
                    <a:pt x="28570" y="15235"/>
                    <a:pt x="30171" y="18259"/>
                    <a:pt x="31772" y="21248"/>
                  </a:cubicBezTo>
                  <a:cubicBezTo>
                    <a:pt x="31782" y="21257"/>
                    <a:pt x="31796" y="21262"/>
                    <a:pt x="31812" y="21262"/>
                  </a:cubicBezTo>
                  <a:cubicBezTo>
                    <a:pt x="31855" y="21262"/>
                    <a:pt x="31905" y="21229"/>
                    <a:pt x="31879" y="21177"/>
                  </a:cubicBezTo>
                  <a:cubicBezTo>
                    <a:pt x="31452" y="20323"/>
                    <a:pt x="30989" y="19469"/>
                    <a:pt x="30598" y="18615"/>
                  </a:cubicBezTo>
                  <a:cubicBezTo>
                    <a:pt x="29815" y="17085"/>
                    <a:pt x="29175" y="15519"/>
                    <a:pt x="28641" y="13918"/>
                  </a:cubicBezTo>
                  <a:cubicBezTo>
                    <a:pt x="28392" y="13135"/>
                    <a:pt x="28178" y="12317"/>
                    <a:pt x="28000" y="11499"/>
                  </a:cubicBezTo>
                  <a:cubicBezTo>
                    <a:pt x="27858" y="10751"/>
                    <a:pt x="27823" y="10004"/>
                    <a:pt x="27716" y="9257"/>
                  </a:cubicBezTo>
                  <a:lnTo>
                    <a:pt x="27716" y="9257"/>
                  </a:lnTo>
                  <a:cubicBezTo>
                    <a:pt x="28890" y="9506"/>
                    <a:pt x="30100" y="9755"/>
                    <a:pt x="31274" y="10004"/>
                  </a:cubicBezTo>
                  <a:cubicBezTo>
                    <a:pt x="31238" y="10111"/>
                    <a:pt x="31345" y="10147"/>
                    <a:pt x="31416" y="10147"/>
                  </a:cubicBezTo>
                  <a:lnTo>
                    <a:pt x="31594" y="10111"/>
                  </a:lnTo>
                  <a:cubicBezTo>
                    <a:pt x="32484" y="10325"/>
                    <a:pt x="33373" y="10538"/>
                    <a:pt x="34263" y="10787"/>
                  </a:cubicBezTo>
                  <a:cubicBezTo>
                    <a:pt x="34405" y="11570"/>
                    <a:pt x="34619" y="12317"/>
                    <a:pt x="34903" y="13029"/>
                  </a:cubicBezTo>
                  <a:cubicBezTo>
                    <a:pt x="35152" y="13811"/>
                    <a:pt x="35401" y="14559"/>
                    <a:pt x="35722" y="15270"/>
                  </a:cubicBezTo>
                  <a:cubicBezTo>
                    <a:pt x="36326" y="16765"/>
                    <a:pt x="37074" y="18223"/>
                    <a:pt x="37892" y="19611"/>
                  </a:cubicBezTo>
                  <a:cubicBezTo>
                    <a:pt x="37913" y="19632"/>
                    <a:pt x="37937" y="19641"/>
                    <a:pt x="37959" y="19641"/>
                  </a:cubicBezTo>
                  <a:cubicBezTo>
                    <a:pt x="38013" y="19641"/>
                    <a:pt x="38059" y="19590"/>
                    <a:pt x="38034" y="19540"/>
                  </a:cubicBezTo>
                  <a:cubicBezTo>
                    <a:pt x="37216" y="18152"/>
                    <a:pt x="36540" y="16729"/>
                    <a:pt x="35971" y="15235"/>
                  </a:cubicBezTo>
                  <a:cubicBezTo>
                    <a:pt x="35650" y="14487"/>
                    <a:pt x="35366" y="13705"/>
                    <a:pt x="35152" y="12922"/>
                  </a:cubicBezTo>
                  <a:cubicBezTo>
                    <a:pt x="34939" y="12246"/>
                    <a:pt x="34796" y="11570"/>
                    <a:pt x="34583" y="10894"/>
                  </a:cubicBezTo>
                  <a:lnTo>
                    <a:pt x="34583" y="10894"/>
                  </a:lnTo>
                  <a:cubicBezTo>
                    <a:pt x="35366" y="11143"/>
                    <a:pt x="36149" y="11392"/>
                    <a:pt x="36931" y="11641"/>
                  </a:cubicBezTo>
                  <a:cubicBezTo>
                    <a:pt x="38212" y="12104"/>
                    <a:pt x="39458" y="12602"/>
                    <a:pt x="40703" y="13135"/>
                  </a:cubicBezTo>
                  <a:cubicBezTo>
                    <a:pt x="40952" y="14772"/>
                    <a:pt x="41592" y="16338"/>
                    <a:pt x="42589" y="17654"/>
                  </a:cubicBezTo>
                  <a:cubicBezTo>
                    <a:pt x="42600" y="17676"/>
                    <a:pt x="42614" y="17685"/>
                    <a:pt x="42628" y="17685"/>
                  </a:cubicBezTo>
                  <a:cubicBezTo>
                    <a:pt x="42658" y="17685"/>
                    <a:pt x="42684" y="17643"/>
                    <a:pt x="42660" y="17619"/>
                  </a:cubicBezTo>
                  <a:cubicBezTo>
                    <a:pt x="42197" y="16943"/>
                    <a:pt x="41806" y="16195"/>
                    <a:pt x="41521" y="15413"/>
                  </a:cubicBezTo>
                  <a:cubicBezTo>
                    <a:pt x="41272" y="14701"/>
                    <a:pt x="41059" y="13954"/>
                    <a:pt x="40952" y="13207"/>
                  </a:cubicBezTo>
                  <a:lnTo>
                    <a:pt x="40952" y="13207"/>
                  </a:lnTo>
                  <a:lnTo>
                    <a:pt x="41237" y="13349"/>
                  </a:lnTo>
                  <a:cubicBezTo>
                    <a:pt x="41237" y="13384"/>
                    <a:pt x="41272" y="13456"/>
                    <a:pt x="41343" y="13456"/>
                  </a:cubicBezTo>
                  <a:lnTo>
                    <a:pt x="41450" y="13456"/>
                  </a:lnTo>
                  <a:cubicBezTo>
                    <a:pt x="43051" y="14132"/>
                    <a:pt x="44617" y="14879"/>
                    <a:pt x="46182" y="15626"/>
                  </a:cubicBezTo>
                  <a:cubicBezTo>
                    <a:pt x="46205" y="15638"/>
                    <a:pt x="46228" y="15643"/>
                    <a:pt x="46250" y="15643"/>
                  </a:cubicBezTo>
                  <a:cubicBezTo>
                    <a:pt x="46363" y="15643"/>
                    <a:pt x="46444" y="15508"/>
                    <a:pt x="46325" y="15448"/>
                  </a:cubicBezTo>
                  <a:lnTo>
                    <a:pt x="45222" y="14879"/>
                  </a:lnTo>
                  <a:cubicBezTo>
                    <a:pt x="44154" y="14381"/>
                    <a:pt x="43087" y="13847"/>
                    <a:pt x="42055" y="13349"/>
                  </a:cubicBezTo>
                  <a:cubicBezTo>
                    <a:pt x="43016" y="13207"/>
                    <a:pt x="43976" y="13029"/>
                    <a:pt x="44937" y="12886"/>
                  </a:cubicBezTo>
                  <a:cubicBezTo>
                    <a:pt x="45008" y="12886"/>
                    <a:pt x="44973" y="12780"/>
                    <a:pt x="44901" y="12780"/>
                  </a:cubicBezTo>
                  <a:cubicBezTo>
                    <a:pt x="43870" y="12957"/>
                    <a:pt x="42802" y="13064"/>
                    <a:pt x="41735" y="13242"/>
                  </a:cubicBezTo>
                  <a:cubicBezTo>
                    <a:pt x="40489" y="12637"/>
                    <a:pt x="39244" y="12104"/>
                    <a:pt x="37963" y="11605"/>
                  </a:cubicBezTo>
                  <a:cubicBezTo>
                    <a:pt x="39529" y="11143"/>
                    <a:pt x="41094" y="10680"/>
                    <a:pt x="42624" y="10147"/>
                  </a:cubicBezTo>
                  <a:cubicBezTo>
                    <a:pt x="42695" y="10111"/>
                    <a:pt x="42660" y="10040"/>
                    <a:pt x="42624" y="10040"/>
                  </a:cubicBezTo>
                  <a:cubicBezTo>
                    <a:pt x="40988" y="10574"/>
                    <a:pt x="39351" y="11072"/>
                    <a:pt x="37678" y="11499"/>
                  </a:cubicBezTo>
                  <a:cubicBezTo>
                    <a:pt x="37145" y="11285"/>
                    <a:pt x="36611" y="11107"/>
                    <a:pt x="36077" y="10929"/>
                  </a:cubicBezTo>
                  <a:cubicBezTo>
                    <a:pt x="34903" y="10538"/>
                    <a:pt x="33765" y="10218"/>
                    <a:pt x="32590" y="9898"/>
                  </a:cubicBezTo>
                  <a:cubicBezTo>
                    <a:pt x="35117" y="9328"/>
                    <a:pt x="37607" y="8652"/>
                    <a:pt x="40098" y="8012"/>
                  </a:cubicBezTo>
                  <a:cubicBezTo>
                    <a:pt x="40193" y="7980"/>
                    <a:pt x="40175" y="7864"/>
                    <a:pt x="40120" y="7864"/>
                  </a:cubicBezTo>
                  <a:cubicBezTo>
                    <a:pt x="40113" y="7864"/>
                    <a:pt x="40106" y="7866"/>
                    <a:pt x="40098" y="7869"/>
                  </a:cubicBezTo>
                  <a:cubicBezTo>
                    <a:pt x="37429" y="8545"/>
                    <a:pt x="34725" y="9150"/>
                    <a:pt x="32057" y="9755"/>
                  </a:cubicBezTo>
                  <a:cubicBezTo>
                    <a:pt x="30242" y="9328"/>
                    <a:pt x="28427" y="8937"/>
                    <a:pt x="26577" y="8617"/>
                  </a:cubicBezTo>
                  <a:lnTo>
                    <a:pt x="26328" y="8581"/>
                  </a:lnTo>
                  <a:cubicBezTo>
                    <a:pt x="27680" y="8047"/>
                    <a:pt x="29032" y="7514"/>
                    <a:pt x="30384" y="7015"/>
                  </a:cubicBezTo>
                  <a:cubicBezTo>
                    <a:pt x="32057" y="6375"/>
                    <a:pt x="33800" y="5806"/>
                    <a:pt x="35508" y="5236"/>
                  </a:cubicBezTo>
                  <a:cubicBezTo>
                    <a:pt x="35603" y="5205"/>
                    <a:pt x="35585" y="5088"/>
                    <a:pt x="35505" y="5088"/>
                  </a:cubicBezTo>
                  <a:cubicBezTo>
                    <a:pt x="35495" y="5088"/>
                    <a:pt x="35484" y="5090"/>
                    <a:pt x="35472" y="5094"/>
                  </a:cubicBezTo>
                  <a:cubicBezTo>
                    <a:pt x="33729" y="5628"/>
                    <a:pt x="31986" y="6197"/>
                    <a:pt x="30278" y="6802"/>
                  </a:cubicBezTo>
                  <a:cubicBezTo>
                    <a:pt x="28783" y="7336"/>
                    <a:pt x="27289" y="7869"/>
                    <a:pt x="25830" y="8474"/>
                  </a:cubicBezTo>
                  <a:cubicBezTo>
                    <a:pt x="23588" y="8083"/>
                    <a:pt x="21347" y="7692"/>
                    <a:pt x="19070" y="7300"/>
                  </a:cubicBezTo>
                  <a:cubicBezTo>
                    <a:pt x="19852" y="6944"/>
                    <a:pt x="20600" y="6589"/>
                    <a:pt x="21382" y="6233"/>
                  </a:cubicBezTo>
                  <a:lnTo>
                    <a:pt x="30954" y="1785"/>
                  </a:lnTo>
                  <a:cubicBezTo>
                    <a:pt x="31015" y="1754"/>
                    <a:pt x="30971" y="1671"/>
                    <a:pt x="30912" y="1671"/>
                  </a:cubicBezTo>
                  <a:cubicBezTo>
                    <a:pt x="30902" y="1671"/>
                    <a:pt x="30892" y="1673"/>
                    <a:pt x="30883" y="1678"/>
                  </a:cubicBezTo>
                  <a:lnTo>
                    <a:pt x="28143" y="2924"/>
                  </a:lnTo>
                  <a:cubicBezTo>
                    <a:pt x="26542" y="3635"/>
                    <a:pt x="24905" y="4383"/>
                    <a:pt x="23339" y="5094"/>
                  </a:cubicBezTo>
                  <a:cubicBezTo>
                    <a:pt x="21774" y="5770"/>
                    <a:pt x="20173" y="6446"/>
                    <a:pt x="18643" y="7193"/>
                  </a:cubicBezTo>
                  <a:cubicBezTo>
                    <a:pt x="18109" y="7087"/>
                    <a:pt x="17575" y="7015"/>
                    <a:pt x="17006" y="6909"/>
                  </a:cubicBezTo>
                  <a:cubicBezTo>
                    <a:pt x="15867" y="6660"/>
                    <a:pt x="14729" y="6411"/>
                    <a:pt x="13626" y="6126"/>
                  </a:cubicBezTo>
                  <a:cubicBezTo>
                    <a:pt x="14302" y="5592"/>
                    <a:pt x="15013" y="5059"/>
                    <a:pt x="15761" y="4560"/>
                  </a:cubicBezTo>
                  <a:cubicBezTo>
                    <a:pt x="18714" y="2532"/>
                    <a:pt x="22023" y="1073"/>
                    <a:pt x="25510" y="184"/>
                  </a:cubicBezTo>
                  <a:cubicBezTo>
                    <a:pt x="25581" y="148"/>
                    <a:pt x="25545" y="42"/>
                    <a:pt x="25474" y="42"/>
                  </a:cubicBezTo>
                  <a:cubicBezTo>
                    <a:pt x="24478" y="291"/>
                    <a:pt x="23482" y="611"/>
                    <a:pt x="22521" y="931"/>
                  </a:cubicBezTo>
                  <a:cubicBezTo>
                    <a:pt x="20813" y="1536"/>
                    <a:pt x="19176" y="2283"/>
                    <a:pt x="17575" y="3173"/>
                  </a:cubicBezTo>
                  <a:cubicBezTo>
                    <a:pt x="16045" y="3991"/>
                    <a:pt x="14622" y="4987"/>
                    <a:pt x="13270" y="6090"/>
                  </a:cubicBezTo>
                  <a:lnTo>
                    <a:pt x="13021" y="6019"/>
                  </a:lnTo>
                  <a:cubicBezTo>
                    <a:pt x="13021" y="6019"/>
                    <a:pt x="13021" y="5984"/>
                    <a:pt x="13021" y="5984"/>
                  </a:cubicBezTo>
                  <a:cubicBezTo>
                    <a:pt x="12982" y="5925"/>
                    <a:pt x="12932" y="5898"/>
                    <a:pt x="12883" y="5898"/>
                  </a:cubicBezTo>
                  <a:cubicBezTo>
                    <a:pt x="12843" y="5898"/>
                    <a:pt x="12804" y="5916"/>
                    <a:pt x="12772" y="5948"/>
                  </a:cubicBezTo>
                  <a:cubicBezTo>
                    <a:pt x="11598" y="5628"/>
                    <a:pt x="10388" y="5308"/>
                    <a:pt x="9214" y="4881"/>
                  </a:cubicBezTo>
                  <a:cubicBezTo>
                    <a:pt x="10815" y="2568"/>
                    <a:pt x="13519" y="1323"/>
                    <a:pt x="16010" y="184"/>
                  </a:cubicBezTo>
                  <a:cubicBezTo>
                    <a:pt x="16105" y="121"/>
                    <a:pt x="16059" y="0"/>
                    <a:pt x="15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34"/>
            <p:cNvGrpSpPr/>
            <p:nvPr/>
          </p:nvGrpSpPr>
          <p:grpSpPr>
            <a:xfrm>
              <a:off x="1265900" y="1228637"/>
              <a:ext cx="2557102" cy="2327803"/>
              <a:chOff x="876400" y="238125"/>
              <a:chExt cx="5642325" cy="5169450"/>
            </a:xfrm>
          </p:grpSpPr>
          <p:sp>
            <p:nvSpPr>
              <p:cNvPr id="914" name="Google Shape;914;p34"/>
              <p:cNvSpPr/>
              <p:nvPr/>
            </p:nvSpPr>
            <p:spPr>
              <a:xfrm>
                <a:off x="1199875" y="238125"/>
                <a:ext cx="5167900" cy="5169450"/>
              </a:xfrm>
              <a:custGeom>
                <a:rect b="b" l="l" r="r" t="t"/>
                <a:pathLst>
                  <a:path extrusionOk="0" h="206778" w="206716">
                    <a:moveTo>
                      <a:pt x="103327" y="0"/>
                    </a:moveTo>
                    <a:cubicBezTo>
                      <a:pt x="46272" y="0"/>
                      <a:pt x="0" y="46272"/>
                      <a:pt x="0" y="103389"/>
                    </a:cubicBezTo>
                    <a:cubicBezTo>
                      <a:pt x="0" y="160443"/>
                      <a:pt x="46272" y="206777"/>
                      <a:pt x="103327" y="206777"/>
                    </a:cubicBezTo>
                    <a:cubicBezTo>
                      <a:pt x="160443" y="206777"/>
                      <a:pt x="206715" y="160443"/>
                      <a:pt x="206715" y="103389"/>
                    </a:cubicBezTo>
                    <a:cubicBezTo>
                      <a:pt x="206715" y="46272"/>
                      <a:pt x="160443" y="0"/>
                      <a:pt x="1033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876400" y="790200"/>
                <a:ext cx="2587800" cy="4028950"/>
              </a:xfrm>
              <a:custGeom>
                <a:rect b="b" l="l" r="r" t="t"/>
                <a:pathLst>
                  <a:path extrusionOk="0" h="161158" w="103512">
                    <a:moveTo>
                      <a:pt x="60220" y="0"/>
                    </a:moveTo>
                    <a:cubicBezTo>
                      <a:pt x="57443" y="0"/>
                      <a:pt x="54469" y="270"/>
                      <a:pt x="51509" y="714"/>
                    </a:cubicBezTo>
                    <a:cubicBezTo>
                      <a:pt x="431" y="41811"/>
                      <a:pt x="0" y="119507"/>
                      <a:pt x="50647" y="161158"/>
                    </a:cubicBezTo>
                    <a:lnTo>
                      <a:pt x="50770" y="161096"/>
                    </a:lnTo>
                    <a:cubicBezTo>
                      <a:pt x="56130" y="157954"/>
                      <a:pt x="63709" y="152901"/>
                      <a:pt x="63154" y="145754"/>
                    </a:cubicBezTo>
                    <a:cubicBezTo>
                      <a:pt x="62600" y="137128"/>
                      <a:pt x="53666" y="132569"/>
                      <a:pt x="49106" y="126222"/>
                    </a:cubicBezTo>
                    <a:cubicBezTo>
                      <a:pt x="43253" y="118213"/>
                      <a:pt x="51140" y="109094"/>
                      <a:pt x="58102" y="104904"/>
                    </a:cubicBezTo>
                    <a:cubicBezTo>
                      <a:pt x="64510" y="101022"/>
                      <a:pt x="71965" y="100221"/>
                      <a:pt x="79236" y="98866"/>
                    </a:cubicBezTo>
                    <a:cubicBezTo>
                      <a:pt x="86445" y="97572"/>
                      <a:pt x="94701" y="95539"/>
                      <a:pt x="97966" y="87960"/>
                    </a:cubicBezTo>
                    <a:cubicBezTo>
                      <a:pt x="103512" y="74898"/>
                      <a:pt x="76648" y="74158"/>
                      <a:pt x="69994" y="70215"/>
                    </a:cubicBezTo>
                    <a:cubicBezTo>
                      <a:pt x="66913" y="68367"/>
                      <a:pt x="64941" y="65348"/>
                      <a:pt x="66605" y="61774"/>
                    </a:cubicBezTo>
                    <a:cubicBezTo>
                      <a:pt x="67899" y="59001"/>
                      <a:pt x="71226" y="57091"/>
                      <a:pt x="73752" y="55613"/>
                    </a:cubicBezTo>
                    <a:cubicBezTo>
                      <a:pt x="80776" y="51792"/>
                      <a:pt x="89587" y="49081"/>
                      <a:pt x="95379" y="43413"/>
                    </a:cubicBezTo>
                    <a:cubicBezTo>
                      <a:pt x="96426" y="42365"/>
                      <a:pt x="96981" y="41749"/>
                      <a:pt x="97227" y="40702"/>
                    </a:cubicBezTo>
                    <a:lnTo>
                      <a:pt x="97227" y="40702"/>
                    </a:lnTo>
                    <a:cubicBezTo>
                      <a:pt x="97222" y="40716"/>
                      <a:pt x="97218" y="40723"/>
                      <a:pt x="97214" y="40723"/>
                    </a:cubicBezTo>
                    <a:cubicBezTo>
                      <a:pt x="97165" y="40723"/>
                      <a:pt x="97165" y="39778"/>
                      <a:pt x="97165" y="39778"/>
                    </a:cubicBezTo>
                    <a:cubicBezTo>
                      <a:pt x="97042" y="39100"/>
                      <a:pt x="96857" y="38484"/>
                      <a:pt x="96549" y="37868"/>
                    </a:cubicBezTo>
                    <a:cubicBezTo>
                      <a:pt x="95995" y="36820"/>
                      <a:pt x="95132" y="35958"/>
                      <a:pt x="94085" y="35280"/>
                    </a:cubicBezTo>
                    <a:cubicBezTo>
                      <a:pt x="89094" y="32322"/>
                      <a:pt x="83117" y="32692"/>
                      <a:pt x="77572" y="31213"/>
                    </a:cubicBezTo>
                    <a:cubicBezTo>
                      <a:pt x="74183" y="30289"/>
                      <a:pt x="65681" y="28256"/>
                      <a:pt x="67899" y="22772"/>
                    </a:cubicBezTo>
                    <a:cubicBezTo>
                      <a:pt x="68576" y="20985"/>
                      <a:pt x="69809" y="19630"/>
                      <a:pt x="70918" y="18028"/>
                    </a:cubicBezTo>
                    <a:cubicBezTo>
                      <a:pt x="72335" y="15933"/>
                      <a:pt x="73382" y="13592"/>
                      <a:pt x="73937" y="11127"/>
                    </a:cubicBezTo>
                    <a:cubicBezTo>
                      <a:pt x="75810" y="2700"/>
                      <a:pt x="69003" y="0"/>
                      <a:pt x="60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3963250" y="410625"/>
                <a:ext cx="2555475" cy="3173925"/>
              </a:xfrm>
              <a:custGeom>
                <a:rect b="b" l="l" r="r" t="t"/>
                <a:pathLst>
                  <a:path extrusionOk="0" h="126957" w="102219">
                    <a:moveTo>
                      <a:pt x="29945" y="1"/>
                    </a:moveTo>
                    <a:cubicBezTo>
                      <a:pt x="24954" y="679"/>
                      <a:pt x="20087" y="3143"/>
                      <a:pt x="16020" y="5793"/>
                    </a:cubicBezTo>
                    <a:cubicBezTo>
                      <a:pt x="10290" y="9489"/>
                      <a:pt x="3697" y="14911"/>
                      <a:pt x="1541" y="21689"/>
                    </a:cubicBezTo>
                    <a:cubicBezTo>
                      <a:pt x="1" y="26495"/>
                      <a:pt x="1171" y="30130"/>
                      <a:pt x="5546" y="32595"/>
                    </a:cubicBezTo>
                    <a:cubicBezTo>
                      <a:pt x="9920" y="35059"/>
                      <a:pt x="14788" y="36230"/>
                      <a:pt x="19409" y="38078"/>
                    </a:cubicBezTo>
                    <a:cubicBezTo>
                      <a:pt x="23167" y="39496"/>
                      <a:pt x="27357" y="41282"/>
                      <a:pt x="29637" y="44794"/>
                    </a:cubicBezTo>
                    <a:cubicBezTo>
                      <a:pt x="32163" y="48676"/>
                      <a:pt x="31177" y="53359"/>
                      <a:pt x="29021" y="57117"/>
                    </a:cubicBezTo>
                    <a:cubicBezTo>
                      <a:pt x="25817" y="62662"/>
                      <a:pt x="21196" y="66174"/>
                      <a:pt x="16636" y="70487"/>
                    </a:cubicBezTo>
                    <a:cubicBezTo>
                      <a:pt x="14542" y="72521"/>
                      <a:pt x="12015" y="74862"/>
                      <a:pt x="11522" y="77881"/>
                    </a:cubicBezTo>
                    <a:cubicBezTo>
                      <a:pt x="11091" y="80407"/>
                      <a:pt x="12508" y="84166"/>
                      <a:pt x="14850" y="85398"/>
                    </a:cubicBezTo>
                    <a:cubicBezTo>
                      <a:pt x="16112" y="86066"/>
                      <a:pt x="17503" y="86330"/>
                      <a:pt x="18961" y="86330"/>
                    </a:cubicBezTo>
                    <a:cubicBezTo>
                      <a:pt x="23552" y="86330"/>
                      <a:pt x="28804" y="83714"/>
                      <a:pt x="32779" y="82872"/>
                    </a:cubicBezTo>
                    <a:cubicBezTo>
                      <a:pt x="34474" y="82509"/>
                      <a:pt x="36320" y="82269"/>
                      <a:pt x="38174" y="82269"/>
                    </a:cubicBezTo>
                    <a:cubicBezTo>
                      <a:pt x="41037" y="82269"/>
                      <a:pt x="43916" y="82841"/>
                      <a:pt x="46273" y="84412"/>
                    </a:cubicBezTo>
                    <a:cubicBezTo>
                      <a:pt x="52742" y="88664"/>
                      <a:pt x="51202" y="96550"/>
                      <a:pt x="48984" y="102773"/>
                    </a:cubicBezTo>
                    <a:cubicBezTo>
                      <a:pt x="46827" y="109058"/>
                      <a:pt x="42453" y="116452"/>
                      <a:pt x="42699" y="122675"/>
                    </a:cubicBezTo>
                    <a:cubicBezTo>
                      <a:pt x="42699" y="123168"/>
                      <a:pt x="42822" y="123722"/>
                      <a:pt x="43007" y="124215"/>
                    </a:cubicBezTo>
                    <a:cubicBezTo>
                      <a:pt x="43007" y="124207"/>
                      <a:pt x="43009" y="124204"/>
                      <a:pt x="43013" y="124204"/>
                    </a:cubicBezTo>
                    <a:cubicBezTo>
                      <a:pt x="43066" y="124204"/>
                      <a:pt x="43433" y="124812"/>
                      <a:pt x="43371" y="124812"/>
                    </a:cubicBezTo>
                    <a:cubicBezTo>
                      <a:pt x="43362" y="124812"/>
                      <a:pt x="43345" y="124799"/>
                      <a:pt x="43315" y="124770"/>
                    </a:cubicBezTo>
                    <a:lnTo>
                      <a:pt x="43315" y="124770"/>
                    </a:lnTo>
                    <a:cubicBezTo>
                      <a:pt x="44055" y="125571"/>
                      <a:pt x="45102" y="126125"/>
                      <a:pt x="46150" y="126310"/>
                    </a:cubicBezTo>
                    <a:cubicBezTo>
                      <a:pt x="47927" y="126727"/>
                      <a:pt x="50033" y="126956"/>
                      <a:pt x="52203" y="126956"/>
                    </a:cubicBezTo>
                    <a:cubicBezTo>
                      <a:pt x="56125" y="126956"/>
                      <a:pt x="60255" y="126207"/>
                      <a:pt x="63032" y="124462"/>
                    </a:cubicBezTo>
                    <a:cubicBezTo>
                      <a:pt x="68392" y="121011"/>
                      <a:pt x="71781" y="115281"/>
                      <a:pt x="77881" y="112755"/>
                    </a:cubicBezTo>
                    <a:cubicBezTo>
                      <a:pt x="80991" y="111511"/>
                      <a:pt x="84407" y="111020"/>
                      <a:pt x="87793" y="111020"/>
                    </a:cubicBezTo>
                    <a:cubicBezTo>
                      <a:pt x="89438" y="111020"/>
                      <a:pt x="91076" y="111136"/>
                      <a:pt x="92668" y="111338"/>
                    </a:cubicBezTo>
                    <a:cubicBezTo>
                      <a:pt x="93469" y="111461"/>
                      <a:pt x="94270" y="111584"/>
                      <a:pt x="95071" y="111707"/>
                    </a:cubicBezTo>
                    <a:cubicBezTo>
                      <a:pt x="102218" y="63833"/>
                      <a:pt x="75108" y="17376"/>
                      <a:pt x="29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3080625" y="3407975"/>
                <a:ext cx="2584750" cy="1998475"/>
              </a:xfrm>
              <a:custGeom>
                <a:rect b="b" l="l" r="r" t="t"/>
                <a:pathLst>
                  <a:path extrusionOk="0" h="79939" w="103390">
                    <a:moveTo>
                      <a:pt x="45221" y="0"/>
                    </a:moveTo>
                    <a:cubicBezTo>
                      <a:pt x="44581" y="0"/>
                      <a:pt x="43937" y="310"/>
                      <a:pt x="43315" y="1056"/>
                    </a:cubicBezTo>
                    <a:cubicBezTo>
                      <a:pt x="38633" y="6662"/>
                      <a:pt x="41405" y="14611"/>
                      <a:pt x="41344" y="21080"/>
                    </a:cubicBezTo>
                    <a:cubicBezTo>
                      <a:pt x="41282" y="27550"/>
                      <a:pt x="38386" y="34389"/>
                      <a:pt x="31177" y="35498"/>
                    </a:cubicBezTo>
                    <a:cubicBezTo>
                      <a:pt x="30608" y="35580"/>
                      <a:pt x="30048" y="35618"/>
                      <a:pt x="29495" y="35618"/>
                    </a:cubicBezTo>
                    <a:cubicBezTo>
                      <a:pt x="23414" y="35618"/>
                      <a:pt x="18321" y="30949"/>
                      <a:pt x="13125" y="28351"/>
                    </a:cubicBezTo>
                    <a:cubicBezTo>
                      <a:pt x="11358" y="27433"/>
                      <a:pt x="9610" y="26928"/>
                      <a:pt x="7839" y="26928"/>
                    </a:cubicBezTo>
                    <a:cubicBezTo>
                      <a:pt x="6399" y="26928"/>
                      <a:pt x="4944" y="27262"/>
                      <a:pt x="3451" y="27981"/>
                    </a:cubicBezTo>
                    <a:cubicBezTo>
                      <a:pt x="1603" y="28844"/>
                      <a:pt x="1" y="29953"/>
                      <a:pt x="124" y="32171"/>
                    </a:cubicBezTo>
                    <a:cubicBezTo>
                      <a:pt x="370" y="37038"/>
                      <a:pt x="4252" y="41659"/>
                      <a:pt x="6717" y="45664"/>
                    </a:cubicBezTo>
                    <a:cubicBezTo>
                      <a:pt x="10290" y="51333"/>
                      <a:pt x="12447" y="57679"/>
                      <a:pt x="11646" y="64395"/>
                    </a:cubicBezTo>
                    <a:cubicBezTo>
                      <a:pt x="11091" y="69139"/>
                      <a:pt x="9613" y="73699"/>
                      <a:pt x="7210" y="77827"/>
                    </a:cubicBezTo>
                    <a:cubicBezTo>
                      <a:pt x="14130" y="79245"/>
                      <a:pt x="21098" y="79938"/>
                      <a:pt x="28014" y="79938"/>
                    </a:cubicBezTo>
                    <a:cubicBezTo>
                      <a:pt x="56259" y="79938"/>
                      <a:pt x="83641" y="68375"/>
                      <a:pt x="103389" y="47389"/>
                    </a:cubicBezTo>
                    <a:cubicBezTo>
                      <a:pt x="103081" y="43754"/>
                      <a:pt x="101541" y="40304"/>
                      <a:pt x="99015" y="37654"/>
                    </a:cubicBezTo>
                    <a:cubicBezTo>
                      <a:pt x="96077" y="34356"/>
                      <a:pt x="92941" y="32913"/>
                      <a:pt x="89217" y="32913"/>
                    </a:cubicBezTo>
                    <a:cubicBezTo>
                      <a:pt x="87863" y="32913"/>
                      <a:pt x="86432" y="33103"/>
                      <a:pt x="84905" y="33465"/>
                    </a:cubicBezTo>
                    <a:cubicBezTo>
                      <a:pt x="79976" y="34635"/>
                      <a:pt x="75108" y="36422"/>
                      <a:pt x="69994" y="36422"/>
                    </a:cubicBezTo>
                    <a:cubicBezTo>
                      <a:pt x="69870" y="36424"/>
                      <a:pt x="69746" y="36425"/>
                      <a:pt x="69621" y="36425"/>
                    </a:cubicBezTo>
                    <a:cubicBezTo>
                      <a:pt x="64944" y="36425"/>
                      <a:pt x="60363" y="35276"/>
                      <a:pt x="57302" y="31555"/>
                    </a:cubicBezTo>
                    <a:cubicBezTo>
                      <a:pt x="54591" y="28289"/>
                      <a:pt x="53728" y="24161"/>
                      <a:pt x="53174" y="20094"/>
                    </a:cubicBezTo>
                    <a:cubicBezTo>
                      <a:pt x="52558" y="15658"/>
                      <a:pt x="52496" y="10914"/>
                      <a:pt x="50894" y="6662"/>
                    </a:cubicBezTo>
                    <a:cubicBezTo>
                      <a:pt x="50205" y="4843"/>
                      <a:pt x="47750" y="0"/>
                      <a:pt x="45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34"/>
            <p:cNvSpPr/>
            <p:nvPr/>
          </p:nvSpPr>
          <p:spPr>
            <a:xfrm>
              <a:off x="2064748" y="2203151"/>
              <a:ext cx="943931" cy="422161"/>
            </a:xfrm>
            <a:custGeom>
              <a:rect b="b" l="l" r="r" t="t"/>
              <a:pathLst>
                <a:path extrusionOk="0" h="10710" w="23947">
                  <a:moveTo>
                    <a:pt x="7916" y="1"/>
                  </a:moveTo>
                  <a:cubicBezTo>
                    <a:pt x="5606" y="1"/>
                    <a:pt x="3289" y="89"/>
                    <a:pt x="961" y="320"/>
                  </a:cubicBezTo>
                  <a:cubicBezTo>
                    <a:pt x="606" y="356"/>
                    <a:pt x="214" y="427"/>
                    <a:pt x="72" y="747"/>
                  </a:cubicBezTo>
                  <a:cubicBezTo>
                    <a:pt x="1" y="996"/>
                    <a:pt x="36" y="1281"/>
                    <a:pt x="179" y="1494"/>
                  </a:cubicBezTo>
                  <a:cubicBezTo>
                    <a:pt x="997" y="2846"/>
                    <a:pt x="2954" y="3451"/>
                    <a:pt x="3239" y="4981"/>
                  </a:cubicBezTo>
                  <a:cubicBezTo>
                    <a:pt x="3452" y="6191"/>
                    <a:pt x="2456" y="7258"/>
                    <a:pt x="2207" y="8468"/>
                  </a:cubicBezTo>
                  <a:cubicBezTo>
                    <a:pt x="2064" y="9108"/>
                    <a:pt x="2207" y="9856"/>
                    <a:pt x="2776" y="10140"/>
                  </a:cubicBezTo>
                  <a:cubicBezTo>
                    <a:pt x="3012" y="10258"/>
                    <a:pt x="3272" y="10327"/>
                    <a:pt x="3536" y="10327"/>
                  </a:cubicBezTo>
                  <a:cubicBezTo>
                    <a:pt x="3591" y="10327"/>
                    <a:pt x="3646" y="10324"/>
                    <a:pt x="3701" y="10318"/>
                  </a:cubicBezTo>
                  <a:cubicBezTo>
                    <a:pt x="9928" y="10460"/>
                    <a:pt x="16119" y="10567"/>
                    <a:pt x="22346" y="10710"/>
                  </a:cubicBezTo>
                  <a:cubicBezTo>
                    <a:pt x="22523" y="10710"/>
                    <a:pt x="22701" y="10674"/>
                    <a:pt x="22879" y="10638"/>
                  </a:cubicBezTo>
                  <a:cubicBezTo>
                    <a:pt x="23555" y="10425"/>
                    <a:pt x="23591" y="9429"/>
                    <a:pt x="23199" y="8824"/>
                  </a:cubicBezTo>
                  <a:cubicBezTo>
                    <a:pt x="22844" y="8219"/>
                    <a:pt x="22239" y="7792"/>
                    <a:pt x="21883" y="7187"/>
                  </a:cubicBezTo>
                  <a:cubicBezTo>
                    <a:pt x="21029" y="5621"/>
                    <a:pt x="22346" y="3807"/>
                    <a:pt x="23520" y="2455"/>
                  </a:cubicBezTo>
                  <a:cubicBezTo>
                    <a:pt x="23733" y="2241"/>
                    <a:pt x="23875" y="1957"/>
                    <a:pt x="23911" y="1672"/>
                  </a:cubicBezTo>
                  <a:cubicBezTo>
                    <a:pt x="23947" y="996"/>
                    <a:pt x="23022" y="711"/>
                    <a:pt x="22346" y="676"/>
                  </a:cubicBezTo>
                  <a:cubicBezTo>
                    <a:pt x="17534" y="387"/>
                    <a:pt x="12739" y="1"/>
                    <a:pt x="7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265302" y="2302364"/>
              <a:ext cx="187982" cy="179901"/>
            </a:xfrm>
            <a:custGeom>
              <a:rect b="b" l="l" r="r" t="t"/>
              <a:pathLst>
                <a:path extrusionOk="0" h="4564" w="4769">
                  <a:moveTo>
                    <a:pt x="3487" y="0"/>
                  </a:moveTo>
                  <a:cubicBezTo>
                    <a:pt x="2418" y="0"/>
                    <a:pt x="1344" y="240"/>
                    <a:pt x="250" y="721"/>
                  </a:cubicBezTo>
                  <a:cubicBezTo>
                    <a:pt x="143" y="792"/>
                    <a:pt x="36" y="898"/>
                    <a:pt x="1" y="1041"/>
                  </a:cubicBezTo>
                  <a:cubicBezTo>
                    <a:pt x="1" y="1112"/>
                    <a:pt x="36" y="1183"/>
                    <a:pt x="108" y="1254"/>
                  </a:cubicBezTo>
                  <a:cubicBezTo>
                    <a:pt x="147" y="1313"/>
                    <a:pt x="207" y="1339"/>
                    <a:pt x="284" y="1339"/>
                  </a:cubicBezTo>
                  <a:cubicBezTo>
                    <a:pt x="346" y="1339"/>
                    <a:pt x="419" y="1322"/>
                    <a:pt x="499" y="1290"/>
                  </a:cubicBezTo>
                  <a:cubicBezTo>
                    <a:pt x="1139" y="1076"/>
                    <a:pt x="1815" y="898"/>
                    <a:pt x="2456" y="756"/>
                  </a:cubicBezTo>
                  <a:cubicBezTo>
                    <a:pt x="2963" y="676"/>
                    <a:pt x="3470" y="636"/>
                    <a:pt x="3992" y="636"/>
                  </a:cubicBezTo>
                  <a:cubicBezTo>
                    <a:pt x="4166" y="636"/>
                    <a:pt x="4342" y="640"/>
                    <a:pt x="4520" y="649"/>
                  </a:cubicBezTo>
                  <a:cubicBezTo>
                    <a:pt x="4540" y="660"/>
                    <a:pt x="4561" y="664"/>
                    <a:pt x="4581" y="664"/>
                  </a:cubicBezTo>
                  <a:cubicBezTo>
                    <a:pt x="4629" y="664"/>
                    <a:pt x="4672" y="639"/>
                    <a:pt x="4697" y="614"/>
                  </a:cubicBezTo>
                  <a:cubicBezTo>
                    <a:pt x="4697" y="578"/>
                    <a:pt x="4733" y="507"/>
                    <a:pt x="4769" y="436"/>
                  </a:cubicBezTo>
                  <a:cubicBezTo>
                    <a:pt x="4769" y="400"/>
                    <a:pt x="4769" y="329"/>
                    <a:pt x="4697" y="222"/>
                  </a:cubicBezTo>
                  <a:cubicBezTo>
                    <a:pt x="4662" y="151"/>
                    <a:pt x="4626" y="116"/>
                    <a:pt x="4555" y="80"/>
                  </a:cubicBezTo>
                  <a:cubicBezTo>
                    <a:pt x="4199" y="27"/>
                    <a:pt x="3844" y="0"/>
                    <a:pt x="3487" y="0"/>
                  </a:cubicBezTo>
                  <a:close/>
                  <a:moveTo>
                    <a:pt x="2604" y="956"/>
                  </a:moveTo>
                  <a:cubicBezTo>
                    <a:pt x="2568" y="956"/>
                    <a:pt x="2530" y="960"/>
                    <a:pt x="2491" y="970"/>
                  </a:cubicBezTo>
                  <a:cubicBezTo>
                    <a:pt x="2420" y="970"/>
                    <a:pt x="2385" y="970"/>
                    <a:pt x="2349" y="1005"/>
                  </a:cubicBezTo>
                  <a:cubicBezTo>
                    <a:pt x="2349" y="1041"/>
                    <a:pt x="2314" y="1076"/>
                    <a:pt x="2314" y="1112"/>
                  </a:cubicBezTo>
                  <a:cubicBezTo>
                    <a:pt x="2314" y="1148"/>
                    <a:pt x="2314" y="1183"/>
                    <a:pt x="2314" y="1219"/>
                  </a:cubicBezTo>
                  <a:cubicBezTo>
                    <a:pt x="2314" y="1254"/>
                    <a:pt x="2314" y="1290"/>
                    <a:pt x="2314" y="1325"/>
                  </a:cubicBezTo>
                  <a:cubicBezTo>
                    <a:pt x="2349" y="1824"/>
                    <a:pt x="2349" y="2286"/>
                    <a:pt x="2349" y="2784"/>
                  </a:cubicBezTo>
                  <a:cubicBezTo>
                    <a:pt x="2349" y="3247"/>
                    <a:pt x="2349" y="3745"/>
                    <a:pt x="2314" y="4243"/>
                  </a:cubicBezTo>
                  <a:cubicBezTo>
                    <a:pt x="2349" y="4314"/>
                    <a:pt x="2349" y="4385"/>
                    <a:pt x="2385" y="4457"/>
                  </a:cubicBezTo>
                  <a:cubicBezTo>
                    <a:pt x="2420" y="4528"/>
                    <a:pt x="2527" y="4563"/>
                    <a:pt x="2669" y="4563"/>
                  </a:cubicBezTo>
                  <a:cubicBezTo>
                    <a:pt x="2741" y="4528"/>
                    <a:pt x="2812" y="4492"/>
                    <a:pt x="2847" y="4457"/>
                  </a:cubicBezTo>
                  <a:cubicBezTo>
                    <a:pt x="2918" y="4385"/>
                    <a:pt x="2954" y="4314"/>
                    <a:pt x="2954" y="4243"/>
                  </a:cubicBezTo>
                  <a:cubicBezTo>
                    <a:pt x="2954" y="3745"/>
                    <a:pt x="2990" y="3247"/>
                    <a:pt x="2990" y="2784"/>
                  </a:cubicBezTo>
                  <a:cubicBezTo>
                    <a:pt x="2990" y="2286"/>
                    <a:pt x="2954" y="1788"/>
                    <a:pt x="2918" y="1290"/>
                  </a:cubicBezTo>
                  <a:cubicBezTo>
                    <a:pt x="2918" y="1219"/>
                    <a:pt x="2883" y="1112"/>
                    <a:pt x="2847" y="1041"/>
                  </a:cubicBezTo>
                  <a:cubicBezTo>
                    <a:pt x="2795" y="989"/>
                    <a:pt x="2705" y="956"/>
                    <a:pt x="2604" y="9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2475670" y="2318131"/>
              <a:ext cx="152940" cy="164726"/>
            </a:xfrm>
            <a:custGeom>
              <a:rect b="b" l="l" r="r" t="t"/>
              <a:pathLst>
                <a:path extrusionOk="0" h="4179" w="3880">
                  <a:moveTo>
                    <a:pt x="357" y="0"/>
                  </a:moveTo>
                  <a:cubicBezTo>
                    <a:pt x="286" y="0"/>
                    <a:pt x="214" y="36"/>
                    <a:pt x="143" y="71"/>
                  </a:cubicBezTo>
                  <a:cubicBezTo>
                    <a:pt x="108" y="107"/>
                    <a:pt x="37" y="178"/>
                    <a:pt x="37" y="285"/>
                  </a:cubicBezTo>
                  <a:cubicBezTo>
                    <a:pt x="1" y="605"/>
                    <a:pt x="1" y="925"/>
                    <a:pt x="1" y="1281"/>
                  </a:cubicBezTo>
                  <a:cubicBezTo>
                    <a:pt x="37" y="1601"/>
                    <a:pt x="37" y="1957"/>
                    <a:pt x="108" y="2277"/>
                  </a:cubicBezTo>
                  <a:cubicBezTo>
                    <a:pt x="143" y="2598"/>
                    <a:pt x="179" y="2918"/>
                    <a:pt x="250" y="3203"/>
                  </a:cubicBezTo>
                  <a:cubicBezTo>
                    <a:pt x="321" y="3523"/>
                    <a:pt x="392" y="3772"/>
                    <a:pt x="463" y="3985"/>
                  </a:cubicBezTo>
                  <a:cubicBezTo>
                    <a:pt x="499" y="4021"/>
                    <a:pt x="535" y="4092"/>
                    <a:pt x="570" y="4128"/>
                  </a:cubicBezTo>
                  <a:cubicBezTo>
                    <a:pt x="621" y="4153"/>
                    <a:pt x="671" y="4178"/>
                    <a:pt x="709" y="4178"/>
                  </a:cubicBezTo>
                  <a:cubicBezTo>
                    <a:pt x="724" y="4178"/>
                    <a:pt x="738" y="4174"/>
                    <a:pt x="748" y="4163"/>
                  </a:cubicBezTo>
                  <a:cubicBezTo>
                    <a:pt x="819" y="4163"/>
                    <a:pt x="855" y="4128"/>
                    <a:pt x="890" y="4057"/>
                  </a:cubicBezTo>
                  <a:cubicBezTo>
                    <a:pt x="926" y="3985"/>
                    <a:pt x="962" y="3950"/>
                    <a:pt x="962" y="3879"/>
                  </a:cubicBezTo>
                  <a:cubicBezTo>
                    <a:pt x="997" y="3807"/>
                    <a:pt x="997" y="3736"/>
                    <a:pt x="997" y="3665"/>
                  </a:cubicBezTo>
                  <a:cubicBezTo>
                    <a:pt x="997" y="3594"/>
                    <a:pt x="997" y="3558"/>
                    <a:pt x="997" y="3523"/>
                  </a:cubicBezTo>
                  <a:cubicBezTo>
                    <a:pt x="962" y="3381"/>
                    <a:pt x="926" y="3238"/>
                    <a:pt x="890" y="3060"/>
                  </a:cubicBezTo>
                  <a:lnTo>
                    <a:pt x="819" y="2598"/>
                  </a:lnTo>
                  <a:cubicBezTo>
                    <a:pt x="1638" y="2491"/>
                    <a:pt x="2420" y="2313"/>
                    <a:pt x="3168" y="2135"/>
                  </a:cubicBezTo>
                  <a:cubicBezTo>
                    <a:pt x="3168" y="2420"/>
                    <a:pt x="3203" y="2669"/>
                    <a:pt x="3203" y="2954"/>
                  </a:cubicBezTo>
                  <a:lnTo>
                    <a:pt x="3239" y="3736"/>
                  </a:lnTo>
                  <a:cubicBezTo>
                    <a:pt x="3239" y="3843"/>
                    <a:pt x="3310" y="3950"/>
                    <a:pt x="3346" y="4021"/>
                  </a:cubicBezTo>
                  <a:cubicBezTo>
                    <a:pt x="3417" y="4092"/>
                    <a:pt x="3523" y="4128"/>
                    <a:pt x="3595" y="4128"/>
                  </a:cubicBezTo>
                  <a:lnTo>
                    <a:pt x="3666" y="4128"/>
                  </a:lnTo>
                  <a:cubicBezTo>
                    <a:pt x="3701" y="4092"/>
                    <a:pt x="3737" y="4057"/>
                    <a:pt x="3772" y="4021"/>
                  </a:cubicBezTo>
                  <a:cubicBezTo>
                    <a:pt x="3808" y="3985"/>
                    <a:pt x="3808" y="3950"/>
                    <a:pt x="3844" y="3914"/>
                  </a:cubicBezTo>
                  <a:cubicBezTo>
                    <a:pt x="3879" y="3879"/>
                    <a:pt x="3879" y="3807"/>
                    <a:pt x="3879" y="3736"/>
                  </a:cubicBezTo>
                  <a:cubicBezTo>
                    <a:pt x="3844" y="3203"/>
                    <a:pt x="3844" y="2633"/>
                    <a:pt x="3808" y="2100"/>
                  </a:cubicBezTo>
                  <a:cubicBezTo>
                    <a:pt x="3772" y="1530"/>
                    <a:pt x="3701" y="961"/>
                    <a:pt x="3630" y="392"/>
                  </a:cubicBezTo>
                  <a:cubicBezTo>
                    <a:pt x="3630" y="285"/>
                    <a:pt x="3595" y="178"/>
                    <a:pt x="3523" y="143"/>
                  </a:cubicBezTo>
                  <a:cubicBezTo>
                    <a:pt x="3452" y="71"/>
                    <a:pt x="3417" y="36"/>
                    <a:pt x="3346" y="36"/>
                  </a:cubicBezTo>
                  <a:cubicBezTo>
                    <a:pt x="3274" y="36"/>
                    <a:pt x="3203" y="71"/>
                    <a:pt x="3132" y="178"/>
                  </a:cubicBezTo>
                  <a:cubicBezTo>
                    <a:pt x="3061" y="249"/>
                    <a:pt x="3025" y="356"/>
                    <a:pt x="3025" y="463"/>
                  </a:cubicBezTo>
                  <a:cubicBezTo>
                    <a:pt x="3025" y="641"/>
                    <a:pt x="3025" y="819"/>
                    <a:pt x="3061" y="961"/>
                  </a:cubicBezTo>
                  <a:cubicBezTo>
                    <a:pt x="3061" y="1139"/>
                    <a:pt x="3096" y="1281"/>
                    <a:pt x="3096" y="1459"/>
                  </a:cubicBezTo>
                  <a:cubicBezTo>
                    <a:pt x="2705" y="1566"/>
                    <a:pt x="2314" y="1637"/>
                    <a:pt x="1922" y="1708"/>
                  </a:cubicBezTo>
                  <a:cubicBezTo>
                    <a:pt x="1495" y="1779"/>
                    <a:pt x="1104" y="1851"/>
                    <a:pt x="748" y="1886"/>
                  </a:cubicBezTo>
                  <a:cubicBezTo>
                    <a:pt x="713" y="1673"/>
                    <a:pt x="713" y="1459"/>
                    <a:pt x="677" y="1246"/>
                  </a:cubicBezTo>
                  <a:cubicBezTo>
                    <a:pt x="677" y="1032"/>
                    <a:pt x="677" y="783"/>
                    <a:pt x="677" y="570"/>
                  </a:cubicBezTo>
                  <a:cubicBezTo>
                    <a:pt x="677" y="534"/>
                    <a:pt x="677" y="498"/>
                    <a:pt x="677" y="427"/>
                  </a:cubicBezTo>
                  <a:cubicBezTo>
                    <a:pt x="641" y="356"/>
                    <a:pt x="641" y="285"/>
                    <a:pt x="606" y="214"/>
                  </a:cubicBezTo>
                  <a:cubicBezTo>
                    <a:pt x="570" y="178"/>
                    <a:pt x="535" y="107"/>
                    <a:pt x="499" y="71"/>
                  </a:cubicBezTo>
                  <a:cubicBezTo>
                    <a:pt x="463" y="36"/>
                    <a:pt x="392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649578" y="2316712"/>
              <a:ext cx="158537" cy="173949"/>
            </a:xfrm>
            <a:custGeom>
              <a:rect b="b" l="l" r="r" t="t"/>
              <a:pathLst>
                <a:path extrusionOk="0" h="4413" w="4022">
                  <a:moveTo>
                    <a:pt x="2243" y="1"/>
                  </a:moveTo>
                  <a:cubicBezTo>
                    <a:pt x="2100" y="1"/>
                    <a:pt x="1958" y="1"/>
                    <a:pt x="1780" y="36"/>
                  </a:cubicBezTo>
                  <a:cubicBezTo>
                    <a:pt x="1602" y="36"/>
                    <a:pt x="1424" y="72"/>
                    <a:pt x="1211" y="72"/>
                  </a:cubicBezTo>
                  <a:cubicBezTo>
                    <a:pt x="1033" y="107"/>
                    <a:pt x="855" y="143"/>
                    <a:pt x="677" y="143"/>
                  </a:cubicBezTo>
                  <a:cubicBezTo>
                    <a:pt x="499" y="179"/>
                    <a:pt x="321" y="214"/>
                    <a:pt x="214" y="250"/>
                  </a:cubicBezTo>
                  <a:cubicBezTo>
                    <a:pt x="143" y="250"/>
                    <a:pt x="72" y="321"/>
                    <a:pt x="37" y="357"/>
                  </a:cubicBezTo>
                  <a:cubicBezTo>
                    <a:pt x="37" y="392"/>
                    <a:pt x="1" y="463"/>
                    <a:pt x="1" y="534"/>
                  </a:cubicBezTo>
                  <a:cubicBezTo>
                    <a:pt x="1" y="606"/>
                    <a:pt x="37" y="677"/>
                    <a:pt x="72" y="748"/>
                  </a:cubicBezTo>
                  <a:cubicBezTo>
                    <a:pt x="143" y="784"/>
                    <a:pt x="214" y="855"/>
                    <a:pt x="286" y="855"/>
                  </a:cubicBezTo>
                  <a:cubicBezTo>
                    <a:pt x="250" y="1068"/>
                    <a:pt x="250" y="1246"/>
                    <a:pt x="250" y="1460"/>
                  </a:cubicBezTo>
                  <a:cubicBezTo>
                    <a:pt x="214" y="1673"/>
                    <a:pt x="214" y="1887"/>
                    <a:pt x="179" y="2064"/>
                  </a:cubicBezTo>
                  <a:cubicBezTo>
                    <a:pt x="72" y="2100"/>
                    <a:pt x="1" y="2207"/>
                    <a:pt x="1" y="2349"/>
                  </a:cubicBezTo>
                  <a:cubicBezTo>
                    <a:pt x="1" y="2456"/>
                    <a:pt x="37" y="2563"/>
                    <a:pt x="143" y="2634"/>
                  </a:cubicBezTo>
                  <a:cubicBezTo>
                    <a:pt x="143" y="2990"/>
                    <a:pt x="108" y="3310"/>
                    <a:pt x="143" y="3666"/>
                  </a:cubicBezTo>
                  <a:cubicBezTo>
                    <a:pt x="143" y="3915"/>
                    <a:pt x="179" y="4093"/>
                    <a:pt x="286" y="4235"/>
                  </a:cubicBezTo>
                  <a:cubicBezTo>
                    <a:pt x="428" y="4342"/>
                    <a:pt x="570" y="4413"/>
                    <a:pt x="819" y="4413"/>
                  </a:cubicBezTo>
                  <a:cubicBezTo>
                    <a:pt x="1211" y="4413"/>
                    <a:pt x="1602" y="4377"/>
                    <a:pt x="2029" y="4306"/>
                  </a:cubicBezTo>
                  <a:cubicBezTo>
                    <a:pt x="2456" y="4199"/>
                    <a:pt x="2883" y="4093"/>
                    <a:pt x="3310" y="3986"/>
                  </a:cubicBezTo>
                  <a:cubicBezTo>
                    <a:pt x="3381" y="3950"/>
                    <a:pt x="3452" y="3950"/>
                    <a:pt x="3523" y="3915"/>
                  </a:cubicBezTo>
                  <a:cubicBezTo>
                    <a:pt x="3595" y="3879"/>
                    <a:pt x="3701" y="3808"/>
                    <a:pt x="3773" y="3772"/>
                  </a:cubicBezTo>
                  <a:cubicBezTo>
                    <a:pt x="3844" y="3737"/>
                    <a:pt x="3915" y="3701"/>
                    <a:pt x="3950" y="3666"/>
                  </a:cubicBezTo>
                  <a:cubicBezTo>
                    <a:pt x="3986" y="3630"/>
                    <a:pt x="4022" y="3594"/>
                    <a:pt x="4022" y="3559"/>
                  </a:cubicBezTo>
                  <a:cubicBezTo>
                    <a:pt x="4022" y="3488"/>
                    <a:pt x="4022" y="3417"/>
                    <a:pt x="3950" y="3381"/>
                  </a:cubicBezTo>
                  <a:cubicBezTo>
                    <a:pt x="3915" y="3345"/>
                    <a:pt x="3879" y="3310"/>
                    <a:pt x="3808" y="3310"/>
                  </a:cubicBezTo>
                  <a:cubicBezTo>
                    <a:pt x="3773" y="3292"/>
                    <a:pt x="3737" y="3283"/>
                    <a:pt x="3701" y="3283"/>
                  </a:cubicBezTo>
                  <a:cubicBezTo>
                    <a:pt x="3666" y="3283"/>
                    <a:pt x="3630" y="3292"/>
                    <a:pt x="3595" y="3310"/>
                  </a:cubicBezTo>
                  <a:cubicBezTo>
                    <a:pt x="3488" y="3310"/>
                    <a:pt x="3417" y="3310"/>
                    <a:pt x="3346" y="3345"/>
                  </a:cubicBezTo>
                  <a:cubicBezTo>
                    <a:pt x="3203" y="3381"/>
                    <a:pt x="2990" y="3417"/>
                    <a:pt x="2776" y="3452"/>
                  </a:cubicBezTo>
                  <a:cubicBezTo>
                    <a:pt x="2563" y="3488"/>
                    <a:pt x="2349" y="3523"/>
                    <a:pt x="2100" y="3594"/>
                  </a:cubicBezTo>
                  <a:cubicBezTo>
                    <a:pt x="1851" y="3630"/>
                    <a:pt x="1638" y="3666"/>
                    <a:pt x="1389" y="3666"/>
                  </a:cubicBezTo>
                  <a:cubicBezTo>
                    <a:pt x="1175" y="3701"/>
                    <a:pt x="997" y="3701"/>
                    <a:pt x="819" y="3701"/>
                  </a:cubicBezTo>
                  <a:cubicBezTo>
                    <a:pt x="819" y="3345"/>
                    <a:pt x="819" y="2990"/>
                    <a:pt x="855" y="2634"/>
                  </a:cubicBezTo>
                  <a:cubicBezTo>
                    <a:pt x="1211" y="2598"/>
                    <a:pt x="1531" y="2563"/>
                    <a:pt x="1851" y="2527"/>
                  </a:cubicBezTo>
                  <a:cubicBezTo>
                    <a:pt x="2171" y="2491"/>
                    <a:pt x="2492" y="2456"/>
                    <a:pt x="2812" y="2420"/>
                  </a:cubicBezTo>
                  <a:cubicBezTo>
                    <a:pt x="2990" y="2420"/>
                    <a:pt x="3132" y="2385"/>
                    <a:pt x="3203" y="2313"/>
                  </a:cubicBezTo>
                  <a:cubicBezTo>
                    <a:pt x="3310" y="2242"/>
                    <a:pt x="3346" y="2171"/>
                    <a:pt x="3310" y="2100"/>
                  </a:cubicBezTo>
                  <a:cubicBezTo>
                    <a:pt x="3203" y="1993"/>
                    <a:pt x="3061" y="1922"/>
                    <a:pt x="2954" y="1851"/>
                  </a:cubicBezTo>
                  <a:cubicBezTo>
                    <a:pt x="2812" y="1815"/>
                    <a:pt x="2670" y="1780"/>
                    <a:pt x="2527" y="1780"/>
                  </a:cubicBezTo>
                  <a:cubicBezTo>
                    <a:pt x="2349" y="1780"/>
                    <a:pt x="2100" y="1815"/>
                    <a:pt x="1780" y="1851"/>
                  </a:cubicBezTo>
                  <a:cubicBezTo>
                    <a:pt x="1495" y="1887"/>
                    <a:pt x="1175" y="1922"/>
                    <a:pt x="890" y="1958"/>
                  </a:cubicBezTo>
                  <a:lnTo>
                    <a:pt x="926" y="1424"/>
                  </a:lnTo>
                  <a:cubicBezTo>
                    <a:pt x="926" y="1210"/>
                    <a:pt x="962" y="1033"/>
                    <a:pt x="962" y="855"/>
                  </a:cubicBezTo>
                  <a:cubicBezTo>
                    <a:pt x="962" y="855"/>
                    <a:pt x="962" y="855"/>
                    <a:pt x="962" y="819"/>
                  </a:cubicBezTo>
                  <a:lnTo>
                    <a:pt x="962" y="784"/>
                  </a:lnTo>
                  <a:cubicBezTo>
                    <a:pt x="1104" y="748"/>
                    <a:pt x="1246" y="748"/>
                    <a:pt x="1389" y="748"/>
                  </a:cubicBezTo>
                  <a:cubicBezTo>
                    <a:pt x="1567" y="712"/>
                    <a:pt x="1709" y="712"/>
                    <a:pt x="1887" y="677"/>
                  </a:cubicBezTo>
                  <a:cubicBezTo>
                    <a:pt x="2029" y="677"/>
                    <a:pt x="2171" y="641"/>
                    <a:pt x="2349" y="641"/>
                  </a:cubicBezTo>
                  <a:cubicBezTo>
                    <a:pt x="2492" y="641"/>
                    <a:pt x="2598" y="606"/>
                    <a:pt x="2705" y="606"/>
                  </a:cubicBezTo>
                  <a:cubicBezTo>
                    <a:pt x="2812" y="606"/>
                    <a:pt x="2883" y="570"/>
                    <a:pt x="2954" y="534"/>
                  </a:cubicBezTo>
                  <a:cubicBezTo>
                    <a:pt x="3025" y="463"/>
                    <a:pt x="3061" y="392"/>
                    <a:pt x="3025" y="321"/>
                  </a:cubicBezTo>
                  <a:cubicBezTo>
                    <a:pt x="2919" y="179"/>
                    <a:pt x="2776" y="107"/>
                    <a:pt x="2634" y="36"/>
                  </a:cubicBezTo>
                  <a:cubicBezTo>
                    <a:pt x="2527" y="1"/>
                    <a:pt x="2385" y="1"/>
                    <a:pt x="2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917487" y="1464003"/>
              <a:ext cx="294567" cy="498907"/>
            </a:xfrm>
            <a:custGeom>
              <a:rect b="b" l="l" r="r" t="t"/>
              <a:pathLst>
                <a:path extrusionOk="0" h="12657" w="7473">
                  <a:moveTo>
                    <a:pt x="3132" y="1"/>
                  </a:moveTo>
                  <a:cubicBezTo>
                    <a:pt x="2669" y="36"/>
                    <a:pt x="2278" y="107"/>
                    <a:pt x="1922" y="285"/>
                  </a:cubicBezTo>
                  <a:cubicBezTo>
                    <a:pt x="1531" y="428"/>
                    <a:pt x="1210" y="641"/>
                    <a:pt x="926" y="890"/>
                  </a:cubicBezTo>
                  <a:cubicBezTo>
                    <a:pt x="641" y="1139"/>
                    <a:pt x="428" y="1424"/>
                    <a:pt x="250" y="1780"/>
                  </a:cubicBezTo>
                  <a:cubicBezTo>
                    <a:pt x="107" y="2100"/>
                    <a:pt x="36" y="2420"/>
                    <a:pt x="1" y="2776"/>
                  </a:cubicBezTo>
                  <a:cubicBezTo>
                    <a:pt x="1" y="3132"/>
                    <a:pt x="72" y="3488"/>
                    <a:pt x="214" y="3879"/>
                  </a:cubicBezTo>
                  <a:cubicBezTo>
                    <a:pt x="357" y="4235"/>
                    <a:pt x="606" y="4591"/>
                    <a:pt x="961" y="4875"/>
                  </a:cubicBezTo>
                  <a:cubicBezTo>
                    <a:pt x="1673" y="5444"/>
                    <a:pt x="2349" y="5943"/>
                    <a:pt x="3061" y="6370"/>
                  </a:cubicBezTo>
                  <a:cubicBezTo>
                    <a:pt x="3737" y="6797"/>
                    <a:pt x="4413" y="7259"/>
                    <a:pt x="5018" y="7757"/>
                  </a:cubicBezTo>
                  <a:cubicBezTo>
                    <a:pt x="5409" y="8042"/>
                    <a:pt x="5694" y="8362"/>
                    <a:pt x="5836" y="8753"/>
                  </a:cubicBezTo>
                  <a:cubicBezTo>
                    <a:pt x="5978" y="9109"/>
                    <a:pt x="6014" y="9430"/>
                    <a:pt x="5943" y="9785"/>
                  </a:cubicBezTo>
                  <a:cubicBezTo>
                    <a:pt x="5872" y="10106"/>
                    <a:pt x="5694" y="10390"/>
                    <a:pt x="5445" y="10639"/>
                  </a:cubicBezTo>
                  <a:cubicBezTo>
                    <a:pt x="5196" y="10853"/>
                    <a:pt x="4875" y="11031"/>
                    <a:pt x="4484" y="11102"/>
                  </a:cubicBezTo>
                  <a:cubicBezTo>
                    <a:pt x="4273" y="11144"/>
                    <a:pt x="4068" y="11164"/>
                    <a:pt x="3869" y="11164"/>
                  </a:cubicBezTo>
                  <a:cubicBezTo>
                    <a:pt x="3563" y="11164"/>
                    <a:pt x="3270" y="11117"/>
                    <a:pt x="2990" y="11031"/>
                  </a:cubicBezTo>
                  <a:cubicBezTo>
                    <a:pt x="2527" y="10853"/>
                    <a:pt x="2136" y="10604"/>
                    <a:pt x="1780" y="10283"/>
                  </a:cubicBezTo>
                  <a:cubicBezTo>
                    <a:pt x="1717" y="10242"/>
                    <a:pt x="1630" y="10224"/>
                    <a:pt x="1526" y="10224"/>
                  </a:cubicBezTo>
                  <a:cubicBezTo>
                    <a:pt x="1452" y="10224"/>
                    <a:pt x="1370" y="10233"/>
                    <a:pt x="1282" y="10248"/>
                  </a:cubicBezTo>
                  <a:cubicBezTo>
                    <a:pt x="1033" y="10283"/>
                    <a:pt x="890" y="10390"/>
                    <a:pt x="784" y="10497"/>
                  </a:cubicBezTo>
                  <a:cubicBezTo>
                    <a:pt x="712" y="10604"/>
                    <a:pt x="712" y="10746"/>
                    <a:pt x="784" y="10959"/>
                  </a:cubicBezTo>
                  <a:cubicBezTo>
                    <a:pt x="855" y="11173"/>
                    <a:pt x="961" y="11351"/>
                    <a:pt x="1033" y="11458"/>
                  </a:cubicBezTo>
                  <a:cubicBezTo>
                    <a:pt x="1460" y="11956"/>
                    <a:pt x="1958" y="12276"/>
                    <a:pt x="2563" y="12489"/>
                  </a:cubicBezTo>
                  <a:cubicBezTo>
                    <a:pt x="2941" y="12601"/>
                    <a:pt x="3333" y="12656"/>
                    <a:pt x="3730" y="12656"/>
                  </a:cubicBezTo>
                  <a:cubicBezTo>
                    <a:pt x="3968" y="12656"/>
                    <a:pt x="4208" y="12636"/>
                    <a:pt x="4448" y="12596"/>
                  </a:cubicBezTo>
                  <a:cubicBezTo>
                    <a:pt x="5196" y="12489"/>
                    <a:pt x="5836" y="12205"/>
                    <a:pt x="6405" y="11742"/>
                  </a:cubicBezTo>
                  <a:cubicBezTo>
                    <a:pt x="6975" y="11244"/>
                    <a:pt x="7330" y="10568"/>
                    <a:pt x="7437" y="9750"/>
                  </a:cubicBezTo>
                  <a:cubicBezTo>
                    <a:pt x="7473" y="9323"/>
                    <a:pt x="7437" y="8931"/>
                    <a:pt x="7330" y="8611"/>
                  </a:cubicBezTo>
                  <a:cubicBezTo>
                    <a:pt x="7224" y="8291"/>
                    <a:pt x="7081" y="7971"/>
                    <a:pt x="6939" y="7722"/>
                  </a:cubicBezTo>
                  <a:cubicBezTo>
                    <a:pt x="6761" y="7437"/>
                    <a:pt x="6548" y="7188"/>
                    <a:pt x="6299" y="6974"/>
                  </a:cubicBezTo>
                  <a:cubicBezTo>
                    <a:pt x="6085" y="6761"/>
                    <a:pt x="5836" y="6547"/>
                    <a:pt x="5551" y="6334"/>
                  </a:cubicBezTo>
                  <a:cubicBezTo>
                    <a:pt x="5338" y="6192"/>
                    <a:pt x="5089" y="6049"/>
                    <a:pt x="4804" y="5836"/>
                  </a:cubicBezTo>
                  <a:cubicBezTo>
                    <a:pt x="4555" y="5658"/>
                    <a:pt x="4270" y="5444"/>
                    <a:pt x="3950" y="5267"/>
                  </a:cubicBezTo>
                  <a:cubicBezTo>
                    <a:pt x="3630" y="5053"/>
                    <a:pt x="3345" y="4840"/>
                    <a:pt x="3025" y="4626"/>
                  </a:cubicBezTo>
                  <a:cubicBezTo>
                    <a:pt x="2705" y="4413"/>
                    <a:pt x="2420" y="4199"/>
                    <a:pt x="2171" y="3986"/>
                  </a:cubicBezTo>
                  <a:cubicBezTo>
                    <a:pt x="1744" y="3665"/>
                    <a:pt x="1495" y="3345"/>
                    <a:pt x="1388" y="2989"/>
                  </a:cubicBezTo>
                  <a:cubicBezTo>
                    <a:pt x="1317" y="2634"/>
                    <a:pt x="1460" y="2242"/>
                    <a:pt x="1815" y="1886"/>
                  </a:cubicBezTo>
                  <a:cubicBezTo>
                    <a:pt x="1993" y="1708"/>
                    <a:pt x="2207" y="1531"/>
                    <a:pt x="2456" y="1459"/>
                  </a:cubicBezTo>
                  <a:cubicBezTo>
                    <a:pt x="2740" y="1353"/>
                    <a:pt x="2954" y="1317"/>
                    <a:pt x="3203" y="1317"/>
                  </a:cubicBezTo>
                  <a:cubicBezTo>
                    <a:pt x="3381" y="1317"/>
                    <a:pt x="3559" y="1353"/>
                    <a:pt x="3772" y="1424"/>
                  </a:cubicBezTo>
                  <a:cubicBezTo>
                    <a:pt x="3950" y="1495"/>
                    <a:pt x="4164" y="1566"/>
                    <a:pt x="4342" y="1673"/>
                  </a:cubicBezTo>
                  <a:cubicBezTo>
                    <a:pt x="4555" y="1780"/>
                    <a:pt x="4733" y="1851"/>
                    <a:pt x="4875" y="1993"/>
                  </a:cubicBezTo>
                  <a:cubicBezTo>
                    <a:pt x="5053" y="2064"/>
                    <a:pt x="5196" y="2171"/>
                    <a:pt x="5302" y="2278"/>
                  </a:cubicBezTo>
                  <a:cubicBezTo>
                    <a:pt x="5449" y="2366"/>
                    <a:pt x="5571" y="2429"/>
                    <a:pt x="5709" y="2429"/>
                  </a:cubicBezTo>
                  <a:cubicBezTo>
                    <a:pt x="5739" y="2429"/>
                    <a:pt x="5769" y="2426"/>
                    <a:pt x="5800" y="2420"/>
                  </a:cubicBezTo>
                  <a:cubicBezTo>
                    <a:pt x="5943" y="2385"/>
                    <a:pt x="6049" y="2313"/>
                    <a:pt x="6121" y="2242"/>
                  </a:cubicBezTo>
                  <a:cubicBezTo>
                    <a:pt x="6227" y="2135"/>
                    <a:pt x="6263" y="1993"/>
                    <a:pt x="6263" y="1851"/>
                  </a:cubicBezTo>
                  <a:cubicBezTo>
                    <a:pt x="6299" y="1708"/>
                    <a:pt x="6263" y="1602"/>
                    <a:pt x="6192" y="1531"/>
                  </a:cubicBezTo>
                  <a:cubicBezTo>
                    <a:pt x="5872" y="1104"/>
                    <a:pt x="5409" y="748"/>
                    <a:pt x="4875" y="463"/>
                  </a:cubicBezTo>
                  <a:cubicBezTo>
                    <a:pt x="4306" y="143"/>
                    <a:pt x="3737" y="1"/>
                    <a:pt x="3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247091" y="1487850"/>
              <a:ext cx="378723" cy="493665"/>
            </a:xfrm>
            <a:custGeom>
              <a:rect b="b" l="l" r="r" t="t"/>
              <a:pathLst>
                <a:path extrusionOk="0" h="12524" w="9608">
                  <a:moveTo>
                    <a:pt x="5088" y="2029"/>
                  </a:moveTo>
                  <a:cubicBezTo>
                    <a:pt x="5480" y="3523"/>
                    <a:pt x="5907" y="4982"/>
                    <a:pt x="6405" y="6369"/>
                  </a:cubicBezTo>
                  <a:cubicBezTo>
                    <a:pt x="5231" y="6547"/>
                    <a:pt x="4163" y="6654"/>
                    <a:pt x="3131" y="6654"/>
                  </a:cubicBezTo>
                  <a:cubicBezTo>
                    <a:pt x="3701" y="5089"/>
                    <a:pt x="4341" y="3559"/>
                    <a:pt x="5088" y="2029"/>
                  </a:cubicBezTo>
                  <a:close/>
                  <a:moveTo>
                    <a:pt x="5586" y="0"/>
                  </a:moveTo>
                  <a:cubicBezTo>
                    <a:pt x="5480" y="0"/>
                    <a:pt x="5373" y="36"/>
                    <a:pt x="5266" y="72"/>
                  </a:cubicBezTo>
                  <a:cubicBezTo>
                    <a:pt x="5159" y="107"/>
                    <a:pt x="5088" y="143"/>
                    <a:pt x="4982" y="214"/>
                  </a:cubicBezTo>
                  <a:cubicBezTo>
                    <a:pt x="4946" y="196"/>
                    <a:pt x="4910" y="187"/>
                    <a:pt x="4870" y="187"/>
                  </a:cubicBezTo>
                  <a:cubicBezTo>
                    <a:pt x="4830" y="187"/>
                    <a:pt x="4786" y="196"/>
                    <a:pt x="4732" y="214"/>
                  </a:cubicBezTo>
                  <a:cubicBezTo>
                    <a:pt x="4626" y="214"/>
                    <a:pt x="4555" y="285"/>
                    <a:pt x="4483" y="392"/>
                  </a:cubicBezTo>
                  <a:cubicBezTo>
                    <a:pt x="3985" y="1175"/>
                    <a:pt x="3523" y="2029"/>
                    <a:pt x="3060" y="2954"/>
                  </a:cubicBezTo>
                  <a:cubicBezTo>
                    <a:pt x="2598" y="3879"/>
                    <a:pt x="2171" y="4839"/>
                    <a:pt x="1779" y="5871"/>
                  </a:cubicBezTo>
                  <a:cubicBezTo>
                    <a:pt x="1388" y="6832"/>
                    <a:pt x="1032" y="7864"/>
                    <a:pt x="712" y="8860"/>
                  </a:cubicBezTo>
                  <a:cubicBezTo>
                    <a:pt x="427" y="9856"/>
                    <a:pt x="214" y="10781"/>
                    <a:pt x="36" y="11707"/>
                  </a:cubicBezTo>
                  <a:cubicBezTo>
                    <a:pt x="0" y="11956"/>
                    <a:pt x="71" y="12169"/>
                    <a:pt x="214" y="12347"/>
                  </a:cubicBezTo>
                  <a:cubicBezTo>
                    <a:pt x="311" y="12469"/>
                    <a:pt x="441" y="12524"/>
                    <a:pt x="605" y="12524"/>
                  </a:cubicBezTo>
                  <a:cubicBezTo>
                    <a:pt x="681" y="12524"/>
                    <a:pt x="764" y="12512"/>
                    <a:pt x="854" y="12489"/>
                  </a:cubicBezTo>
                  <a:cubicBezTo>
                    <a:pt x="997" y="12489"/>
                    <a:pt x="1139" y="12383"/>
                    <a:pt x="1281" y="12169"/>
                  </a:cubicBezTo>
                  <a:cubicBezTo>
                    <a:pt x="1388" y="11956"/>
                    <a:pt x="1495" y="11742"/>
                    <a:pt x="1566" y="11493"/>
                  </a:cubicBezTo>
                  <a:cubicBezTo>
                    <a:pt x="1744" y="10924"/>
                    <a:pt x="1886" y="10354"/>
                    <a:pt x="2064" y="9821"/>
                  </a:cubicBezTo>
                  <a:cubicBezTo>
                    <a:pt x="2242" y="9287"/>
                    <a:pt x="2420" y="8718"/>
                    <a:pt x="2633" y="8148"/>
                  </a:cubicBezTo>
                  <a:cubicBezTo>
                    <a:pt x="3345" y="8113"/>
                    <a:pt x="4092" y="8077"/>
                    <a:pt x="4839" y="8006"/>
                  </a:cubicBezTo>
                  <a:cubicBezTo>
                    <a:pt x="5586" y="7971"/>
                    <a:pt x="6298" y="7864"/>
                    <a:pt x="6939" y="7757"/>
                  </a:cubicBezTo>
                  <a:cubicBezTo>
                    <a:pt x="7116" y="8291"/>
                    <a:pt x="7330" y="8825"/>
                    <a:pt x="7543" y="9323"/>
                  </a:cubicBezTo>
                  <a:cubicBezTo>
                    <a:pt x="7757" y="9856"/>
                    <a:pt x="8006" y="10354"/>
                    <a:pt x="8255" y="10853"/>
                  </a:cubicBezTo>
                  <a:cubicBezTo>
                    <a:pt x="8291" y="10959"/>
                    <a:pt x="8362" y="11066"/>
                    <a:pt x="8433" y="11173"/>
                  </a:cubicBezTo>
                  <a:cubicBezTo>
                    <a:pt x="8504" y="11280"/>
                    <a:pt x="8611" y="11386"/>
                    <a:pt x="8718" y="11493"/>
                  </a:cubicBezTo>
                  <a:cubicBezTo>
                    <a:pt x="8824" y="11600"/>
                    <a:pt x="8931" y="11671"/>
                    <a:pt x="9038" y="11742"/>
                  </a:cubicBezTo>
                  <a:cubicBezTo>
                    <a:pt x="9100" y="11784"/>
                    <a:pt x="9163" y="11801"/>
                    <a:pt x="9225" y="11801"/>
                  </a:cubicBezTo>
                  <a:cubicBezTo>
                    <a:pt x="9270" y="11801"/>
                    <a:pt x="9314" y="11792"/>
                    <a:pt x="9358" y="11778"/>
                  </a:cubicBezTo>
                  <a:cubicBezTo>
                    <a:pt x="9465" y="11742"/>
                    <a:pt x="9536" y="11635"/>
                    <a:pt x="9571" y="11529"/>
                  </a:cubicBezTo>
                  <a:cubicBezTo>
                    <a:pt x="9571" y="11386"/>
                    <a:pt x="9607" y="11244"/>
                    <a:pt x="9607" y="11066"/>
                  </a:cubicBezTo>
                  <a:cubicBezTo>
                    <a:pt x="9607" y="10924"/>
                    <a:pt x="9571" y="10746"/>
                    <a:pt x="9571" y="10604"/>
                  </a:cubicBezTo>
                  <a:cubicBezTo>
                    <a:pt x="9536" y="10426"/>
                    <a:pt x="9500" y="10319"/>
                    <a:pt x="9500" y="10248"/>
                  </a:cubicBezTo>
                  <a:cubicBezTo>
                    <a:pt x="9287" y="9785"/>
                    <a:pt x="9109" y="9323"/>
                    <a:pt x="8931" y="8860"/>
                  </a:cubicBezTo>
                  <a:cubicBezTo>
                    <a:pt x="8753" y="8398"/>
                    <a:pt x="8575" y="7899"/>
                    <a:pt x="8362" y="7437"/>
                  </a:cubicBezTo>
                  <a:cubicBezTo>
                    <a:pt x="8718" y="7259"/>
                    <a:pt x="8931" y="7117"/>
                    <a:pt x="9038" y="6939"/>
                  </a:cubicBezTo>
                  <a:cubicBezTo>
                    <a:pt x="9180" y="6761"/>
                    <a:pt x="9216" y="6583"/>
                    <a:pt x="9109" y="6334"/>
                  </a:cubicBezTo>
                  <a:cubicBezTo>
                    <a:pt x="9038" y="6156"/>
                    <a:pt x="8895" y="6049"/>
                    <a:pt x="8682" y="6014"/>
                  </a:cubicBezTo>
                  <a:cubicBezTo>
                    <a:pt x="8468" y="5978"/>
                    <a:pt x="8291" y="5978"/>
                    <a:pt x="8113" y="5978"/>
                  </a:cubicBezTo>
                  <a:lnTo>
                    <a:pt x="7970" y="6014"/>
                  </a:lnTo>
                  <a:cubicBezTo>
                    <a:pt x="7970" y="6014"/>
                    <a:pt x="7935" y="6014"/>
                    <a:pt x="7864" y="6049"/>
                  </a:cubicBezTo>
                  <a:cubicBezTo>
                    <a:pt x="7579" y="5195"/>
                    <a:pt x="7330" y="4377"/>
                    <a:pt x="7045" y="3559"/>
                  </a:cubicBezTo>
                  <a:cubicBezTo>
                    <a:pt x="6796" y="2740"/>
                    <a:pt x="6583" y="1922"/>
                    <a:pt x="6405" y="1139"/>
                  </a:cubicBezTo>
                  <a:cubicBezTo>
                    <a:pt x="6298" y="854"/>
                    <a:pt x="6191" y="676"/>
                    <a:pt x="6120" y="534"/>
                  </a:cubicBezTo>
                  <a:cubicBezTo>
                    <a:pt x="6049" y="356"/>
                    <a:pt x="5978" y="250"/>
                    <a:pt x="5907" y="178"/>
                  </a:cubicBezTo>
                  <a:cubicBezTo>
                    <a:pt x="5836" y="107"/>
                    <a:pt x="5800" y="36"/>
                    <a:pt x="5729" y="36"/>
                  </a:cubicBezTo>
                  <a:cubicBezTo>
                    <a:pt x="5693" y="0"/>
                    <a:pt x="5622" y="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679062" y="1581466"/>
              <a:ext cx="329609" cy="349870"/>
            </a:xfrm>
            <a:custGeom>
              <a:rect b="b" l="l" r="r" t="t"/>
              <a:pathLst>
                <a:path extrusionOk="0" h="8876" w="8362">
                  <a:moveTo>
                    <a:pt x="7950" y="0"/>
                  </a:moveTo>
                  <a:cubicBezTo>
                    <a:pt x="7802" y="0"/>
                    <a:pt x="7655" y="69"/>
                    <a:pt x="7508" y="187"/>
                  </a:cubicBezTo>
                  <a:cubicBezTo>
                    <a:pt x="7330" y="330"/>
                    <a:pt x="7223" y="508"/>
                    <a:pt x="7116" y="721"/>
                  </a:cubicBezTo>
                  <a:cubicBezTo>
                    <a:pt x="6867" y="1219"/>
                    <a:pt x="6618" y="1753"/>
                    <a:pt x="6298" y="2358"/>
                  </a:cubicBezTo>
                  <a:cubicBezTo>
                    <a:pt x="6013" y="2927"/>
                    <a:pt x="5729" y="3496"/>
                    <a:pt x="5408" y="4030"/>
                  </a:cubicBezTo>
                  <a:cubicBezTo>
                    <a:pt x="5088" y="4599"/>
                    <a:pt x="4768" y="5133"/>
                    <a:pt x="4448" y="5631"/>
                  </a:cubicBezTo>
                  <a:cubicBezTo>
                    <a:pt x="4163" y="6129"/>
                    <a:pt x="3878" y="6521"/>
                    <a:pt x="3594" y="6876"/>
                  </a:cubicBezTo>
                  <a:cubicBezTo>
                    <a:pt x="3451" y="6521"/>
                    <a:pt x="3309" y="6094"/>
                    <a:pt x="3202" y="5631"/>
                  </a:cubicBezTo>
                  <a:cubicBezTo>
                    <a:pt x="3060" y="5169"/>
                    <a:pt x="2918" y="4706"/>
                    <a:pt x="2740" y="4243"/>
                  </a:cubicBezTo>
                  <a:cubicBezTo>
                    <a:pt x="2598" y="3745"/>
                    <a:pt x="2491" y="3283"/>
                    <a:pt x="2348" y="2820"/>
                  </a:cubicBezTo>
                  <a:cubicBezTo>
                    <a:pt x="2206" y="2358"/>
                    <a:pt x="2064" y="1966"/>
                    <a:pt x="1957" y="1611"/>
                  </a:cubicBezTo>
                  <a:cubicBezTo>
                    <a:pt x="1886" y="1468"/>
                    <a:pt x="1815" y="1326"/>
                    <a:pt x="1672" y="1184"/>
                  </a:cubicBezTo>
                  <a:cubicBezTo>
                    <a:pt x="1566" y="1006"/>
                    <a:pt x="1423" y="863"/>
                    <a:pt x="1281" y="757"/>
                  </a:cubicBezTo>
                  <a:cubicBezTo>
                    <a:pt x="1139" y="650"/>
                    <a:pt x="961" y="579"/>
                    <a:pt x="783" y="543"/>
                  </a:cubicBezTo>
                  <a:cubicBezTo>
                    <a:pt x="735" y="534"/>
                    <a:pt x="688" y="529"/>
                    <a:pt x="639" y="529"/>
                  </a:cubicBezTo>
                  <a:cubicBezTo>
                    <a:pt x="507" y="529"/>
                    <a:pt x="370" y="562"/>
                    <a:pt x="214" y="614"/>
                  </a:cubicBezTo>
                  <a:cubicBezTo>
                    <a:pt x="71" y="721"/>
                    <a:pt x="0" y="863"/>
                    <a:pt x="0" y="1041"/>
                  </a:cubicBezTo>
                  <a:cubicBezTo>
                    <a:pt x="0" y="1184"/>
                    <a:pt x="36" y="1326"/>
                    <a:pt x="107" y="1504"/>
                  </a:cubicBezTo>
                  <a:cubicBezTo>
                    <a:pt x="178" y="1646"/>
                    <a:pt x="249" y="1824"/>
                    <a:pt x="392" y="1931"/>
                  </a:cubicBezTo>
                  <a:cubicBezTo>
                    <a:pt x="498" y="2073"/>
                    <a:pt x="605" y="2180"/>
                    <a:pt x="676" y="2287"/>
                  </a:cubicBezTo>
                  <a:cubicBezTo>
                    <a:pt x="747" y="2429"/>
                    <a:pt x="854" y="2785"/>
                    <a:pt x="996" y="3247"/>
                  </a:cubicBezTo>
                  <a:cubicBezTo>
                    <a:pt x="1103" y="3745"/>
                    <a:pt x="1281" y="4279"/>
                    <a:pt x="1459" y="4884"/>
                  </a:cubicBezTo>
                  <a:cubicBezTo>
                    <a:pt x="1637" y="5453"/>
                    <a:pt x="1815" y="6023"/>
                    <a:pt x="2028" y="6627"/>
                  </a:cubicBezTo>
                  <a:cubicBezTo>
                    <a:pt x="2242" y="7197"/>
                    <a:pt x="2420" y="7695"/>
                    <a:pt x="2598" y="8086"/>
                  </a:cubicBezTo>
                  <a:cubicBezTo>
                    <a:pt x="2669" y="8229"/>
                    <a:pt x="2775" y="8406"/>
                    <a:pt x="2882" y="8549"/>
                  </a:cubicBezTo>
                  <a:cubicBezTo>
                    <a:pt x="3025" y="8727"/>
                    <a:pt x="3202" y="8833"/>
                    <a:pt x="3451" y="8869"/>
                  </a:cubicBezTo>
                  <a:cubicBezTo>
                    <a:pt x="3490" y="8873"/>
                    <a:pt x="3528" y="8876"/>
                    <a:pt x="3565" y="8876"/>
                  </a:cubicBezTo>
                  <a:cubicBezTo>
                    <a:pt x="3832" y="8876"/>
                    <a:pt x="4047" y="8759"/>
                    <a:pt x="4234" y="8478"/>
                  </a:cubicBezTo>
                  <a:cubicBezTo>
                    <a:pt x="4981" y="7517"/>
                    <a:pt x="5693" y="6450"/>
                    <a:pt x="6334" y="5275"/>
                  </a:cubicBezTo>
                  <a:cubicBezTo>
                    <a:pt x="7010" y="4101"/>
                    <a:pt x="7614" y="2820"/>
                    <a:pt x="8148" y="1468"/>
                  </a:cubicBezTo>
                  <a:cubicBezTo>
                    <a:pt x="8326" y="1077"/>
                    <a:pt x="8362" y="792"/>
                    <a:pt x="8362" y="508"/>
                  </a:cubicBezTo>
                  <a:cubicBezTo>
                    <a:pt x="8326" y="258"/>
                    <a:pt x="8219" y="81"/>
                    <a:pt x="8041" y="9"/>
                  </a:cubicBezTo>
                  <a:cubicBezTo>
                    <a:pt x="8011" y="3"/>
                    <a:pt x="7980" y="0"/>
                    <a:pt x="7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036692" y="1564477"/>
              <a:ext cx="349239" cy="382034"/>
            </a:xfrm>
            <a:custGeom>
              <a:rect b="b" l="l" r="r" t="t"/>
              <a:pathLst>
                <a:path extrusionOk="0" h="9692" w="8860">
                  <a:moveTo>
                    <a:pt x="5180" y="0"/>
                  </a:moveTo>
                  <a:cubicBezTo>
                    <a:pt x="5104" y="0"/>
                    <a:pt x="5026" y="5"/>
                    <a:pt x="4946" y="13"/>
                  </a:cubicBezTo>
                  <a:cubicBezTo>
                    <a:pt x="4661" y="13"/>
                    <a:pt x="4341" y="49"/>
                    <a:pt x="3914" y="85"/>
                  </a:cubicBezTo>
                  <a:cubicBezTo>
                    <a:pt x="3558" y="120"/>
                    <a:pt x="3131" y="156"/>
                    <a:pt x="2704" y="191"/>
                  </a:cubicBezTo>
                  <a:cubicBezTo>
                    <a:pt x="2313" y="227"/>
                    <a:pt x="1886" y="298"/>
                    <a:pt x="1495" y="369"/>
                  </a:cubicBezTo>
                  <a:cubicBezTo>
                    <a:pt x="1103" y="440"/>
                    <a:pt x="783" y="476"/>
                    <a:pt x="498" y="547"/>
                  </a:cubicBezTo>
                  <a:cubicBezTo>
                    <a:pt x="321" y="583"/>
                    <a:pt x="214" y="689"/>
                    <a:pt x="143" y="796"/>
                  </a:cubicBezTo>
                  <a:cubicBezTo>
                    <a:pt x="71" y="903"/>
                    <a:pt x="36" y="1010"/>
                    <a:pt x="36" y="1152"/>
                  </a:cubicBezTo>
                  <a:cubicBezTo>
                    <a:pt x="36" y="1330"/>
                    <a:pt x="107" y="1472"/>
                    <a:pt x="214" y="1615"/>
                  </a:cubicBezTo>
                  <a:cubicBezTo>
                    <a:pt x="356" y="1757"/>
                    <a:pt x="498" y="1864"/>
                    <a:pt x="676" y="1899"/>
                  </a:cubicBezTo>
                  <a:cubicBezTo>
                    <a:pt x="605" y="2326"/>
                    <a:pt x="570" y="2753"/>
                    <a:pt x="570" y="3216"/>
                  </a:cubicBezTo>
                  <a:cubicBezTo>
                    <a:pt x="534" y="3678"/>
                    <a:pt x="498" y="4105"/>
                    <a:pt x="463" y="4532"/>
                  </a:cubicBezTo>
                  <a:cubicBezTo>
                    <a:pt x="214" y="4639"/>
                    <a:pt x="71" y="4852"/>
                    <a:pt x="36" y="5137"/>
                  </a:cubicBezTo>
                  <a:cubicBezTo>
                    <a:pt x="0" y="5386"/>
                    <a:pt x="143" y="5600"/>
                    <a:pt x="392" y="5778"/>
                  </a:cubicBezTo>
                  <a:cubicBezTo>
                    <a:pt x="321" y="6525"/>
                    <a:pt x="321" y="7272"/>
                    <a:pt x="321" y="8019"/>
                  </a:cubicBezTo>
                  <a:cubicBezTo>
                    <a:pt x="321" y="8553"/>
                    <a:pt x="427" y="8980"/>
                    <a:pt x="676" y="9264"/>
                  </a:cubicBezTo>
                  <a:cubicBezTo>
                    <a:pt x="925" y="9549"/>
                    <a:pt x="1317" y="9691"/>
                    <a:pt x="1815" y="9691"/>
                  </a:cubicBezTo>
                  <a:cubicBezTo>
                    <a:pt x="2669" y="9691"/>
                    <a:pt x="3558" y="9620"/>
                    <a:pt x="4483" y="9442"/>
                  </a:cubicBezTo>
                  <a:cubicBezTo>
                    <a:pt x="5409" y="9229"/>
                    <a:pt x="6334" y="8980"/>
                    <a:pt x="7294" y="8695"/>
                  </a:cubicBezTo>
                  <a:cubicBezTo>
                    <a:pt x="7437" y="8660"/>
                    <a:pt x="7579" y="8624"/>
                    <a:pt x="7757" y="8553"/>
                  </a:cubicBezTo>
                  <a:cubicBezTo>
                    <a:pt x="7935" y="8446"/>
                    <a:pt x="8113" y="8375"/>
                    <a:pt x="8255" y="8268"/>
                  </a:cubicBezTo>
                  <a:cubicBezTo>
                    <a:pt x="8433" y="8197"/>
                    <a:pt x="8575" y="8090"/>
                    <a:pt x="8682" y="8019"/>
                  </a:cubicBezTo>
                  <a:cubicBezTo>
                    <a:pt x="8789" y="7912"/>
                    <a:pt x="8860" y="7841"/>
                    <a:pt x="8860" y="7806"/>
                  </a:cubicBezTo>
                  <a:cubicBezTo>
                    <a:pt x="8860" y="7628"/>
                    <a:pt x="8824" y="7521"/>
                    <a:pt x="8718" y="7414"/>
                  </a:cubicBezTo>
                  <a:cubicBezTo>
                    <a:pt x="8646" y="7307"/>
                    <a:pt x="8504" y="7272"/>
                    <a:pt x="8362" y="7236"/>
                  </a:cubicBezTo>
                  <a:cubicBezTo>
                    <a:pt x="8291" y="7219"/>
                    <a:pt x="8219" y="7210"/>
                    <a:pt x="8144" y="7210"/>
                  </a:cubicBezTo>
                  <a:cubicBezTo>
                    <a:pt x="8068" y="7210"/>
                    <a:pt x="7988" y="7219"/>
                    <a:pt x="7899" y="7236"/>
                  </a:cubicBezTo>
                  <a:cubicBezTo>
                    <a:pt x="7686" y="7236"/>
                    <a:pt x="7543" y="7272"/>
                    <a:pt x="7366" y="7307"/>
                  </a:cubicBezTo>
                  <a:cubicBezTo>
                    <a:pt x="7010" y="7379"/>
                    <a:pt x="6618" y="7450"/>
                    <a:pt x="6120" y="7557"/>
                  </a:cubicBezTo>
                  <a:cubicBezTo>
                    <a:pt x="5658" y="7663"/>
                    <a:pt x="5159" y="7734"/>
                    <a:pt x="4626" y="7841"/>
                  </a:cubicBezTo>
                  <a:cubicBezTo>
                    <a:pt x="4128" y="7912"/>
                    <a:pt x="3594" y="8019"/>
                    <a:pt x="3096" y="8055"/>
                  </a:cubicBezTo>
                  <a:cubicBezTo>
                    <a:pt x="2598" y="8126"/>
                    <a:pt x="2206" y="8126"/>
                    <a:pt x="1850" y="8126"/>
                  </a:cubicBezTo>
                  <a:cubicBezTo>
                    <a:pt x="1850" y="7343"/>
                    <a:pt x="1850" y="6560"/>
                    <a:pt x="1922" y="5778"/>
                  </a:cubicBezTo>
                  <a:cubicBezTo>
                    <a:pt x="2669" y="5706"/>
                    <a:pt x="3380" y="5635"/>
                    <a:pt x="4092" y="5564"/>
                  </a:cubicBezTo>
                  <a:cubicBezTo>
                    <a:pt x="4839" y="5493"/>
                    <a:pt x="5515" y="5386"/>
                    <a:pt x="6227" y="5315"/>
                  </a:cubicBezTo>
                  <a:cubicBezTo>
                    <a:pt x="6618" y="5315"/>
                    <a:pt x="6903" y="5208"/>
                    <a:pt x="7081" y="5101"/>
                  </a:cubicBezTo>
                  <a:cubicBezTo>
                    <a:pt x="7259" y="4924"/>
                    <a:pt x="7330" y="4781"/>
                    <a:pt x="7294" y="4639"/>
                  </a:cubicBezTo>
                  <a:cubicBezTo>
                    <a:pt x="7045" y="4354"/>
                    <a:pt x="6761" y="4176"/>
                    <a:pt x="6476" y="4070"/>
                  </a:cubicBezTo>
                  <a:cubicBezTo>
                    <a:pt x="6242" y="3982"/>
                    <a:pt x="5983" y="3918"/>
                    <a:pt x="5721" y="3918"/>
                  </a:cubicBezTo>
                  <a:cubicBezTo>
                    <a:pt x="5664" y="3918"/>
                    <a:pt x="5608" y="3921"/>
                    <a:pt x="5551" y="3927"/>
                  </a:cubicBezTo>
                  <a:cubicBezTo>
                    <a:pt x="5159" y="3927"/>
                    <a:pt x="4626" y="3998"/>
                    <a:pt x="3950" y="4070"/>
                  </a:cubicBezTo>
                  <a:cubicBezTo>
                    <a:pt x="3274" y="4105"/>
                    <a:pt x="2633" y="4176"/>
                    <a:pt x="1993" y="4283"/>
                  </a:cubicBezTo>
                  <a:lnTo>
                    <a:pt x="2064" y="3073"/>
                  </a:lnTo>
                  <a:cubicBezTo>
                    <a:pt x="2100" y="2682"/>
                    <a:pt x="2135" y="2291"/>
                    <a:pt x="2171" y="1899"/>
                  </a:cubicBezTo>
                  <a:cubicBezTo>
                    <a:pt x="2171" y="1864"/>
                    <a:pt x="2171" y="1864"/>
                    <a:pt x="2135" y="1828"/>
                  </a:cubicBezTo>
                  <a:lnTo>
                    <a:pt x="2135" y="1686"/>
                  </a:lnTo>
                  <a:cubicBezTo>
                    <a:pt x="2455" y="1650"/>
                    <a:pt x="2776" y="1650"/>
                    <a:pt x="3096" y="1615"/>
                  </a:cubicBezTo>
                  <a:cubicBezTo>
                    <a:pt x="3452" y="1579"/>
                    <a:pt x="3807" y="1543"/>
                    <a:pt x="4128" y="1508"/>
                  </a:cubicBezTo>
                  <a:cubicBezTo>
                    <a:pt x="4483" y="1472"/>
                    <a:pt x="4839" y="1437"/>
                    <a:pt x="5159" y="1437"/>
                  </a:cubicBezTo>
                  <a:cubicBezTo>
                    <a:pt x="5480" y="1401"/>
                    <a:pt x="5729" y="1365"/>
                    <a:pt x="5978" y="1330"/>
                  </a:cubicBezTo>
                  <a:cubicBezTo>
                    <a:pt x="6191" y="1330"/>
                    <a:pt x="6369" y="1259"/>
                    <a:pt x="6512" y="1152"/>
                  </a:cubicBezTo>
                  <a:cubicBezTo>
                    <a:pt x="6689" y="1045"/>
                    <a:pt x="6725" y="903"/>
                    <a:pt x="6654" y="689"/>
                  </a:cubicBezTo>
                  <a:cubicBezTo>
                    <a:pt x="6405" y="405"/>
                    <a:pt x="6156" y="227"/>
                    <a:pt x="5836" y="120"/>
                  </a:cubicBezTo>
                  <a:cubicBezTo>
                    <a:pt x="5622" y="40"/>
                    <a:pt x="5409" y="0"/>
                    <a:pt x="5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1916107" y="2764962"/>
              <a:ext cx="267921" cy="293700"/>
            </a:xfrm>
            <a:custGeom>
              <a:rect b="b" l="l" r="r" t="t"/>
              <a:pathLst>
                <a:path extrusionOk="0" h="7451" w="6797">
                  <a:moveTo>
                    <a:pt x="3971" y="1"/>
                  </a:moveTo>
                  <a:cubicBezTo>
                    <a:pt x="3905" y="1"/>
                    <a:pt x="3838" y="5"/>
                    <a:pt x="3772" y="15"/>
                  </a:cubicBezTo>
                  <a:cubicBezTo>
                    <a:pt x="3594" y="15"/>
                    <a:pt x="3309" y="15"/>
                    <a:pt x="3025" y="50"/>
                  </a:cubicBezTo>
                  <a:cubicBezTo>
                    <a:pt x="2740" y="86"/>
                    <a:pt x="2420" y="121"/>
                    <a:pt x="2099" y="157"/>
                  </a:cubicBezTo>
                  <a:cubicBezTo>
                    <a:pt x="1779" y="193"/>
                    <a:pt x="1459" y="228"/>
                    <a:pt x="1174" y="264"/>
                  </a:cubicBezTo>
                  <a:cubicBezTo>
                    <a:pt x="854" y="335"/>
                    <a:pt x="605" y="370"/>
                    <a:pt x="392" y="406"/>
                  </a:cubicBezTo>
                  <a:cubicBezTo>
                    <a:pt x="249" y="442"/>
                    <a:pt x="178" y="513"/>
                    <a:pt x="107" y="619"/>
                  </a:cubicBezTo>
                  <a:cubicBezTo>
                    <a:pt x="71" y="691"/>
                    <a:pt x="36" y="797"/>
                    <a:pt x="36" y="904"/>
                  </a:cubicBezTo>
                  <a:cubicBezTo>
                    <a:pt x="36" y="1011"/>
                    <a:pt x="71" y="1153"/>
                    <a:pt x="178" y="1260"/>
                  </a:cubicBezTo>
                  <a:cubicBezTo>
                    <a:pt x="285" y="1367"/>
                    <a:pt x="392" y="1438"/>
                    <a:pt x="498" y="1438"/>
                  </a:cubicBezTo>
                  <a:cubicBezTo>
                    <a:pt x="463" y="1794"/>
                    <a:pt x="463" y="2114"/>
                    <a:pt x="427" y="2470"/>
                  </a:cubicBezTo>
                  <a:cubicBezTo>
                    <a:pt x="392" y="2825"/>
                    <a:pt x="392" y="3146"/>
                    <a:pt x="356" y="3502"/>
                  </a:cubicBezTo>
                  <a:cubicBezTo>
                    <a:pt x="142" y="3573"/>
                    <a:pt x="36" y="3715"/>
                    <a:pt x="0" y="3929"/>
                  </a:cubicBezTo>
                  <a:cubicBezTo>
                    <a:pt x="0" y="4142"/>
                    <a:pt x="107" y="4320"/>
                    <a:pt x="285" y="4427"/>
                  </a:cubicBezTo>
                  <a:cubicBezTo>
                    <a:pt x="249" y="5032"/>
                    <a:pt x="249" y="5601"/>
                    <a:pt x="249" y="6170"/>
                  </a:cubicBezTo>
                  <a:cubicBezTo>
                    <a:pt x="249" y="6561"/>
                    <a:pt x="356" y="6882"/>
                    <a:pt x="534" y="7131"/>
                  </a:cubicBezTo>
                  <a:cubicBezTo>
                    <a:pt x="712" y="7344"/>
                    <a:pt x="996" y="7451"/>
                    <a:pt x="1388" y="7451"/>
                  </a:cubicBezTo>
                  <a:cubicBezTo>
                    <a:pt x="2064" y="7451"/>
                    <a:pt x="2740" y="7380"/>
                    <a:pt x="3451" y="7238"/>
                  </a:cubicBezTo>
                  <a:cubicBezTo>
                    <a:pt x="4163" y="7095"/>
                    <a:pt x="4875" y="6917"/>
                    <a:pt x="5586" y="6704"/>
                  </a:cubicBezTo>
                  <a:cubicBezTo>
                    <a:pt x="5693" y="6668"/>
                    <a:pt x="5835" y="6633"/>
                    <a:pt x="5942" y="6561"/>
                  </a:cubicBezTo>
                  <a:cubicBezTo>
                    <a:pt x="6084" y="6490"/>
                    <a:pt x="6227" y="6419"/>
                    <a:pt x="6334" y="6348"/>
                  </a:cubicBezTo>
                  <a:cubicBezTo>
                    <a:pt x="6476" y="6277"/>
                    <a:pt x="6583" y="6206"/>
                    <a:pt x="6654" y="6135"/>
                  </a:cubicBezTo>
                  <a:cubicBezTo>
                    <a:pt x="6761" y="6063"/>
                    <a:pt x="6796" y="6028"/>
                    <a:pt x="6796" y="5992"/>
                  </a:cubicBezTo>
                  <a:cubicBezTo>
                    <a:pt x="6796" y="5850"/>
                    <a:pt x="6761" y="5779"/>
                    <a:pt x="6689" y="5708"/>
                  </a:cubicBezTo>
                  <a:cubicBezTo>
                    <a:pt x="6618" y="5636"/>
                    <a:pt x="6547" y="5565"/>
                    <a:pt x="6405" y="5565"/>
                  </a:cubicBezTo>
                  <a:cubicBezTo>
                    <a:pt x="6369" y="5547"/>
                    <a:pt x="6316" y="5539"/>
                    <a:pt x="6253" y="5539"/>
                  </a:cubicBezTo>
                  <a:cubicBezTo>
                    <a:pt x="6191" y="5539"/>
                    <a:pt x="6120" y="5547"/>
                    <a:pt x="6049" y="5565"/>
                  </a:cubicBezTo>
                  <a:cubicBezTo>
                    <a:pt x="5907" y="5565"/>
                    <a:pt x="5764" y="5565"/>
                    <a:pt x="5658" y="5601"/>
                  </a:cubicBezTo>
                  <a:cubicBezTo>
                    <a:pt x="5408" y="5672"/>
                    <a:pt x="5088" y="5743"/>
                    <a:pt x="4697" y="5814"/>
                  </a:cubicBezTo>
                  <a:cubicBezTo>
                    <a:pt x="4341" y="5885"/>
                    <a:pt x="3950" y="5957"/>
                    <a:pt x="3558" y="6028"/>
                  </a:cubicBezTo>
                  <a:cubicBezTo>
                    <a:pt x="3167" y="6099"/>
                    <a:pt x="2775" y="6135"/>
                    <a:pt x="2384" y="6206"/>
                  </a:cubicBezTo>
                  <a:cubicBezTo>
                    <a:pt x="1993" y="6241"/>
                    <a:pt x="1672" y="6241"/>
                    <a:pt x="1423" y="6241"/>
                  </a:cubicBezTo>
                  <a:cubicBezTo>
                    <a:pt x="1423" y="5636"/>
                    <a:pt x="1423" y="5032"/>
                    <a:pt x="1459" y="4462"/>
                  </a:cubicBezTo>
                  <a:cubicBezTo>
                    <a:pt x="2028" y="4391"/>
                    <a:pt x="2598" y="4320"/>
                    <a:pt x="3167" y="4284"/>
                  </a:cubicBezTo>
                  <a:cubicBezTo>
                    <a:pt x="3701" y="4213"/>
                    <a:pt x="4234" y="4142"/>
                    <a:pt x="4768" y="4106"/>
                  </a:cubicBezTo>
                  <a:cubicBezTo>
                    <a:pt x="5088" y="4071"/>
                    <a:pt x="5302" y="4000"/>
                    <a:pt x="5444" y="3893"/>
                  </a:cubicBezTo>
                  <a:cubicBezTo>
                    <a:pt x="5586" y="3786"/>
                    <a:pt x="5622" y="3679"/>
                    <a:pt x="5586" y="3573"/>
                  </a:cubicBezTo>
                  <a:cubicBezTo>
                    <a:pt x="5408" y="3359"/>
                    <a:pt x="5195" y="3217"/>
                    <a:pt x="4981" y="3110"/>
                  </a:cubicBezTo>
                  <a:cubicBezTo>
                    <a:pt x="4732" y="3039"/>
                    <a:pt x="4519" y="3003"/>
                    <a:pt x="4270" y="3003"/>
                  </a:cubicBezTo>
                  <a:cubicBezTo>
                    <a:pt x="3950" y="3039"/>
                    <a:pt x="3558" y="3075"/>
                    <a:pt x="3025" y="3110"/>
                  </a:cubicBezTo>
                  <a:cubicBezTo>
                    <a:pt x="2526" y="3146"/>
                    <a:pt x="2028" y="3217"/>
                    <a:pt x="1530" y="3288"/>
                  </a:cubicBezTo>
                  <a:lnTo>
                    <a:pt x="1601" y="2363"/>
                  </a:lnTo>
                  <a:cubicBezTo>
                    <a:pt x="1601" y="2078"/>
                    <a:pt x="1637" y="1758"/>
                    <a:pt x="1672" y="1473"/>
                  </a:cubicBezTo>
                  <a:cubicBezTo>
                    <a:pt x="1672" y="1438"/>
                    <a:pt x="1672" y="1402"/>
                    <a:pt x="1637" y="1402"/>
                  </a:cubicBezTo>
                  <a:lnTo>
                    <a:pt x="1637" y="1296"/>
                  </a:lnTo>
                  <a:cubicBezTo>
                    <a:pt x="1886" y="1296"/>
                    <a:pt x="2135" y="1260"/>
                    <a:pt x="2384" y="1260"/>
                  </a:cubicBezTo>
                  <a:cubicBezTo>
                    <a:pt x="2669" y="1224"/>
                    <a:pt x="2918" y="1189"/>
                    <a:pt x="3167" y="1153"/>
                  </a:cubicBezTo>
                  <a:cubicBezTo>
                    <a:pt x="3451" y="1118"/>
                    <a:pt x="3701" y="1118"/>
                    <a:pt x="3950" y="1082"/>
                  </a:cubicBezTo>
                  <a:cubicBezTo>
                    <a:pt x="4199" y="1082"/>
                    <a:pt x="4412" y="1046"/>
                    <a:pt x="4590" y="1046"/>
                  </a:cubicBezTo>
                  <a:cubicBezTo>
                    <a:pt x="4768" y="1011"/>
                    <a:pt x="4910" y="975"/>
                    <a:pt x="5017" y="869"/>
                  </a:cubicBezTo>
                  <a:cubicBezTo>
                    <a:pt x="5124" y="797"/>
                    <a:pt x="5159" y="691"/>
                    <a:pt x="5124" y="513"/>
                  </a:cubicBezTo>
                  <a:cubicBezTo>
                    <a:pt x="4946" y="299"/>
                    <a:pt x="4732" y="193"/>
                    <a:pt x="4483" y="86"/>
                  </a:cubicBezTo>
                  <a:cubicBezTo>
                    <a:pt x="4327" y="34"/>
                    <a:pt x="4152" y="1"/>
                    <a:pt x="3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195179" y="2733271"/>
              <a:ext cx="290349" cy="379196"/>
            </a:xfrm>
            <a:custGeom>
              <a:rect b="b" l="l" r="r" t="t"/>
              <a:pathLst>
                <a:path extrusionOk="0" h="9620" w="7366">
                  <a:moveTo>
                    <a:pt x="3915" y="1530"/>
                  </a:moveTo>
                  <a:cubicBezTo>
                    <a:pt x="4199" y="2704"/>
                    <a:pt x="4520" y="3807"/>
                    <a:pt x="4911" y="4875"/>
                  </a:cubicBezTo>
                  <a:cubicBezTo>
                    <a:pt x="4021" y="5017"/>
                    <a:pt x="3203" y="5088"/>
                    <a:pt x="2420" y="5088"/>
                  </a:cubicBezTo>
                  <a:cubicBezTo>
                    <a:pt x="2847" y="3914"/>
                    <a:pt x="3345" y="2704"/>
                    <a:pt x="3915" y="1530"/>
                  </a:cubicBezTo>
                  <a:close/>
                  <a:moveTo>
                    <a:pt x="4306" y="0"/>
                  </a:moveTo>
                  <a:cubicBezTo>
                    <a:pt x="4199" y="0"/>
                    <a:pt x="4128" y="0"/>
                    <a:pt x="4057" y="36"/>
                  </a:cubicBezTo>
                  <a:cubicBezTo>
                    <a:pt x="3950" y="71"/>
                    <a:pt x="3879" y="107"/>
                    <a:pt x="3843" y="143"/>
                  </a:cubicBezTo>
                  <a:cubicBezTo>
                    <a:pt x="3796" y="143"/>
                    <a:pt x="3749" y="127"/>
                    <a:pt x="3701" y="127"/>
                  </a:cubicBezTo>
                  <a:cubicBezTo>
                    <a:pt x="3677" y="127"/>
                    <a:pt x="3654" y="131"/>
                    <a:pt x="3630" y="143"/>
                  </a:cubicBezTo>
                  <a:cubicBezTo>
                    <a:pt x="3559" y="143"/>
                    <a:pt x="3488" y="214"/>
                    <a:pt x="3417" y="285"/>
                  </a:cubicBezTo>
                  <a:cubicBezTo>
                    <a:pt x="3061" y="890"/>
                    <a:pt x="2705" y="1530"/>
                    <a:pt x="2349" y="2242"/>
                  </a:cubicBezTo>
                  <a:cubicBezTo>
                    <a:pt x="1993" y="2953"/>
                    <a:pt x="1673" y="3701"/>
                    <a:pt x="1353" y="4483"/>
                  </a:cubicBezTo>
                  <a:cubicBezTo>
                    <a:pt x="1068" y="5231"/>
                    <a:pt x="784" y="6013"/>
                    <a:pt x="570" y="6796"/>
                  </a:cubicBezTo>
                  <a:cubicBezTo>
                    <a:pt x="321" y="7543"/>
                    <a:pt x="143" y="8291"/>
                    <a:pt x="36" y="8967"/>
                  </a:cubicBezTo>
                  <a:cubicBezTo>
                    <a:pt x="1" y="9180"/>
                    <a:pt x="36" y="9322"/>
                    <a:pt x="143" y="9465"/>
                  </a:cubicBezTo>
                  <a:cubicBezTo>
                    <a:pt x="252" y="9573"/>
                    <a:pt x="361" y="9620"/>
                    <a:pt x="517" y="9620"/>
                  </a:cubicBezTo>
                  <a:cubicBezTo>
                    <a:pt x="565" y="9620"/>
                    <a:pt x="618" y="9615"/>
                    <a:pt x="677" y="9607"/>
                  </a:cubicBezTo>
                  <a:cubicBezTo>
                    <a:pt x="784" y="9571"/>
                    <a:pt x="855" y="9500"/>
                    <a:pt x="961" y="9322"/>
                  </a:cubicBezTo>
                  <a:cubicBezTo>
                    <a:pt x="1068" y="9180"/>
                    <a:pt x="1139" y="9002"/>
                    <a:pt x="1210" y="8789"/>
                  </a:cubicBezTo>
                  <a:cubicBezTo>
                    <a:pt x="1317" y="8362"/>
                    <a:pt x="1460" y="7935"/>
                    <a:pt x="1566" y="7543"/>
                  </a:cubicBezTo>
                  <a:cubicBezTo>
                    <a:pt x="1709" y="7116"/>
                    <a:pt x="1851" y="6689"/>
                    <a:pt x="1993" y="6227"/>
                  </a:cubicBezTo>
                  <a:cubicBezTo>
                    <a:pt x="2563" y="6227"/>
                    <a:pt x="3132" y="6191"/>
                    <a:pt x="3701" y="6156"/>
                  </a:cubicBezTo>
                  <a:cubicBezTo>
                    <a:pt x="4306" y="6085"/>
                    <a:pt x="4840" y="6013"/>
                    <a:pt x="5338" y="5942"/>
                  </a:cubicBezTo>
                  <a:cubicBezTo>
                    <a:pt x="5480" y="6369"/>
                    <a:pt x="5623" y="6761"/>
                    <a:pt x="5800" y="7152"/>
                  </a:cubicBezTo>
                  <a:cubicBezTo>
                    <a:pt x="5978" y="7543"/>
                    <a:pt x="6156" y="7935"/>
                    <a:pt x="6334" y="8326"/>
                  </a:cubicBezTo>
                  <a:cubicBezTo>
                    <a:pt x="6370" y="8397"/>
                    <a:pt x="6405" y="8468"/>
                    <a:pt x="6476" y="8575"/>
                  </a:cubicBezTo>
                  <a:cubicBezTo>
                    <a:pt x="6548" y="8646"/>
                    <a:pt x="6619" y="8753"/>
                    <a:pt x="6690" y="8824"/>
                  </a:cubicBezTo>
                  <a:cubicBezTo>
                    <a:pt x="6761" y="8895"/>
                    <a:pt x="6832" y="8967"/>
                    <a:pt x="6939" y="9002"/>
                  </a:cubicBezTo>
                  <a:cubicBezTo>
                    <a:pt x="6981" y="9044"/>
                    <a:pt x="7035" y="9061"/>
                    <a:pt x="7086" y="9061"/>
                  </a:cubicBezTo>
                  <a:cubicBezTo>
                    <a:pt x="7123" y="9061"/>
                    <a:pt x="7159" y="9053"/>
                    <a:pt x="7188" y="9038"/>
                  </a:cubicBezTo>
                  <a:cubicBezTo>
                    <a:pt x="7259" y="9002"/>
                    <a:pt x="7295" y="8931"/>
                    <a:pt x="7330" y="8824"/>
                  </a:cubicBezTo>
                  <a:cubicBezTo>
                    <a:pt x="7366" y="8718"/>
                    <a:pt x="7366" y="8611"/>
                    <a:pt x="7366" y="8504"/>
                  </a:cubicBezTo>
                  <a:cubicBezTo>
                    <a:pt x="7366" y="8362"/>
                    <a:pt x="7366" y="8255"/>
                    <a:pt x="7330" y="8113"/>
                  </a:cubicBezTo>
                  <a:cubicBezTo>
                    <a:pt x="7330" y="8006"/>
                    <a:pt x="7295" y="7899"/>
                    <a:pt x="7295" y="7864"/>
                  </a:cubicBezTo>
                  <a:cubicBezTo>
                    <a:pt x="7153" y="7508"/>
                    <a:pt x="7010" y="7152"/>
                    <a:pt x="6868" y="6796"/>
                  </a:cubicBezTo>
                  <a:cubicBezTo>
                    <a:pt x="6726" y="6440"/>
                    <a:pt x="6583" y="6049"/>
                    <a:pt x="6441" y="5693"/>
                  </a:cubicBezTo>
                  <a:cubicBezTo>
                    <a:pt x="6690" y="5551"/>
                    <a:pt x="6868" y="5444"/>
                    <a:pt x="6939" y="5302"/>
                  </a:cubicBezTo>
                  <a:cubicBezTo>
                    <a:pt x="7046" y="5195"/>
                    <a:pt x="7081" y="5053"/>
                    <a:pt x="7010" y="4875"/>
                  </a:cubicBezTo>
                  <a:cubicBezTo>
                    <a:pt x="6939" y="4733"/>
                    <a:pt x="6832" y="4626"/>
                    <a:pt x="6690" y="4626"/>
                  </a:cubicBezTo>
                  <a:cubicBezTo>
                    <a:pt x="6564" y="4601"/>
                    <a:pt x="6456" y="4575"/>
                    <a:pt x="6353" y="4575"/>
                  </a:cubicBezTo>
                  <a:cubicBezTo>
                    <a:pt x="6311" y="4575"/>
                    <a:pt x="6269" y="4580"/>
                    <a:pt x="6227" y="4590"/>
                  </a:cubicBezTo>
                  <a:lnTo>
                    <a:pt x="6121" y="4626"/>
                  </a:lnTo>
                  <a:lnTo>
                    <a:pt x="6049" y="4626"/>
                  </a:lnTo>
                  <a:cubicBezTo>
                    <a:pt x="5836" y="3985"/>
                    <a:pt x="5623" y="3345"/>
                    <a:pt x="5409" y="2704"/>
                  </a:cubicBezTo>
                  <a:cubicBezTo>
                    <a:pt x="5231" y="2100"/>
                    <a:pt x="5053" y="1459"/>
                    <a:pt x="4911" y="854"/>
                  </a:cubicBezTo>
                  <a:cubicBezTo>
                    <a:pt x="4840" y="641"/>
                    <a:pt x="4769" y="498"/>
                    <a:pt x="4697" y="392"/>
                  </a:cubicBezTo>
                  <a:cubicBezTo>
                    <a:pt x="4626" y="285"/>
                    <a:pt x="4591" y="178"/>
                    <a:pt x="4520" y="107"/>
                  </a:cubicBezTo>
                  <a:cubicBezTo>
                    <a:pt x="4484" y="71"/>
                    <a:pt x="4448" y="36"/>
                    <a:pt x="4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10751" y="2730472"/>
              <a:ext cx="300164" cy="380103"/>
            </a:xfrm>
            <a:custGeom>
              <a:rect b="b" l="l" r="r" t="t"/>
              <a:pathLst>
                <a:path extrusionOk="0" h="9643" w="7615">
                  <a:moveTo>
                    <a:pt x="3986" y="0"/>
                  </a:moveTo>
                  <a:cubicBezTo>
                    <a:pt x="3594" y="0"/>
                    <a:pt x="3167" y="36"/>
                    <a:pt x="2740" y="142"/>
                  </a:cubicBezTo>
                  <a:cubicBezTo>
                    <a:pt x="2278" y="249"/>
                    <a:pt x="1851" y="391"/>
                    <a:pt x="1424" y="605"/>
                  </a:cubicBezTo>
                  <a:cubicBezTo>
                    <a:pt x="1032" y="854"/>
                    <a:pt x="676" y="1103"/>
                    <a:pt x="392" y="1459"/>
                  </a:cubicBezTo>
                  <a:cubicBezTo>
                    <a:pt x="143" y="1779"/>
                    <a:pt x="0" y="2206"/>
                    <a:pt x="0" y="2669"/>
                  </a:cubicBezTo>
                  <a:cubicBezTo>
                    <a:pt x="0" y="2775"/>
                    <a:pt x="36" y="2918"/>
                    <a:pt x="178" y="3060"/>
                  </a:cubicBezTo>
                  <a:cubicBezTo>
                    <a:pt x="285" y="3167"/>
                    <a:pt x="392" y="3202"/>
                    <a:pt x="499" y="3202"/>
                  </a:cubicBezTo>
                  <a:cubicBezTo>
                    <a:pt x="641" y="3131"/>
                    <a:pt x="783" y="3060"/>
                    <a:pt x="854" y="2918"/>
                  </a:cubicBezTo>
                  <a:cubicBezTo>
                    <a:pt x="926" y="2775"/>
                    <a:pt x="961" y="2633"/>
                    <a:pt x="926" y="2455"/>
                  </a:cubicBezTo>
                  <a:cubicBezTo>
                    <a:pt x="1210" y="2171"/>
                    <a:pt x="1495" y="1921"/>
                    <a:pt x="1815" y="1744"/>
                  </a:cubicBezTo>
                  <a:cubicBezTo>
                    <a:pt x="2135" y="1530"/>
                    <a:pt x="2456" y="1388"/>
                    <a:pt x="2776" y="1317"/>
                  </a:cubicBezTo>
                  <a:cubicBezTo>
                    <a:pt x="3016" y="1237"/>
                    <a:pt x="3256" y="1196"/>
                    <a:pt x="3496" y="1196"/>
                  </a:cubicBezTo>
                  <a:cubicBezTo>
                    <a:pt x="3576" y="1196"/>
                    <a:pt x="3656" y="1201"/>
                    <a:pt x="3736" y="1210"/>
                  </a:cubicBezTo>
                  <a:cubicBezTo>
                    <a:pt x="4021" y="1210"/>
                    <a:pt x="4306" y="1317"/>
                    <a:pt x="4555" y="1459"/>
                  </a:cubicBezTo>
                  <a:cubicBezTo>
                    <a:pt x="4733" y="1566"/>
                    <a:pt x="4839" y="1708"/>
                    <a:pt x="4911" y="1921"/>
                  </a:cubicBezTo>
                  <a:cubicBezTo>
                    <a:pt x="5017" y="2099"/>
                    <a:pt x="5053" y="2277"/>
                    <a:pt x="5089" y="2491"/>
                  </a:cubicBezTo>
                  <a:cubicBezTo>
                    <a:pt x="5089" y="2704"/>
                    <a:pt x="5089" y="2882"/>
                    <a:pt x="5053" y="3096"/>
                  </a:cubicBezTo>
                  <a:cubicBezTo>
                    <a:pt x="5017" y="3274"/>
                    <a:pt x="4982" y="3451"/>
                    <a:pt x="4911" y="3594"/>
                  </a:cubicBezTo>
                  <a:cubicBezTo>
                    <a:pt x="4733" y="3950"/>
                    <a:pt x="4484" y="4270"/>
                    <a:pt x="4128" y="4554"/>
                  </a:cubicBezTo>
                  <a:cubicBezTo>
                    <a:pt x="3736" y="4839"/>
                    <a:pt x="3309" y="5017"/>
                    <a:pt x="2776" y="5088"/>
                  </a:cubicBezTo>
                  <a:cubicBezTo>
                    <a:pt x="2776" y="4732"/>
                    <a:pt x="2776" y="4341"/>
                    <a:pt x="2811" y="3985"/>
                  </a:cubicBezTo>
                  <a:lnTo>
                    <a:pt x="2882" y="2882"/>
                  </a:lnTo>
                  <a:cubicBezTo>
                    <a:pt x="2847" y="2633"/>
                    <a:pt x="2811" y="2455"/>
                    <a:pt x="2740" y="2348"/>
                  </a:cubicBezTo>
                  <a:cubicBezTo>
                    <a:pt x="2669" y="2206"/>
                    <a:pt x="2527" y="2135"/>
                    <a:pt x="2313" y="2099"/>
                  </a:cubicBezTo>
                  <a:cubicBezTo>
                    <a:pt x="2242" y="2099"/>
                    <a:pt x="2135" y="2135"/>
                    <a:pt x="2029" y="2206"/>
                  </a:cubicBezTo>
                  <a:cubicBezTo>
                    <a:pt x="1922" y="2242"/>
                    <a:pt x="1886" y="2348"/>
                    <a:pt x="1851" y="2455"/>
                  </a:cubicBezTo>
                  <a:cubicBezTo>
                    <a:pt x="1815" y="2918"/>
                    <a:pt x="1779" y="3416"/>
                    <a:pt x="1779" y="3985"/>
                  </a:cubicBezTo>
                  <a:lnTo>
                    <a:pt x="1708" y="5693"/>
                  </a:lnTo>
                  <a:cubicBezTo>
                    <a:pt x="1708" y="6262"/>
                    <a:pt x="1673" y="6796"/>
                    <a:pt x="1673" y="7365"/>
                  </a:cubicBezTo>
                  <a:cubicBezTo>
                    <a:pt x="1708" y="7899"/>
                    <a:pt x="1708" y="8397"/>
                    <a:pt x="1744" y="8824"/>
                  </a:cubicBezTo>
                  <a:cubicBezTo>
                    <a:pt x="1708" y="8895"/>
                    <a:pt x="1744" y="8931"/>
                    <a:pt x="1779" y="9038"/>
                  </a:cubicBezTo>
                  <a:cubicBezTo>
                    <a:pt x="1815" y="9109"/>
                    <a:pt x="1851" y="9216"/>
                    <a:pt x="1886" y="9322"/>
                  </a:cubicBezTo>
                  <a:cubicBezTo>
                    <a:pt x="1957" y="9393"/>
                    <a:pt x="1993" y="9465"/>
                    <a:pt x="2064" y="9536"/>
                  </a:cubicBezTo>
                  <a:cubicBezTo>
                    <a:pt x="2100" y="9607"/>
                    <a:pt x="2171" y="9642"/>
                    <a:pt x="2242" y="9642"/>
                  </a:cubicBezTo>
                  <a:cubicBezTo>
                    <a:pt x="2384" y="9642"/>
                    <a:pt x="2491" y="9642"/>
                    <a:pt x="2598" y="9571"/>
                  </a:cubicBezTo>
                  <a:cubicBezTo>
                    <a:pt x="2705" y="9500"/>
                    <a:pt x="2740" y="9393"/>
                    <a:pt x="2740" y="9216"/>
                  </a:cubicBezTo>
                  <a:cubicBezTo>
                    <a:pt x="2740" y="8789"/>
                    <a:pt x="2740" y="8326"/>
                    <a:pt x="2740" y="7899"/>
                  </a:cubicBezTo>
                  <a:cubicBezTo>
                    <a:pt x="2740" y="7401"/>
                    <a:pt x="2740" y="6938"/>
                    <a:pt x="2776" y="6476"/>
                  </a:cubicBezTo>
                  <a:cubicBezTo>
                    <a:pt x="3060" y="6689"/>
                    <a:pt x="3381" y="6903"/>
                    <a:pt x="3736" y="7116"/>
                  </a:cubicBezTo>
                  <a:cubicBezTo>
                    <a:pt x="4092" y="7330"/>
                    <a:pt x="4412" y="7579"/>
                    <a:pt x="4768" y="7828"/>
                  </a:cubicBezTo>
                  <a:cubicBezTo>
                    <a:pt x="5124" y="8041"/>
                    <a:pt x="5444" y="8290"/>
                    <a:pt x="5729" y="8539"/>
                  </a:cubicBezTo>
                  <a:cubicBezTo>
                    <a:pt x="6049" y="8753"/>
                    <a:pt x="6334" y="9002"/>
                    <a:pt x="6583" y="9216"/>
                  </a:cubicBezTo>
                  <a:cubicBezTo>
                    <a:pt x="6761" y="9322"/>
                    <a:pt x="6903" y="9393"/>
                    <a:pt x="7081" y="9393"/>
                  </a:cubicBezTo>
                  <a:cubicBezTo>
                    <a:pt x="7259" y="9358"/>
                    <a:pt x="7366" y="9287"/>
                    <a:pt x="7472" y="9109"/>
                  </a:cubicBezTo>
                  <a:cubicBezTo>
                    <a:pt x="7579" y="8860"/>
                    <a:pt x="7615" y="8646"/>
                    <a:pt x="7508" y="8504"/>
                  </a:cubicBezTo>
                  <a:cubicBezTo>
                    <a:pt x="7437" y="8362"/>
                    <a:pt x="7366" y="8255"/>
                    <a:pt x="7295" y="8184"/>
                  </a:cubicBezTo>
                  <a:cubicBezTo>
                    <a:pt x="6761" y="7792"/>
                    <a:pt x="6227" y="7401"/>
                    <a:pt x="5729" y="7045"/>
                  </a:cubicBezTo>
                  <a:cubicBezTo>
                    <a:pt x="5195" y="6689"/>
                    <a:pt x="4662" y="6333"/>
                    <a:pt x="4057" y="5942"/>
                  </a:cubicBezTo>
                  <a:cubicBezTo>
                    <a:pt x="4911" y="5444"/>
                    <a:pt x="5515" y="4839"/>
                    <a:pt x="5907" y="4163"/>
                  </a:cubicBezTo>
                  <a:cubicBezTo>
                    <a:pt x="6298" y="3487"/>
                    <a:pt x="6369" y="2704"/>
                    <a:pt x="6156" y="1815"/>
                  </a:cubicBezTo>
                  <a:cubicBezTo>
                    <a:pt x="6014" y="1317"/>
                    <a:pt x="5765" y="890"/>
                    <a:pt x="5409" y="534"/>
                  </a:cubicBezTo>
                  <a:cubicBezTo>
                    <a:pt x="5017" y="178"/>
                    <a:pt x="4555" y="0"/>
                    <a:pt x="39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829122" y="2787509"/>
              <a:ext cx="316996" cy="302411"/>
            </a:xfrm>
            <a:custGeom>
              <a:rect b="b" l="l" r="r" t="t"/>
              <a:pathLst>
                <a:path extrusionOk="0" h="7672" w="8042">
                  <a:moveTo>
                    <a:pt x="5776" y="0"/>
                  </a:moveTo>
                  <a:cubicBezTo>
                    <a:pt x="4015" y="0"/>
                    <a:pt x="2249" y="408"/>
                    <a:pt x="463" y="1222"/>
                  </a:cubicBezTo>
                  <a:cubicBezTo>
                    <a:pt x="249" y="1364"/>
                    <a:pt x="71" y="1542"/>
                    <a:pt x="0" y="1755"/>
                  </a:cubicBezTo>
                  <a:cubicBezTo>
                    <a:pt x="0" y="1862"/>
                    <a:pt x="71" y="2004"/>
                    <a:pt x="214" y="2147"/>
                  </a:cubicBezTo>
                  <a:cubicBezTo>
                    <a:pt x="290" y="2223"/>
                    <a:pt x="387" y="2258"/>
                    <a:pt x="504" y="2258"/>
                  </a:cubicBezTo>
                  <a:cubicBezTo>
                    <a:pt x="605" y="2258"/>
                    <a:pt x="722" y="2232"/>
                    <a:pt x="854" y="2182"/>
                  </a:cubicBezTo>
                  <a:cubicBezTo>
                    <a:pt x="1957" y="1791"/>
                    <a:pt x="3060" y="1506"/>
                    <a:pt x="4163" y="1293"/>
                  </a:cubicBezTo>
                  <a:cubicBezTo>
                    <a:pt x="4932" y="1144"/>
                    <a:pt x="5736" y="1082"/>
                    <a:pt x="6550" y="1082"/>
                  </a:cubicBezTo>
                  <a:cubicBezTo>
                    <a:pt x="6904" y="1082"/>
                    <a:pt x="7259" y="1093"/>
                    <a:pt x="7615" y="1115"/>
                  </a:cubicBezTo>
                  <a:cubicBezTo>
                    <a:pt x="7653" y="1124"/>
                    <a:pt x="7686" y="1129"/>
                    <a:pt x="7715" y="1129"/>
                  </a:cubicBezTo>
                  <a:cubicBezTo>
                    <a:pt x="7795" y="1129"/>
                    <a:pt x="7847" y="1096"/>
                    <a:pt x="7899" y="1044"/>
                  </a:cubicBezTo>
                  <a:cubicBezTo>
                    <a:pt x="7935" y="973"/>
                    <a:pt x="7970" y="866"/>
                    <a:pt x="8006" y="759"/>
                  </a:cubicBezTo>
                  <a:cubicBezTo>
                    <a:pt x="8042" y="652"/>
                    <a:pt x="8006" y="546"/>
                    <a:pt x="7935" y="403"/>
                  </a:cubicBezTo>
                  <a:cubicBezTo>
                    <a:pt x="7864" y="261"/>
                    <a:pt x="7757" y="190"/>
                    <a:pt x="7650" y="154"/>
                  </a:cubicBezTo>
                  <a:cubicBezTo>
                    <a:pt x="7026" y="52"/>
                    <a:pt x="6401" y="0"/>
                    <a:pt x="5776" y="0"/>
                  </a:cubicBezTo>
                  <a:close/>
                  <a:moveTo>
                    <a:pt x="4383" y="1600"/>
                  </a:moveTo>
                  <a:cubicBezTo>
                    <a:pt x="4327" y="1600"/>
                    <a:pt x="4266" y="1605"/>
                    <a:pt x="4199" y="1613"/>
                  </a:cubicBezTo>
                  <a:cubicBezTo>
                    <a:pt x="4092" y="1649"/>
                    <a:pt x="4021" y="1649"/>
                    <a:pt x="3985" y="1720"/>
                  </a:cubicBezTo>
                  <a:cubicBezTo>
                    <a:pt x="3950" y="1755"/>
                    <a:pt x="3914" y="1827"/>
                    <a:pt x="3914" y="1898"/>
                  </a:cubicBezTo>
                  <a:cubicBezTo>
                    <a:pt x="3914" y="1933"/>
                    <a:pt x="3914" y="2004"/>
                    <a:pt x="3914" y="2076"/>
                  </a:cubicBezTo>
                  <a:cubicBezTo>
                    <a:pt x="3914" y="2147"/>
                    <a:pt x="3914" y="2182"/>
                    <a:pt x="3914" y="2218"/>
                  </a:cubicBezTo>
                  <a:cubicBezTo>
                    <a:pt x="3950" y="3036"/>
                    <a:pt x="3950" y="3855"/>
                    <a:pt x="3950" y="4673"/>
                  </a:cubicBezTo>
                  <a:cubicBezTo>
                    <a:pt x="3950" y="5491"/>
                    <a:pt x="3950" y="6310"/>
                    <a:pt x="3950" y="7128"/>
                  </a:cubicBezTo>
                  <a:cubicBezTo>
                    <a:pt x="3950" y="7270"/>
                    <a:pt x="3985" y="7413"/>
                    <a:pt x="4057" y="7519"/>
                  </a:cubicBezTo>
                  <a:cubicBezTo>
                    <a:pt x="4086" y="7607"/>
                    <a:pt x="4211" y="7671"/>
                    <a:pt x="4374" y="7671"/>
                  </a:cubicBezTo>
                  <a:cubicBezTo>
                    <a:pt x="4409" y="7671"/>
                    <a:pt x="4446" y="7668"/>
                    <a:pt x="4483" y="7662"/>
                  </a:cubicBezTo>
                  <a:cubicBezTo>
                    <a:pt x="4626" y="7626"/>
                    <a:pt x="4733" y="7591"/>
                    <a:pt x="4804" y="7484"/>
                  </a:cubicBezTo>
                  <a:cubicBezTo>
                    <a:pt x="4910" y="7377"/>
                    <a:pt x="4946" y="7270"/>
                    <a:pt x="4946" y="7164"/>
                  </a:cubicBezTo>
                  <a:cubicBezTo>
                    <a:pt x="5017" y="6310"/>
                    <a:pt x="5053" y="5491"/>
                    <a:pt x="5053" y="4673"/>
                  </a:cubicBezTo>
                  <a:cubicBezTo>
                    <a:pt x="5053" y="3819"/>
                    <a:pt x="5017" y="3001"/>
                    <a:pt x="4946" y="2147"/>
                  </a:cubicBezTo>
                  <a:cubicBezTo>
                    <a:pt x="4946" y="2040"/>
                    <a:pt x="4875" y="1898"/>
                    <a:pt x="4768" y="1755"/>
                  </a:cubicBezTo>
                  <a:cubicBezTo>
                    <a:pt x="4687" y="1647"/>
                    <a:pt x="4564" y="1600"/>
                    <a:pt x="4383" y="16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3183954" y="2814588"/>
              <a:ext cx="255268" cy="276908"/>
            </a:xfrm>
            <a:custGeom>
              <a:rect b="b" l="l" r="r" t="t"/>
              <a:pathLst>
                <a:path extrusionOk="0" h="7025" w="6476">
                  <a:moveTo>
                    <a:pt x="570" y="1"/>
                  </a:moveTo>
                  <a:cubicBezTo>
                    <a:pt x="463" y="1"/>
                    <a:pt x="356" y="37"/>
                    <a:pt x="249" y="108"/>
                  </a:cubicBezTo>
                  <a:cubicBezTo>
                    <a:pt x="143" y="179"/>
                    <a:pt x="71" y="286"/>
                    <a:pt x="36" y="463"/>
                  </a:cubicBezTo>
                  <a:cubicBezTo>
                    <a:pt x="0" y="997"/>
                    <a:pt x="0" y="1531"/>
                    <a:pt x="0" y="2136"/>
                  </a:cubicBezTo>
                  <a:cubicBezTo>
                    <a:pt x="36" y="2705"/>
                    <a:pt x="71" y="3274"/>
                    <a:pt x="143" y="3808"/>
                  </a:cubicBezTo>
                  <a:cubicBezTo>
                    <a:pt x="214" y="4377"/>
                    <a:pt x="320" y="4911"/>
                    <a:pt x="392" y="5409"/>
                  </a:cubicBezTo>
                  <a:cubicBezTo>
                    <a:pt x="534" y="5907"/>
                    <a:pt x="641" y="6334"/>
                    <a:pt x="783" y="6726"/>
                  </a:cubicBezTo>
                  <a:cubicBezTo>
                    <a:pt x="819" y="6797"/>
                    <a:pt x="854" y="6868"/>
                    <a:pt x="961" y="6939"/>
                  </a:cubicBezTo>
                  <a:cubicBezTo>
                    <a:pt x="1039" y="6991"/>
                    <a:pt x="1117" y="7024"/>
                    <a:pt x="1195" y="7024"/>
                  </a:cubicBezTo>
                  <a:cubicBezTo>
                    <a:pt x="1224" y="7024"/>
                    <a:pt x="1253" y="7020"/>
                    <a:pt x="1281" y="7010"/>
                  </a:cubicBezTo>
                  <a:cubicBezTo>
                    <a:pt x="1388" y="6975"/>
                    <a:pt x="1459" y="6904"/>
                    <a:pt x="1495" y="6832"/>
                  </a:cubicBezTo>
                  <a:cubicBezTo>
                    <a:pt x="1566" y="6726"/>
                    <a:pt x="1601" y="6619"/>
                    <a:pt x="1601" y="6477"/>
                  </a:cubicBezTo>
                  <a:cubicBezTo>
                    <a:pt x="1637" y="6370"/>
                    <a:pt x="1637" y="6263"/>
                    <a:pt x="1637" y="6156"/>
                  </a:cubicBezTo>
                  <a:cubicBezTo>
                    <a:pt x="1637" y="6050"/>
                    <a:pt x="1637" y="5979"/>
                    <a:pt x="1637" y="5943"/>
                  </a:cubicBezTo>
                  <a:cubicBezTo>
                    <a:pt x="1566" y="5658"/>
                    <a:pt x="1530" y="5409"/>
                    <a:pt x="1495" y="5160"/>
                  </a:cubicBezTo>
                  <a:lnTo>
                    <a:pt x="1388" y="4377"/>
                  </a:lnTo>
                  <a:cubicBezTo>
                    <a:pt x="2740" y="4164"/>
                    <a:pt x="4056" y="3915"/>
                    <a:pt x="5302" y="3595"/>
                  </a:cubicBezTo>
                  <a:cubicBezTo>
                    <a:pt x="5337" y="4057"/>
                    <a:pt x="5337" y="4484"/>
                    <a:pt x="5373" y="4947"/>
                  </a:cubicBezTo>
                  <a:lnTo>
                    <a:pt x="5444" y="6263"/>
                  </a:lnTo>
                  <a:cubicBezTo>
                    <a:pt x="5444" y="6477"/>
                    <a:pt x="5515" y="6619"/>
                    <a:pt x="5622" y="6761"/>
                  </a:cubicBezTo>
                  <a:cubicBezTo>
                    <a:pt x="5764" y="6904"/>
                    <a:pt x="5871" y="6939"/>
                    <a:pt x="6013" y="6939"/>
                  </a:cubicBezTo>
                  <a:cubicBezTo>
                    <a:pt x="6049" y="6939"/>
                    <a:pt x="6085" y="6939"/>
                    <a:pt x="6120" y="6904"/>
                  </a:cubicBezTo>
                  <a:cubicBezTo>
                    <a:pt x="6191" y="6868"/>
                    <a:pt x="6262" y="6832"/>
                    <a:pt x="6298" y="6761"/>
                  </a:cubicBezTo>
                  <a:cubicBezTo>
                    <a:pt x="6369" y="6726"/>
                    <a:pt x="6405" y="6655"/>
                    <a:pt x="6440" y="6583"/>
                  </a:cubicBezTo>
                  <a:cubicBezTo>
                    <a:pt x="6476" y="6512"/>
                    <a:pt x="6476" y="6405"/>
                    <a:pt x="6476" y="6299"/>
                  </a:cubicBezTo>
                  <a:cubicBezTo>
                    <a:pt x="6476" y="5374"/>
                    <a:pt x="6440" y="4449"/>
                    <a:pt x="6369" y="3488"/>
                  </a:cubicBezTo>
                  <a:cubicBezTo>
                    <a:pt x="6334" y="2563"/>
                    <a:pt x="6227" y="1602"/>
                    <a:pt x="6085" y="641"/>
                  </a:cubicBezTo>
                  <a:cubicBezTo>
                    <a:pt x="6049" y="463"/>
                    <a:pt x="6013" y="321"/>
                    <a:pt x="5907" y="214"/>
                  </a:cubicBezTo>
                  <a:cubicBezTo>
                    <a:pt x="5800" y="108"/>
                    <a:pt x="5729" y="72"/>
                    <a:pt x="5622" y="72"/>
                  </a:cubicBezTo>
                  <a:cubicBezTo>
                    <a:pt x="5480" y="72"/>
                    <a:pt x="5373" y="143"/>
                    <a:pt x="5231" y="286"/>
                  </a:cubicBezTo>
                  <a:cubicBezTo>
                    <a:pt x="5124" y="428"/>
                    <a:pt x="5053" y="606"/>
                    <a:pt x="5053" y="784"/>
                  </a:cubicBezTo>
                  <a:cubicBezTo>
                    <a:pt x="5053" y="1068"/>
                    <a:pt x="5088" y="1353"/>
                    <a:pt x="5124" y="1638"/>
                  </a:cubicBezTo>
                  <a:cubicBezTo>
                    <a:pt x="5159" y="1887"/>
                    <a:pt x="5159" y="2171"/>
                    <a:pt x="5195" y="2420"/>
                  </a:cubicBezTo>
                  <a:cubicBezTo>
                    <a:pt x="4555" y="2598"/>
                    <a:pt x="3914" y="2741"/>
                    <a:pt x="3203" y="2883"/>
                  </a:cubicBezTo>
                  <a:cubicBezTo>
                    <a:pt x="2491" y="2990"/>
                    <a:pt x="1850" y="3096"/>
                    <a:pt x="1246" y="3168"/>
                  </a:cubicBezTo>
                  <a:cubicBezTo>
                    <a:pt x="1210" y="2776"/>
                    <a:pt x="1174" y="2420"/>
                    <a:pt x="1139" y="2065"/>
                  </a:cubicBezTo>
                  <a:cubicBezTo>
                    <a:pt x="1139" y="1709"/>
                    <a:pt x="1139" y="1353"/>
                    <a:pt x="1139" y="962"/>
                  </a:cubicBezTo>
                  <a:cubicBezTo>
                    <a:pt x="1139" y="890"/>
                    <a:pt x="1139" y="819"/>
                    <a:pt x="1103" y="713"/>
                  </a:cubicBezTo>
                  <a:cubicBezTo>
                    <a:pt x="1103" y="606"/>
                    <a:pt x="1068" y="499"/>
                    <a:pt x="997" y="392"/>
                  </a:cubicBezTo>
                  <a:cubicBezTo>
                    <a:pt x="961" y="286"/>
                    <a:pt x="890" y="179"/>
                    <a:pt x="819" y="108"/>
                  </a:cubicBezTo>
                  <a:cubicBezTo>
                    <a:pt x="747" y="37"/>
                    <a:pt x="676" y="1"/>
                    <a:pt x="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1216259" y="2844072"/>
              <a:ext cx="9854" cy="7056"/>
            </a:xfrm>
            <a:custGeom>
              <a:rect b="b" l="l" r="r" t="t"/>
              <a:pathLst>
                <a:path extrusionOk="0" h="179" w="250">
                  <a:moveTo>
                    <a:pt x="143" y="0"/>
                  </a:moveTo>
                  <a:cubicBezTo>
                    <a:pt x="36" y="0"/>
                    <a:pt x="0" y="178"/>
                    <a:pt x="143" y="178"/>
                  </a:cubicBezTo>
                  <a:cubicBezTo>
                    <a:pt x="249" y="142"/>
                    <a:pt x="249" y="0"/>
                    <a:pt x="143" y="0"/>
                  </a:cubicBezTo>
                  <a:close/>
                </a:path>
              </a:pathLst>
            </a:custGeom>
            <a:solidFill>
              <a:srgbClr val="FCC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3773001" y="1771141"/>
              <a:ext cx="19669" cy="18290"/>
            </a:xfrm>
            <a:custGeom>
              <a:rect b="b" l="l" r="r" t="t"/>
              <a:pathLst>
                <a:path extrusionOk="0" h="464" w="499">
                  <a:moveTo>
                    <a:pt x="249" y="1"/>
                  </a:moveTo>
                  <a:cubicBezTo>
                    <a:pt x="0" y="72"/>
                    <a:pt x="0" y="428"/>
                    <a:pt x="249" y="463"/>
                  </a:cubicBezTo>
                  <a:cubicBezTo>
                    <a:pt x="498" y="428"/>
                    <a:pt x="498" y="72"/>
                    <a:pt x="249" y="1"/>
                  </a:cubicBezTo>
                  <a:close/>
                </a:path>
              </a:pathLst>
            </a:custGeom>
            <a:solidFill>
              <a:srgbClr val="FCC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686047" y="1618281"/>
              <a:ext cx="8435" cy="7056"/>
            </a:xfrm>
            <a:custGeom>
              <a:rect b="b" l="l" r="r" t="t"/>
              <a:pathLst>
                <a:path extrusionOk="0" h="179" w="214">
                  <a:moveTo>
                    <a:pt x="107" y="0"/>
                  </a:moveTo>
                  <a:cubicBezTo>
                    <a:pt x="0" y="0"/>
                    <a:pt x="0" y="143"/>
                    <a:pt x="107" y="178"/>
                  </a:cubicBezTo>
                  <a:cubicBezTo>
                    <a:pt x="214" y="143"/>
                    <a:pt x="214" y="0"/>
                    <a:pt x="107" y="0"/>
                  </a:cubicBezTo>
                  <a:close/>
                </a:path>
              </a:pathLst>
            </a:custGeom>
            <a:solidFill>
              <a:srgbClr val="FCC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4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4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5"/>
          <p:cNvGrpSpPr/>
          <p:nvPr/>
        </p:nvGrpSpPr>
        <p:grpSpPr>
          <a:xfrm>
            <a:off x="3113106" y="1251923"/>
            <a:ext cx="3362920" cy="3354006"/>
            <a:chOff x="4048209" y="1327361"/>
            <a:chExt cx="3486698" cy="3477455"/>
          </a:xfrm>
        </p:grpSpPr>
        <p:grpSp>
          <p:nvGrpSpPr>
            <p:cNvPr id="941" name="Google Shape;941;p35"/>
            <p:cNvGrpSpPr/>
            <p:nvPr/>
          </p:nvGrpSpPr>
          <p:grpSpPr>
            <a:xfrm>
              <a:off x="4048209" y="1413837"/>
              <a:ext cx="3486698" cy="3390980"/>
              <a:chOff x="4048209" y="1413837"/>
              <a:chExt cx="3486698" cy="3390980"/>
            </a:xfrm>
          </p:grpSpPr>
          <p:sp>
            <p:nvSpPr>
              <p:cNvPr id="942" name="Google Shape;942;p35"/>
              <p:cNvSpPr/>
              <p:nvPr/>
            </p:nvSpPr>
            <p:spPr>
              <a:xfrm rot="531256">
                <a:off x="6111230" y="1784349"/>
                <a:ext cx="645897" cy="1594695"/>
              </a:xfrm>
              <a:custGeom>
                <a:rect b="b" l="l" r="r" t="t"/>
                <a:pathLst>
                  <a:path extrusionOk="0" h="26966" w="10922">
                    <a:moveTo>
                      <a:pt x="2600" y="0"/>
                    </a:moveTo>
                    <a:cubicBezTo>
                      <a:pt x="2346" y="0"/>
                      <a:pt x="2086" y="76"/>
                      <a:pt x="1832" y="253"/>
                    </a:cubicBezTo>
                    <a:cubicBezTo>
                      <a:pt x="1" y="1528"/>
                      <a:pt x="3401" y="5223"/>
                      <a:pt x="4513" y="6139"/>
                    </a:cubicBezTo>
                    <a:cubicBezTo>
                      <a:pt x="4546" y="6139"/>
                      <a:pt x="4546" y="6171"/>
                      <a:pt x="4578" y="6171"/>
                    </a:cubicBezTo>
                    <a:cubicBezTo>
                      <a:pt x="4905" y="7152"/>
                      <a:pt x="5232" y="8133"/>
                      <a:pt x="5494" y="9114"/>
                    </a:cubicBezTo>
                    <a:cubicBezTo>
                      <a:pt x="4685" y="8044"/>
                      <a:pt x="3272" y="6495"/>
                      <a:pt x="2169" y="6495"/>
                    </a:cubicBezTo>
                    <a:cubicBezTo>
                      <a:pt x="1890" y="6495"/>
                      <a:pt x="1631" y="6594"/>
                      <a:pt x="1407" y="6825"/>
                    </a:cubicBezTo>
                    <a:cubicBezTo>
                      <a:pt x="622" y="7675"/>
                      <a:pt x="1374" y="8820"/>
                      <a:pt x="2126" y="9278"/>
                    </a:cubicBezTo>
                    <a:cubicBezTo>
                      <a:pt x="3238" y="9932"/>
                      <a:pt x="4448" y="10389"/>
                      <a:pt x="5690" y="10618"/>
                    </a:cubicBezTo>
                    <a:lnTo>
                      <a:pt x="5886" y="10618"/>
                    </a:lnTo>
                    <a:cubicBezTo>
                      <a:pt x="6213" y="11992"/>
                      <a:pt x="6442" y="13430"/>
                      <a:pt x="6540" y="14869"/>
                    </a:cubicBezTo>
                    <a:lnTo>
                      <a:pt x="6540" y="14934"/>
                    </a:lnTo>
                    <a:cubicBezTo>
                      <a:pt x="6030" y="14012"/>
                      <a:pt x="5268" y="12800"/>
                      <a:pt x="4561" y="12800"/>
                    </a:cubicBezTo>
                    <a:cubicBezTo>
                      <a:pt x="4316" y="12800"/>
                      <a:pt x="4078" y="12946"/>
                      <a:pt x="3859" y="13299"/>
                    </a:cubicBezTo>
                    <a:cubicBezTo>
                      <a:pt x="3009" y="14705"/>
                      <a:pt x="5494" y="16177"/>
                      <a:pt x="6508" y="16798"/>
                    </a:cubicBezTo>
                    <a:cubicBezTo>
                      <a:pt x="6475" y="17648"/>
                      <a:pt x="6410" y="18498"/>
                      <a:pt x="6279" y="19316"/>
                    </a:cubicBezTo>
                    <a:cubicBezTo>
                      <a:pt x="6246" y="18858"/>
                      <a:pt x="6115" y="18400"/>
                      <a:pt x="5854" y="18008"/>
                    </a:cubicBezTo>
                    <a:cubicBezTo>
                      <a:pt x="5664" y="17734"/>
                      <a:pt x="5215" y="17486"/>
                      <a:pt x="4824" y="17486"/>
                    </a:cubicBezTo>
                    <a:cubicBezTo>
                      <a:pt x="4609" y="17486"/>
                      <a:pt x="4412" y="17561"/>
                      <a:pt x="4284" y="17746"/>
                    </a:cubicBezTo>
                    <a:cubicBezTo>
                      <a:pt x="3892" y="18270"/>
                      <a:pt x="4415" y="19054"/>
                      <a:pt x="4677" y="19512"/>
                    </a:cubicBezTo>
                    <a:cubicBezTo>
                      <a:pt x="5004" y="20068"/>
                      <a:pt x="5429" y="20591"/>
                      <a:pt x="5886" y="21049"/>
                    </a:cubicBezTo>
                    <a:cubicBezTo>
                      <a:pt x="5919" y="21049"/>
                      <a:pt x="5952" y="21082"/>
                      <a:pt x="6017" y="21082"/>
                    </a:cubicBezTo>
                    <a:cubicBezTo>
                      <a:pt x="5658" y="22913"/>
                      <a:pt x="5200" y="24744"/>
                      <a:pt x="4807" y="26608"/>
                    </a:cubicBezTo>
                    <a:cubicBezTo>
                      <a:pt x="4769" y="26821"/>
                      <a:pt x="4949" y="26966"/>
                      <a:pt x="5122" y="26966"/>
                    </a:cubicBezTo>
                    <a:cubicBezTo>
                      <a:pt x="5241" y="26966"/>
                      <a:pt x="5356" y="26898"/>
                      <a:pt x="5396" y="26738"/>
                    </a:cubicBezTo>
                    <a:cubicBezTo>
                      <a:pt x="5952" y="24090"/>
                      <a:pt x="6704" y="21441"/>
                      <a:pt x="7031" y="18760"/>
                    </a:cubicBezTo>
                    <a:cubicBezTo>
                      <a:pt x="7069" y="18798"/>
                      <a:pt x="7119" y="18814"/>
                      <a:pt x="7173" y="18814"/>
                    </a:cubicBezTo>
                    <a:cubicBezTo>
                      <a:pt x="7211" y="18814"/>
                      <a:pt x="7252" y="18806"/>
                      <a:pt x="7292" y="18793"/>
                    </a:cubicBezTo>
                    <a:cubicBezTo>
                      <a:pt x="8110" y="18466"/>
                      <a:pt x="10889" y="18400"/>
                      <a:pt x="10399" y="16896"/>
                    </a:cubicBezTo>
                    <a:cubicBezTo>
                      <a:pt x="10239" y="16347"/>
                      <a:pt x="9726" y="16022"/>
                      <a:pt x="9198" y="16022"/>
                    </a:cubicBezTo>
                    <a:cubicBezTo>
                      <a:pt x="8971" y="16022"/>
                      <a:pt x="8741" y="16082"/>
                      <a:pt x="8535" y="16210"/>
                    </a:cubicBezTo>
                    <a:cubicBezTo>
                      <a:pt x="8012" y="16537"/>
                      <a:pt x="7521" y="16962"/>
                      <a:pt x="7129" y="17452"/>
                    </a:cubicBezTo>
                    <a:cubicBezTo>
                      <a:pt x="7194" y="16602"/>
                      <a:pt x="7194" y="15752"/>
                      <a:pt x="7129" y="14902"/>
                    </a:cubicBezTo>
                    <a:cubicBezTo>
                      <a:pt x="7129" y="14640"/>
                      <a:pt x="7096" y="14379"/>
                      <a:pt x="7064" y="14150"/>
                    </a:cubicBezTo>
                    <a:lnTo>
                      <a:pt x="7096" y="14150"/>
                    </a:lnTo>
                    <a:cubicBezTo>
                      <a:pt x="8470" y="13757"/>
                      <a:pt x="10922" y="9735"/>
                      <a:pt x="8698" y="9081"/>
                    </a:cubicBezTo>
                    <a:cubicBezTo>
                      <a:pt x="8628" y="9063"/>
                      <a:pt x="8560" y="9054"/>
                      <a:pt x="8494" y="9054"/>
                    </a:cubicBezTo>
                    <a:cubicBezTo>
                      <a:pt x="7518" y="9054"/>
                      <a:pt x="7018" y="11008"/>
                      <a:pt x="6835" y="12417"/>
                    </a:cubicBezTo>
                    <a:cubicBezTo>
                      <a:pt x="6671" y="11370"/>
                      <a:pt x="6442" y="10357"/>
                      <a:pt x="6181" y="9343"/>
                    </a:cubicBezTo>
                    <a:cubicBezTo>
                      <a:pt x="7096" y="8689"/>
                      <a:pt x="9156" y="4896"/>
                      <a:pt x="7064" y="4504"/>
                    </a:cubicBezTo>
                    <a:cubicBezTo>
                      <a:pt x="7008" y="4494"/>
                      <a:pt x="6955" y="4489"/>
                      <a:pt x="6903" y="4489"/>
                    </a:cubicBezTo>
                    <a:cubicBezTo>
                      <a:pt x="5920" y="4489"/>
                      <a:pt x="5625" y="6209"/>
                      <a:pt x="5625" y="7545"/>
                    </a:cubicBezTo>
                    <a:cubicBezTo>
                      <a:pt x="5461" y="6989"/>
                      <a:pt x="5298" y="6433"/>
                      <a:pt x="5102" y="5877"/>
                    </a:cubicBezTo>
                    <a:cubicBezTo>
                      <a:pt x="5232" y="4438"/>
                      <a:pt x="5134" y="2803"/>
                      <a:pt x="4513" y="1495"/>
                    </a:cubicBezTo>
                    <a:cubicBezTo>
                      <a:pt x="4188" y="796"/>
                      <a:pt x="3424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3" name="Google Shape;943;p35"/>
              <p:cNvGrpSpPr/>
              <p:nvPr/>
            </p:nvGrpSpPr>
            <p:grpSpPr>
              <a:xfrm rot="-515098">
                <a:off x="5663236" y="2476239"/>
                <a:ext cx="1755501" cy="1688207"/>
                <a:chOff x="4531600" y="1944475"/>
                <a:chExt cx="956750" cy="920075"/>
              </a:xfrm>
            </p:grpSpPr>
            <p:sp>
              <p:nvSpPr>
                <p:cNvPr id="944" name="Google Shape;944;p35"/>
                <p:cNvSpPr/>
                <p:nvPr/>
              </p:nvSpPr>
              <p:spPr>
                <a:xfrm>
                  <a:off x="4531600" y="1944475"/>
                  <a:ext cx="956750" cy="920075"/>
                </a:xfrm>
                <a:custGeom>
                  <a:rect b="b" l="l" r="r" t="t"/>
                  <a:pathLst>
                    <a:path extrusionOk="0" h="36803" w="38270">
                      <a:moveTo>
                        <a:pt x="29339" y="1"/>
                      </a:moveTo>
                      <a:cubicBezTo>
                        <a:pt x="25169" y="1"/>
                        <a:pt x="20610" y="6521"/>
                        <a:pt x="18847" y="8911"/>
                      </a:cubicBezTo>
                      <a:cubicBezTo>
                        <a:pt x="16907" y="5903"/>
                        <a:pt x="15466" y="4737"/>
                        <a:pt x="14348" y="4737"/>
                      </a:cubicBezTo>
                      <a:cubicBezTo>
                        <a:pt x="11395" y="4737"/>
                        <a:pt x="10698" y="12874"/>
                        <a:pt x="9037" y="16693"/>
                      </a:cubicBezTo>
                      <a:cubicBezTo>
                        <a:pt x="7029" y="14772"/>
                        <a:pt x="5557" y="13973"/>
                        <a:pt x="4497" y="13973"/>
                      </a:cubicBezTo>
                      <a:cubicBezTo>
                        <a:pt x="0" y="13973"/>
                        <a:pt x="2943" y="28364"/>
                        <a:pt x="4002" y="32519"/>
                      </a:cubicBezTo>
                      <a:lnTo>
                        <a:pt x="4721" y="36802"/>
                      </a:lnTo>
                      <a:cubicBezTo>
                        <a:pt x="9561" y="35363"/>
                        <a:pt x="15185" y="32486"/>
                        <a:pt x="20449" y="32257"/>
                      </a:cubicBezTo>
                      <a:cubicBezTo>
                        <a:pt x="26400" y="32028"/>
                        <a:pt x="36700" y="28595"/>
                        <a:pt x="25942" y="24704"/>
                      </a:cubicBezTo>
                      <a:cubicBezTo>
                        <a:pt x="28231" y="21728"/>
                        <a:pt x="34411" y="21499"/>
                        <a:pt x="36013" y="17837"/>
                      </a:cubicBezTo>
                      <a:cubicBezTo>
                        <a:pt x="38270" y="12802"/>
                        <a:pt x="32580" y="12802"/>
                        <a:pt x="29147" y="12573"/>
                      </a:cubicBezTo>
                      <a:cubicBezTo>
                        <a:pt x="29572" y="9597"/>
                        <a:pt x="35065" y="2763"/>
                        <a:pt x="31174" y="474"/>
                      </a:cubicBezTo>
                      <a:cubicBezTo>
                        <a:pt x="30578" y="147"/>
                        <a:pt x="29963" y="1"/>
                        <a:pt x="293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4656300" y="2089375"/>
                  <a:ext cx="594325" cy="749875"/>
                </a:xfrm>
                <a:custGeom>
                  <a:rect b="b" l="l" r="r" t="t"/>
                  <a:pathLst>
                    <a:path extrusionOk="0" h="29995" w="23773">
                      <a:moveTo>
                        <a:pt x="23394" y="0"/>
                      </a:moveTo>
                      <a:cubicBezTo>
                        <a:pt x="23333" y="0"/>
                        <a:pt x="23270" y="22"/>
                        <a:pt x="23211" y="74"/>
                      </a:cubicBezTo>
                      <a:cubicBezTo>
                        <a:pt x="19254" y="3638"/>
                        <a:pt x="16475" y="8248"/>
                        <a:pt x="13205" y="12401"/>
                      </a:cubicBezTo>
                      <a:cubicBezTo>
                        <a:pt x="10197" y="16161"/>
                        <a:pt x="6665" y="19496"/>
                        <a:pt x="3722" y="23322"/>
                      </a:cubicBezTo>
                      <a:cubicBezTo>
                        <a:pt x="2218" y="25251"/>
                        <a:pt x="812" y="27344"/>
                        <a:pt x="60" y="29698"/>
                      </a:cubicBezTo>
                      <a:cubicBezTo>
                        <a:pt x="1" y="29877"/>
                        <a:pt x="169" y="29995"/>
                        <a:pt x="326" y="29995"/>
                      </a:cubicBezTo>
                      <a:cubicBezTo>
                        <a:pt x="428" y="29995"/>
                        <a:pt x="525" y="29945"/>
                        <a:pt x="551" y="29829"/>
                      </a:cubicBezTo>
                      <a:cubicBezTo>
                        <a:pt x="1205" y="27736"/>
                        <a:pt x="2414" y="25873"/>
                        <a:pt x="3722" y="24140"/>
                      </a:cubicBezTo>
                      <a:cubicBezTo>
                        <a:pt x="5226" y="22145"/>
                        <a:pt x="6894" y="20281"/>
                        <a:pt x="8562" y="18417"/>
                      </a:cubicBezTo>
                      <a:cubicBezTo>
                        <a:pt x="10099" y="16717"/>
                        <a:pt x="11701" y="15049"/>
                        <a:pt x="13139" y="13284"/>
                      </a:cubicBezTo>
                      <a:cubicBezTo>
                        <a:pt x="14774" y="11256"/>
                        <a:pt x="16278" y="9164"/>
                        <a:pt x="17815" y="7071"/>
                      </a:cubicBezTo>
                      <a:cubicBezTo>
                        <a:pt x="19548" y="4717"/>
                        <a:pt x="21379" y="2395"/>
                        <a:pt x="23570" y="433"/>
                      </a:cubicBezTo>
                      <a:cubicBezTo>
                        <a:pt x="23773" y="256"/>
                        <a:pt x="23603" y="0"/>
                        <a:pt x="233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4720725" y="2518075"/>
                  <a:ext cx="225650" cy="190325"/>
                </a:xfrm>
                <a:custGeom>
                  <a:rect b="b" l="l" r="r" t="t"/>
                  <a:pathLst>
                    <a:path extrusionOk="0" h="7613" w="9026">
                      <a:moveTo>
                        <a:pt x="695" y="1"/>
                      </a:moveTo>
                      <a:cubicBezTo>
                        <a:pt x="597" y="1"/>
                        <a:pt x="498" y="58"/>
                        <a:pt x="459" y="190"/>
                      </a:cubicBezTo>
                      <a:cubicBezTo>
                        <a:pt x="1" y="2545"/>
                        <a:pt x="230" y="4964"/>
                        <a:pt x="230" y="7351"/>
                      </a:cubicBezTo>
                      <a:cubicBezTo>
                        <a:pt x="230" y="7482"/>
                        <a:pt x="328" y="7613"/>
                        <a:pt x="491" y="7613"/>
                      </a:cubicBezTo>
                      <a:lnTo>
                        <a:pt x="8699" y="6926"/>
                      </a:lnTo>
                      <a:cubicBezTo>
                        <a:pt x="9016" y="6894"/>
                        <a:pt x="9025" y="6402"/>
                        <a:pt x="8727" y="6402"/>
                      </a:cubicBezTo>
                      <a:cubicBezTo>
                        <a:pt x="8718" y="6402"/>
                        <a:pt x="8709" y="6402"/>
                        <a:pt x="8699" y="6403"/>
                      </a:cubicBezTo>
                      <a:lnTo>
                        <a:pt x="719" y="7071"/>
                      </a:lnTo>
                      <a:lnTo>
                        <a:pt x="719" y="7071"/>
                      </a:lnTo>
                      <a:cubicBezTo>
                        <a:pt x="706" y="4810"/>
                        <a:pt x="541" y="2550"/>
                        <a:pt x="949" y="321"/>
                      </a:cubicBezTo>
                      <a:cubicBezTo>
                        <a:pt x="988" y="126"/>
                        <a:pt x="841" y="1"/>
                        <a:pt x="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4845150" y="2336650"/>
                  <a:ext cx="256850" cy="217375"/>
                </a:xfrm>
                <a:custGeom>
                  <a:rect b="b" l="l" r="r" t="t"/>
                  <a:pathLst>
                    <a:path extrusionOk="0" h="8695" w="10274">
                      <a:moveTo>
                        <a:pt x="1220" y="0"/>
                      </a:moveTo>
                      <a:cubicBezTo>
                        <a:pt x="1106" y="0"/>
                        <a:pt x="991" y="74"/>
                        <a:pt x="975" y="221"/>
                      </a:cubicBezTo>
                      <a:cubicBezTo>
                        <a:pt x="975" y="2935"/>
                        <a:pt x="975" y="5747"/>
                        <a:pt x="59" y="8396"/>
                      </a:cubicBezTo>
                      <a:cubicBezTo>
                        <a:pt x="1" y="8572"/>
                        <a:pt x="153" y="8695"/>
                        <a:pt x="326" y="8695"/>
                      </a:cubicBezTo>
                      <a:cubicBezTo>
                        <a:pt x="346" y="8695"/>
                        <a:pt x="366" y="8693"/>
                        <a:pt x="386" y="8690"/>
                      </a:cubicBezTo>
                      <a:cubicBezTo>
                        <a:pt x="3558" y="8232"/>
                        <a:pt x="6828" y="8298"/>
                        <a:pt x="9967" y="7545"/>
                      </a:cubicBezTo>
                      <a:cubicBezTo>
                        <a:pt x="10274" y="7484"/>
                        <a:pt x="10178" y="7049"/>
                        <a:pt x="9895" y="7049"/>
                      </a:cubicBezTo>
                      <a:cubicBezTo>
                        <a:pt x="9876" y="7049"/>
                        <a:pt x="9857" y="7051"/>
                        <a:pt x="9836" y="7055"/>
                      </a:cubicBezTo>
                      <a:cubicBezTo>
                        <a:pt x="6847" y="7740"/>
                        <a:pt x="3739" y="7743"/>
                        <a:pt x="682" y="8137"/>
                      </a:cubicBezTo>
                      <a:lnTo>
                        <a:pt x="682" y="8137"/>
                      </a:lnTo>
                      <a:cubicBezTo>
                        <a:pt x="1495" y="5597"/>
                        <a:pt x="1465" y="2865"/>
                        <a:pt x="1465" y="221"/>
                      </a:cubicBezTo>
                      <a:cubicBezTo>
                        <a:pt x="1449" y="74"/>
                        <a:pt x="1335" y="0"/>
                        <a:pt x="122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5001125" y="2227300"/>
                  <a:ext cx="151575" cy="149350"/>
                </a:xfrm>
                <a:custGeom>
                  <a:rect b="b" l="l" r="r" t="t"/>
                  <a:pathLst>
                    <a:path extrusionOk="0" h="5974" w="6063">
                      <a:moveTo>
                        <a:pt x="699" y="1"/>
                      </a:moveTo>
                      <a:cubicBezTo>
                        <a:pt x="581" y="1"/>
                        <a:pt x="458" y="83"/>
                        <a:pt x="425" y="246"/>
                      </a:cubicBezTo>
                      <a:cubicBezTo>
                        <a:pt x="425" y="2077"/>
                        <a:pt x="0" y="3876"/>
                        <a:pt x="197" y="5707"/>
                      </a:cubicBezTo>
                      <a:cubicBezTo>
                        <a:pt x="197" y="5853"/>
                        <a:pt x="328" y="5973"/>
                        <a:pt x="473" y="5973"/>
                      </a:cubicBezTo>
                      <a:cubicBezTo>
                        <a:pt x="489" y="5973"/>
                        <a:pt x="507" y="5972"/>
                        <a:pt x="524" y="5968"/>
                      </a:cubicBezTo>
                      <a:cubicBezTo>
                        <a:pt x="2289" y="5739"/>
                        <a:pt x="4088" y="5968"/>
                        <a:pt x="5788" y="5511"/>
                      </a:cubicBezTo>
                      <a:cubicBezTo>
                        <a:pt x="6063" y="5419"/>
                        <a:pt x="5967" y="5014"/>
                        <a:pt x="5713" y="5014"/>
                      </a:cubicBezTo>
                      <a:cubicBezTo>
                        <a:pt x="5695" y="5014"/>
                        <a:pt x="5677" y="5016"/>
                        <a:pt x="5657" y="5020"/>
                      </a:cubicBezTo>
                      <a:cubicBezTo>
                        <a:pt x="4054" y="5452"/>
                        <a:pt x="2335" y="5273"/>
                        <a:pt x="691" y="5443"/>
                      </a:cubicBezTo>
                      <a:lnTo>
                        <a:pt x="691" y="5443"/>
                      </a:lnTo>
                      <a:cubicBezTo>
                        <a:pt x="534" y="3703"/>
                        <a:pt x="949" y="1989"/>
                        <a:pt x="949" y="246"/>
                      </a:cubicBezTo>
                      <a:cubicBezTo>
                        <a:pt x="932" y="83"/>
                        <a:pt x="818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5113925" y="2118350"/>
                  <a:ext cx="106300" cy="121350"/>
                </a:xfrm>
                <a:custGeom>
                  <a:rect b="b" l="l" r="r" t="t"/>
                  <a:pathLst>
                    <a:path extrusionOk="0" h="4854" w="4252">
                      <a:moveTo>
                        <a:pt x="723" y="1"/>
                      </a:moveTo>
                      <a:cubicBezTo>
                        <a:pt x="625" y="1"/>
                        <a:pt x="537" y="58"/>
                        <a:pt x="524" y="190"/>
                      </a:cubicBezTo>
                      <a:cubicBezTo>
                        <a:pt x="295" y="1531"/>
                        <a:pt x="262" y="2937"/>
                        <a:pt x="66" y="4310"/>
                      </a:cubicBezTo>
                      <a:cubicBezTo>
                        <a:pt x="1" y="4441"/>
                        <a:pt x="99" y="4571"/>
                        <a:pt x="230" y="4604"/>
                      </a:cubicBezTo>
                      <a:cubicBezTo>
                        <a:pt x="1213" y="4759"/>
                        <a:pt x="2196" y="4853"/>
                        <a:pt x="3179" y="4853"/>
                      </a:cubicBezTo>
                      <a:cubicBezTo>
                        <a:pt x="3439" y="4853"/>
                        <a:pt x="3698" y="4847"/>
                        <a:pt x="3957" y="4833"/>
                      </a:cubicBezTo>
                      <a:cubicBezTo>
                        <a:pt x="4252" y="4800"/>
                        <a:pt x="4252" y="4375"/>
                        <a:pt x="3957" y="4343"/>
                      </a:cubicBezTo>
                      <a:cubicBezTo>
                        <a:pt x="3761" y="4348"/>
                        <a:pt x="3565" y="4351"/>
                        <a:pt x="3368" y="4351"/>
                      </a:cubicBezTo>
                      <a:cubicBezTo>
                        <a:pt x="2436" y="4351"/>
                        <a:pt x="1507" y="4289"/>
                        <a:pt x="596" y="4151"/>
                      </a:cubicBezTo>
                      <a:lnTo>
                        <a:pt x="596" y="4151"/>
                      </a:lnTo>
                      <a:cubicBezTo>
                        <a:pt x="758" y="2874"/>
                        <a:pt x="802" y="1598"/>
                        <a:pt x="1014" y="321"/>
                      </a:cubicBezTo>
                      <a:cubicBezTo>
                        <a:pt x="1034" y="126"/>
                        <a:pt x="867" y="1"/>
                        <a:pt x="7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0" name="Google Shape;950;p35"/>
              <p:cNvSpPr/>
              <p:nvPr/>
            </p:nvSpPr>
            <p:spPr>
              <a:xfrm rot="-1114893">
                <a:off x="4935863" y="1452219"/>
                <a:ext cx="678191" cy="2865635"/>
              </a:xfrm>
              <a:custGeom>
                <a:rect b="b" l="l" r="r" t="t"/>
                <a:pathLst>
                  <a:path extrusionOk="0" h="53612" w="12688">
                    <a:moveTo>
                      <a:pt x="2559" y="0"/>
                    </a:moveTo>
                    <a:cubicBezTo>
                      <a:pt x="2453" y="0"/>
                      <a:pt x="2341" y="19"/>
                      <a:pt x="2224" y="59"/>
                    </a:cubicBezTo>
                    <a:cubicBezTo>
                      <a:pt x="197" y="778"/>
                      <a:pt x="3695" y="4636"/>
                      <a:pt x="4219" y="5388"/>
                    </a:cubicBezTo>
                    <a:cubicBezTo>
                      <a:pt x="4219" y="5421"/>
                      <a:pt x="4251" y="5454"/>
                      <a:pt x="4284" y="5454"/>
                    </a:cubicBezTo>
                    <a:cubicBezTo>
                      <a:pt x="4447" y="6010"/>
                      <a:pt x="4644" y="6598"/>
                      <a:pt x="4807" y="7154"/>
                    </a:cubicBezTo>
                    <a:cubicBezTo>
                      <a:pt x="3950" y="7059"/>
                      <a:pt x="2894" y="6753"/>
                      <a:pt x="1928" y="6753"/>
                    </a:cubicBezTo>
                    <a:cubicBezTo>
                      <a:pt x="1236" y="6753"/>
                      <a:pt x="590" y="6910"/>
                      <a:pt x="99" y="7416"/>
                    </a:cubicBezTo>
                    <a:cubicBezTo>
                      <a:pt x="0" y="7547"/>
                      <a:pt x="0" y="7841"/>
                      <a:pt x="229" y="7841"/>
                    </a:cubicBezTo>
                    <a:cubicBezTo>
                      <a:pt x="665" y="7903"/>
                      <a:pt x="1098" y="7927"/>
                      <a:pt x="1530" y="7927"/>
                    </a:cubicBezTo>
                    <a:cubicBezTo>
                      <a:pt x="2687" y="7927"/>
                      <a:pt x="3837" y="7758"/>
                      <a:pt x="5003" y="7710"/>
                    </a:cubicBezTo>
                    <a:cubicBezTo>
                      <a:pt x="5330" y="8789"/>
                      <a:pt x="5657" y="9901"/>
                      <a:pt x="5952" y="11013"/>
                    </a:cubicBezTo>
                    <a:cubicBezTo>
                      <a:pt x="4971" y="10588"/>
                      <a:pt x="3924" y="10359"/>
                      <a:pt x="2878" y="10326"/>
                    </a:cubicBezTo>
                    <a:cubicBezTo>
                      <a:pt x="2420" y="10326"/>
                      <a:pt x="1276" y="10326"/>
                      <a:pt x="1276" y="11013"/>
                    </a:cubicBezTo>
                    <a:cubicBezTo>
                      <a:pt x="1276" y="11739"/>
                      <a:pt x="2207" y="11916"/>
                      <a:pt x="3262" y="11916"/>
                    </a:cubicBezTo>
                    <a:cubicBezTo>
                      <a:pt x="4265" y="11916"/>
                      <a:pt x="5379" y="11756"/>
                      <a:pt x="5911" y="11756"/>
                    </a:cubicBezTo>
                    <a:cubicBezTo>
                      <a:pt x="5978" y="11756"/>
                      <a:pt x="6035" y="11759"/>
                      <a:pt x="6082" y="11765"/>
                    </a:cubicBezTo>
                    <a:lnTo>
                      <a:pt x="6148" y="11765"/>
                    </a:lnTo>
                    <a:cubicBezTo>
                      <a:pt x="6540" y="13301"/>
                      <a:pt x="6867" y="14838"/>
                      <a:pt x="7161" y="16375"/>
                    </a:cubicBezTo>
                    <a:cubicBezTo>
                      <a:pt x="5965" y="16113"/>
                      <a:pt x="4899" y="15668"/>
                      <a:pt x="3662" y="15668"/>
                    </a:cubicBezTo>
                    <a:cubicBezTo>
                      <a:pt x="3512" y="15668"/>
                      <a:pt x="3360" y="15674"/>
                      <a:pt x="3205" y="15688"/>
                    </a:cubicBezTo>
                    <a:cubicBezTo>
                      <a:pt x="2682" y="15721"/>
                      <a:pt x="1537" y="15754"/>
                      <a:pt x="1472" y="16506"/>
                    </a:cubicBezTo>
                    <a:cubicBezTo>
                      <a:pt x="1406" y="17225"/>
                      <a:pt x="3107" y="17454"/>
                      <a:pt x="3565" y="17520"/>
                    </a:cubicBezTo>
                    <a:cubicBezTo>
                      <a:pt x="4099" y="17579"/>
                      <a:pt x="4681" y="17632"/>
                      <a:pt x="5267" y="17632"/>
                    </a:cubicBezTo>
                    <a:cubicBezTo>
                      <a:pt x="5971" y="17632"/>
                      <a:pt x="6682" y="17555"/>
                      <a:pt x="7325" y="17323"/>
                    </a:cubicBezTo>
                    <a:cubicBezTo>
                      <a:pt x="7554" y="18664"/>
                      <a:pt x="7717" y="20037"/>
                      <a:pt x="7913" y="21378"/>
                    </a:cubicBezTo>
                    <a:cubicBezTo>
                      <a:pt x="6775" y="20991"/>
                      <a:pt x="5541" y="20350"/>
                      <a:pt x="4345" y="20350"/>
                    </a:cubicBezTo>
                    <a:cubicBezTo>
                      <a:pt x="3823" y="20350"/>
                      <a:pt x="3309" y="20472"/>
                      <a:pt x="2812" y="20789"/>
                    </a:cubicBezTo>
                    <a:cubicBezTo>
                      <a:pt x="2649" y="20887"/>
                      <a:pt x="2649" y="21116"/>
                      <a:pt x="2812" y="21214"/>
                    </a:cubicBezTo>
                    <a:cubicBezTo>
                      <a:pt x="3970" y="21885"/>
                      <a:pt x="5411" y="22101"/>
                      <a:pt x="6766" y="22101"/>
                    </a:cubicBezTo>
                    <a:cubicBezTo>
                      <a:pt x="6866" y="22101"/>
                      <a:pt x="6965" y="22100"/>
                      <a:pt x="7063" y="22097"/>
                    </a:cubicBezTo>
                    <a:lnTo>
                      <a:pt x="7129" y="22097"/>
                    </a:lnTo>
                    <a:cubicBezTo>
                      <a:pt x="7145" y="22114"/>
                      <a:pt x="7161" y="22122"/>
                      <a:pt x="7178" y="22122"/>
                    </a:cubicBezTo>
                    <a:cubicBezTo>
                      <a:pt x="7194" y="22122"/>
                      <a:pt x="7210" y="22114"/>
                      <a:pt x="7227" y="22097"/>
                    </a:cubicBezTo>
                    <a:cubicBezTo>
                      <a:pt x="7488" y="22097"/>
                      <a:pt x="7717" y="22097"/>
                      <a:pt x="7979" y="22065"/>
                    </a:cubicBezTo>
                    <a:cubicBezTo>
                      <a:pt x="8208" y="24452"/>
                      <a:pt x="8306" y="26839"/>
                      <a:pt x="8240" y="29225"/>
                    </a:cubicBezTo>
                    <a:cubicBezTo>
                      <a:pt x="8142" y="33215"/>
                      <a:pt x="7685" y="37237"/>
                      <a:pt x="7358" y="41226"/>
                    </a:cubicBezTo>
                    <a:cubicBezTo>
                      <a:pt x="7031" y="45378"/>
                      <a:pt x="5298" y="49269"/>
                      <a:pt x="4349" y="53291"/>
                    </a:cubicBezTo>
                    <a:cubicBezTo>
                      <a:pt x="4310" y="53486"/>
                      <a:pt x="4469" y="53612"/>
                      <a:pt x="4624" y="53612"/>
                    </a:cubicBezTo>
                    <a:cubicBezTo>
                      <a:pt x="4729" y="53612"/>
                      <a:pt x="4833" y="53554"/>
                      <a:pt x="4872" y="53422"/>
                    </a:cubicBezTo>
                    <a:cubicBezTo>
                      <a:pt x="5755" y="49596"/>
                      <a:pt x="7227" y="45934"/>
                      <a:pt x="7783" y="42043"/>
                    </a:cubicBezTo>
                    <a:cubicBezTo>
                      <a:pt x="8371" y="37825"/>
                      <a:pt x="8600" y="33444"/>
                      <a:pt x="8764" y="29225"/>
                    </a:cubicBezTo>
                    <a:cubicBezTo>
                      <a:pt x="8796" y="27885"/>
                      <a:pt x="8796" y="26544"/>
                      <a:pt x="8764" y="25236"/>
                    </a:cubicBezTo>
                    <a:cubicBezTo>
                      <a:pt x="8829" y="25236"/>
                      <a:pt x="8894" y="25171"/>
                      <a:pt x="8927" y="25106"/>
                    </a:cubicBezTo>
                    <a:lnTo>
                      <a:pt x="8927" y="25073"/>
                    </a:lnTo>
                    <a:cubicBezTo>
                      <a:pt x="9777" y="24517"/>
                      <a:pt x="10431" y="23667"/>
                      <a:pt x="11216" y="23046"/>
                    </a:cubicBezTo>
                    <a:cubicBezTo>
                      <a:pt x="11870" y="22490"/>
                      <a:pt x="12687" y="21770"/>
                      <a:pt x="12687" y="20855"/>
                    </a:cubicBezTo>
                    <a:cubicBezTo>
                      <a:pt x="12687" y="20724"/>
                      <a:pt x="12589" y="20626"/>
                      <a:pt x="12458" y="20626"/>
                    </a:cubicBezTo>
                    <a:cubicBezTo>
                      <a:pt x="12295" y="20588"/>
                      <a:pt x="12138" y="20570"/>
                      <a:pt x="11987" y="20570"/>
                    </a:cubicBezTo>
                    <a:cubicBezTo>
                      <a:pt x="10314" y="20570"/>
                      <a:pt x="9325" y="22754"/>
                      <a:pt x="8665" y="24223"/>
                    </a:cubicBezTo>
                    <a:cubicBezTo>
                      <a:pt x="8567" y="22784"/>
                      <a:pt x="8437" y="21313"/>
                      <a:pt x="8240" y="19874"/>
                    </a:cubicBezTo>
                    <a:cubicBezTo>
                      <a:pt x="8306" y="19874"/>
                      <a:pt x="8371" y="19841"/>
                      <a:pt x="8404" y="19808"/>
                    </a:cubicBezTo>
                    <a:cubicBezTo>
                      <a:pt x="9352" y="18729"/>
                      <a:pt x="10791" y="17389"/>
                      <a:pt x="10824" y="15852"/>
                    </a:cubicBezTo>
                    <a:cubicBezTo>
                      <a:pt x="10824" y="15721"/>
                      <a:pt x="10725" y="15590"/>
                      <a:pt x="10562" y="15590"/>
                    </a:cubicBezTo>
                    <a:cubicBezTo>
                      <a:pt x="9123" y="15688"/>
                      <a:pt x="8469" y="17291"/>
                      <a:pt x="8077" y="18631"/>
                    </a:cubicBezTo>
                    <a:cubicBezTo>
                      <a:pt x="7848" y="17323"/>
                      <a:pt x="7619" y="16015"/>
                      <a:pt x="7325" y="14707"/>
                    </a:cubicBezTo>
                    <a:lnTo>
                      <a:pt x="7325" y="14707"/>
                    </a:lnTo>
                    <a:cubicBezTo>
                      <a:pt x="7351" y="14716"/>
                      <a:pt x="7377" y="14720"/>
                      <a:pt x="7403" y="14720"/>
                    </a:cubicBezTo>
                    <a:cubicBezTo>
                      <a:pt x="7473" y="14720"/>
                      <a:pt x="7539" y="14690"/>
                      <a:pt x="7586" y="14642"/>
                    </a:cubicBezTo>
                    <a:cubicBezTo>
                      <a:pt x="7979" y="14217"/>
                      <a:pt x="11510" y="9737"/>
                      <a:pt x="9712" y="9443"/>
                    </a:cubicBezTo>
                    <a:cubicBezTo>
                      <a:pt x="9683" y="9438"/>
                      <a:pt x="9653" y="9436"/>
                      <a:pt x="9625" y="9436"/>
                    </a:cubicBezTo>
                    <a:cubicBezTo>
                      <a:pt x="9045" y="9436"/>
                      <a:pt x="8588" y="10344"/>
                      <a:pt x="8338" y="10718"/>
                    </a:cubicBezTo>
                    <a:cubicBezTo>
                      <a:pt x="7815" y="11667"/>
                      <a:pt x="7390" y="12680"/>
                      <a:pt x="7129" y="13759"/>
                    </a:cubicBezTo>
                    <a:cubicBezTo>
                      <a:pt x="6834" y="12451"/>
                      <a:pt x="6507" y="11143"/>
                      <a:pt x="6115" y="9868"/>
                    </a:cubicBezTo>
                    <a:cubicBezTo>
                      <a:pt x="6867" y="9018"/>
                      <a:pt x="7227" y="7808"/>
                      <a:pt x="7750" y="6827"/>
                    </a:cubicBezTo>
                    <a:cubicBezTo>
                      <a:pt x="8208" y="6010"/>
                      <a:pt x="8731" y="4996"/>
                      <a:pt x="8502" y="4015"/>
                    </a:cubicBezTo>
                    <a:cubicBezTo>
                      <a:pt x="8455" y="3921"/>
                      <a:pt x="8358" y="3845"/>
                      <a:pt x="8246" y="3845"/>
                    </a:cubicBezTo>
                    <a:cubicBezTo>
                      <a:pt x="8202" y="3845"/>
                      <a:pt x="8156" y="3857"/>
                      <a:pt x="8110" y="3884"/>
                    </a:cubicBezTo>
                    <a:cubicBezTo>
                      <a:pt x="6638" y="4538"/>
                      <a:pt x="5788" y="6566"/>
                      <a:pt x="5690" y="8266"/>
                    </a:cubicBezTo>
                    <a:cubicBezTo>
                      <a:pt x="5363" y="7187"/>
                      <a:pt x="5036" y="6141"/>
                      <a:pt x="4676" y="5062"/>
                    </a:cubicBezTo>
                    <a:lnTo>
                      <a:pt x="4676" y="5029"/>
                    </a:lnTo>
                    <a:cubicBezTo>
                      <a:pt x="4584" y="4019"/>
                      <a:pt x="4120" y="0"/>
                      <a:pt x="2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35"/>
              <p:cNvGrpSpPr/>
              <p:nvPr/>
            </p:nvGrpSpPr>
            <p:grpSpPr>
              <a:xfrm rot="787396">
                <a:off x="4236594" y="2500648"/>
                <a:ext cx="1594312" cy="1706557"/>
                <a:chOff x="6116785" y="2780818"/>
                <a:chExt cx="837925" cy="930000"/>
              </a:xfrm>
            </p:grpSpPr>
            <p:sp>
              <p:nvSpPr>
                <p:cNvPr id="952" name="Google Shape;952;p35"/>
                <p:cNvSpPr/>
                <p:nvPr/>
              </p:nvSpPr>
              <p:spPr>
                <a:xfrm>
                  <a:off x="6116785" y="2780818"/>
                  <a:ext cx="837925" cy="930000"/>
                </a:xfrm>
                <a:custGeom>
                  <a:rect b="b" l="l" r="r" t="t"/>
                  <a:pathLst>
                    <a:path extrusionOk="0" h="37200" w="33517">
                      <a:moveTo>
                        <a:pt x="2277" y="1"/>
                      </a:moveTo>
                      <a:cubicBezTo>
                        <a:pt x="1494" y="1"/>
                        <a:pt x="733" y="50"/>
                        <a:pt x="1" y="153"/>
                      </a:cubicBezTo>
                      <a:cubicBezTo>
                        <a:pt x="1" y="9864"/>
                        <a:pt x="4546" y="33930"/>
                        <a:pt x="32176" y="37200"/>
                      </a:cubicBezTo>
                      <a:cubicBezTo>
                        <a:pt x="33516" y="30399"/>
                        <a:pt x="32176" y="21668"/>
                        <a:pt x="29167" y="15390"/>
                      </a:cubicBezTo>
                      <a:cubicBezTo>
                        <a:pt x="25143" y="7584"/>
                        <a:pt x="11991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6245310" y="2866418"/>
                  <a:ext cx="677700" cy="830775"/>
                </a:xfrm>
                <a:custGeom>
                  <a:rect b="b" l="l" r="r" t="t"/>
                  <a:pathLst>
                    <a:path extrusionOk="0" h="33231" w="27108">
                      <a:moveTo>
                        <a:pt x="360" y="0"/>
                      </a:moveTo>
                      <a:cubicBezTo>
                        <a:pt x="191" y="0"/>
                        <a:pt x="1" y="188"/>
                        <a:pt x="91" y="391"/>
                      </a:cubicBezTo>
                      <a:cubicBezTo>
                        <a:pt x="1072" y="2549"/>
                        <a:pt x="3132" y="3988"/>
                        <a:pt x="4636" y="5721"/>
                      </a:cubicBezTo>
                      <a:cubicBezTo>
                        <a:pt x="6500" y="7879"/>
                        <a:pt x="8298" y="10037"/>
                        <a:pt x="10097" y="12260"/>
                      </a:cubicBezTo>
                      <a:cubicBezTo>
                        <a:pt x="13661" y="16707"/>
                        <a:pt x="17552" y="20860"/>
                        <a:pt x="21018" y="25340"/>
                      </a:cubicBezTo>
                      <a:cubicBezTo>
                        <a:pt x="22947" y="27858"/>
                        <a:pt x="24811" y="30441"/>
                        <a:pt x="26544" y="33122"/>
                      </a:cubicBezTo>
                      <a:cubicBezTo>
                        <a:pt x="26592" y="33199"/>
                        <a:pt x="26665" y="33230"/>
                        <a:pt x="26740" y="33230"/>
                      </a:cubicBezTo>
                      <a:cubicBezTo>
                        <a:pt x="26920" y="33230"/>
                        <a:pt x="27108" y="33045"/>
                        <a:pt x="26969" y="32860"/>
                      </a:cubicBezTo>
                      <a:lnTo>
                        <a:pt x="26969" y="32828"/>
                      </a:lnTo>
                      <a:cubicBezTo>
                        <a:pt x="23896" y="28119"/>
                        <a:pt x="20495" y="23639"/>
                        <a:pt x="16833" y="19389"/>
                      </a:cubicBezTo>
                      <a:cubicBezTo>
                        <a:pt x="15002" y="17231"/>
                        <a:pt x="13072" y="15138"/>
                        <a:pt x="11307" y="12914"/>
                      </a:cubicBezTo>
                      <a:cubicBezTo>
                        <a:pt x="9508" y="10724"/>
                        <a:pt x="7775" y="8467"/>
                        <a:pt x="5879" y="6375"/>
                      </a:cubicBezTo>
                      <a:cubicBezTo>
                        <a:pt x="4963" y="5328"/>
                        <a:pt x="4048" y="4347"/>
                        <a:pt x="3067" y="3367"/>
                      </a:cubicBezTo>
                      <a:cubicBezTo>
                        <a:pt x="2119" y="2418"/>
                        <a:pt x="1105" y="1405"/>
                        <a:pt x="549" y="129"/>
                      </a:cubicBezTo>
                      <a:cubicBezTo>
                        <a:pt x="508" y="38"/>
                        <a:pt x="437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>
                  <a:off x="6209660" y="2867393"/>
                  <a:ext cx="206350" cy="188800"/>
                </a:xfrm>
                <a:custGeom>
                  <a:rect b="b" l="l" r="r" t="t"/>
                  <a:pathLst>
                    <a:path extrusionOk="0" h="7552" w="8254">
                      <a:moveTo>
                        <a:pt x="8008" y="0"/>
                      </a:moveTo>
                      <a:cubicBezTo>
                        <a:pt x="7893" y="0"/>
                        <a:pt x="7779" y="74"/>
                        <a:pt x="7763" y="221"/>
                      </a:cubicBezTo>
                      <a:lnTo>
                        <a:pt x="7763" y="6990"/>
                      </a:lnTo>
                      <a:lnTo>
                        <a:pt x="7763" y="6990"/>
                      </a:lnTo>
                      <a:cubicBezTo>
                        <a:pt x="5340" y="6458"/>
                        <a:pt x="2889" y="5954"/>
                        <a:pt x="438" y="5420"/>
                      </a:cubicBezTo>
                      <a:cubicBezTo>
                        <a:pt x="418" y="5416"/>
                        <a:pt x="398" y="5414"/>
                        <a:pt x="379" y="5414"/>
                      </a:cubicBezTo>
                      <a:cubicBezTo>
                        <a:pt x="97" y="5414"/>
                        <a:pt x="1" y="5849"/>
                        <a:pt x="307" y="5911"/>
                      </a:cubicBezTo>
                      <a:cubicBezTo>
                        <a:pt x="2858" y="6467"/>
                        <a:pt x="5408" y="6990"/>
                        <a:pt x="7926" y="7546"/>
                      </a:cubicBezTo>
                      <a:cubicBezTo>
                        <a:pt x="7947" y="7550"/>
                        <a:pt x="7968" y="7552"/>
                        <a:pt x="7989" y="7552"/>
                      </a:cubicBezTo>
                      <a:cubicBezTo>
                        <a:pt x="8129" y="7552"/>
                        <a:pt x="8253" y="7459"/>
                        <a:pt x="8253" y="7317"/>
                      </a:cubicBezTo>
                      <a:lnTo>
                        <a:pt x="8253" y="221"/>
                      </a:lnTo>
                      <a:cubicBezTo>
                        <a:pt x="8237" y="74"/>
                        <a:pt x="8122" y="0"/>
                        <a:pt x="80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6257835" y="2975493"/>
                  <a:ext cx="322075" cy="244250"/>
                </a:xfrm>
                <a:custGeom>
                  <a:rect b="b" l="l" r="r" t="t"/>
                  <a:pathLst>
                    <a:path extrusionOk="0" h="9770" w="12883">
                      <a:moveTo>
                        <a:pt x="12645" y="1"/>
                      </a:moveTo>
                      <a:cubicBezTo>
                        <a:pt x="12522" y="1"/>
                        <a:pt x="12392" y="83"/>
                        <a:pt x="12375" y="246"/>
                      </a:cubicBezTo>
                      <a:cubicBezTo>
                        <a:pt x="12089" y="3265"/>
                        <a:pt x="11587" y="6222"/>
                        <a:pt x="11049" y="9208"/>
                      </a:cubicBezTo>
                      <a:lnTo>
                        <a:pt x="11049" y="9208"/>
                      </a:lnTo>
                      <a:cubicBezTo>
                        <a:pt x="7542" y="8426"/>
                        <a:pt x="3976" y="7916"/>
                        <a:pt x="440" y="7374"/>
                      </a:cubicBezTo>
                      <a:cubicBezTo>
                        <a:pt x="420" y="7370"/>
                        <a:pt x="400" y="7368"/>
                        <a:pt x="382" y="7368"/>
                      </a:cubicBezTo>
                      <a:cubicBezTo>
                        <a:pt x="99" y="7368"/>
                        <a:pt x="1" y="7803"/>
                        <a:pt x="277" y="7865"/>
                      </a:cubicBezTo>
                      <a:cubicBezTo>
                        <a:pt x="3939" y="8421"/>
                        <a:pt x="7601" y="8944"/>
                        <a:pt x="11198" y="9761"/>
                      </a:cubicBezTo>
                      <a:cubicBezTo>
                        <a:pt x="11221" y="9767"/>
                        <a:pt x="11243" y="9770"/>
                        <a:pt x="11265" y="9770"/>
                      </a:cubicBezTo>
                      <a:cubicBezTo>
                        <a:pt x="11371" y="9770"/>
                        <a:pt x="11465" y="9706"/>
                        <a:pt x="11492" y="9598"/>
                      </a:cubicBezTo>
                      <a:cubicBezTo>
                        <a:pt x="12081" y="6491"/>
                        <a:pt x="12571" y="3385"/>
                        <a:pt x="12866" y="246"/>
                      </a:cubicBezTo>
                      <a:cubicBezTo>
                        <a:pt x="12882" y="83"/>
                        <a:pt x="12768" y="1"/>
                        <a:pt x="126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6354660" y="3111768"/>
                  <a:ext cx="383250" cy="278625"/>
                </a:xfrm>
                <a:custGeom>
                  <a:rect b="b" l="l" r="r" t="t"/>
                  <a:pathLst>
                    <a:path extrusionOk="0" h="11145" w="15330">
                      <a:moveTo>
                        <a:pt x="15026" y="1"/>
                      </a:moveTo>
                      <a:cubicBezTo>
                        <a:pt x="14923" y="1"/>
                        <a:pt x="14820" y="58"/>
                        <a:pt x="14780" y="190"/>
                      </a:cubicBezTo>
                      <a:cubicBezTo>
                        <a:pt x="13658" y="3556"/>
                        <a:pt x="13165" y="7110"/>
                        <a:pt x="12622" y="10606"/>
                      </a:cubicBezTo>
                      <a:lnTo>
                        <a:pt x="12622" y="10606"/>
                      </a:lnTo>
                      <a:cubicBezTo>
                        <a:pt x="8513" y="10339"/>
                        <a:pt x="4404" y="9804"/>
                        <a:pt x="295" y="9804"/>
                      </a:cubicBezTo>
                      <a:cubicBezTo>
                        <a:pt x="1" y="9836"/>
                        <a:pt x="1" y="10294"/>
                        <a:pt x="295" y="10327"/>
                      </a:cubicBezTo>
                      <a:cubicBezTo>
                        <a:pt x="4480" y="10327"/>
                        <a:pt x="8666" y="10850"/>
                        <a:pt x="12851" y="11144"/>
                      </a:cubicBezTo>
                      <a:cubicBezTo>
                        <a:pt x="12949" y="11144"/>
                        <a:pt x="13047" y="11046"/>
                        <a:pt x="13080" y="10948"/>
                      </a:cubicBezTo>
                      <a:cubicBezTo>
                        <a:pt x="13636" y="7384"/>
                        <a:pt x="14126" y="3754"/>
                        <a:pt x="15271" y="321"/>
                      </a:cubicBezTo>
                      <a:cubicBezTo>
                        <a:pt x="15329" y="126"/>
                        <a:pt x="15179" y="1"/>
                        <a:pt x="150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7" name="Google Shape;957;p35"/>
              <p:cNvGrpSpPr/>
              <p:nvPr/>
            </p:nvGrpSpPr>
            <p:grpSpPr>
              <a:xfrm rot="203786">
                <a:off x="5141855" y="1443647"/>
                <a:ext cx="1091882" cy="2884864"/>
                <a:chOff x="2058600" y="1081575"/>
                <a:chExt cx="596750" cy="1576675"/>
              </a:xfrm>
            </p:grpSpPr>
            <p:sp>
              <p:nvSpPr>
                <p:cNvPr id="958" name="Google Shape;958;p35"/>
                <p:cNvSpPr/>
                <p:nvPr/>
              </p:nvSpPr>
              <p:spPr>
                <a:xfrm>
                  <a:off x="2407000" y="1708025"/>
                  <a:ext cx="44700" cy="27225"/>
                </a:xfrm>
                <a:custGeom>
                  <a:rect b="b" l="l" r="r" t="t"/>
                  <a:pathLst>
                    <a:path extrusionOk="0" h="1089" w="1788">
                      <a:moveTo>
                        <a:pt x="350" y="1"/>
                      </a:moveTo>
                      <a:cubicBezTo>
                        <a:pt x="95" y="1"/>
                        <a:pt x="0" y="428"/>
                        <a:pt x="320" y="545"/>
                      </a:cubicBezTo>
                      <a:cubicBezTo>
                        <a:pt x="544" y="634"/>
                        <a:pt x="767" y="738"/>
                        <a:pt x="980" y="858"/>
                      </a:cubicBezTo>
                      <a:lnTo>
                        <a:pt x="980" y="858"/>
                      </a:lnTo>
                      <a:cubicBezTo>
                        <a:pt x="1010" y="893"/>
                        <a:pt x="1051" y="921"/>
                        <a:pt x="1105" y="937"/>
                      </a:cubicBezTo>
                      <a:cubicBezTo>
                        <a:pt x="1109" y="937"/>
                        <a:pt x="1112" y="937"/>
                        <a:pt x="1115" y="937"/>
                      </a:cubicBezTo>
                      <a:lnTo>
                        <a:pt x="1115" y="937"/>
                      </a:lnTo>
                      <a:cubicBezTo>
                        <a:pt x="1167" y="969"/>
                        <a:pt x="1218" y="1001"/>
                        <a:pt x="1269" y="1035"/>
                      </a:cubicBezTo>
                      <a:cubicBezTo>
                        <a:pt x="1318" y="1072"/>
                        <a:pt x="1369" y="1088"/>
                        <a:pt x="1417" y="1088"/>
                      </a:cubicBezTo>
                      <a:cubicBezTo>
                        <a:pt x="1624" y="1088"/>
                        <a:pt x="1787" y="795"/>
                        <a:pt x="1628" y="610"/>
                      </a:cubicBezTo>
                      <a:cubicBezTo>
                        <a:pt x="1530" y="512"/>
                        <a:pt x="1399" y="414"/>
                        <a:pt x="1269" y="381"/>
                      </a:cubicBezTo>
                      <a:cubicBezTo>
                        <a:pt x="1266" y="381"/>
                        <a:pt x="1264" y="380"/>
                        <a:pt x="1261" y="380"/>
                      </a:cubicBezTo>
                      <a:lnTo>
                        <a:pt x="1261" y="380"/>
                      </a:lnTo>
                      <a:cubicBezTo>
                        <a:pt x="1000" y="227"/>
                        <a:pt x="734" y="116"/>
                        <a:pt x="451" y="21"/>
                      </a:cubicBezTo>
                      <a:cubicBezTo>
                        <a:pt x="415" y="7"/>
                        <a:pt x="382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004D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2390375" y="1700375"/>
                  <a:ext cx="73700" cy="43225"/>
                </a:xfrm>
                <a:custGeom>
                  <a:rect b="b" l="l" r="r" t="t"/>
                  <a:pathLst>
                    <a:path extrusionOk="0" h="1729" w="2948">
                      <a:moveTo>
                        <a:pt x="1060" y="636"/>
                      </a:moveTo>
                      <a:cubicBezTo>
                        <a:pt x="1306" y="687"/>
                        <a:pt x="1548" y="758"/>
                        <a:pt x="1770" y="851"/>
                      </a:cubicBezTo>
                      <a:cubicBezTo>
                        <a:pt x="1904" y="904"/>
                        <a:pt x="2015" y="1001"/>
                        <a:pt x="2087" y="1141"/>
                      </a:cubicBezTo>
                      <a:lnTo>
                        <a:pt x="2087" y="1141"/>
                      </a:lnTo>
                      <a:cubicBezTo>
                        <a:pt x="1733" y="1016"/>
                        <a:pt x="1379" y="850"/>
                        <a:pt x="1060" y="636"/>
                      </a:cubicBezTo>
                      <a:close/>
                      <a:moveTo>
                        <a:pt x="495" y="0"/>
                      </a:moveTo>
                      <a:cubicBezTo>
                        <a:pt x="369" y="13"/>
                        <a:pt x="292" y="93"/>
                        <a:pt x="263" y="189"/>
                      </a:cubicBezTo>
                      <a:lnTo>
                        <a:pt x="263" y="189"/>
                      </a:lnTo>
                      <a:cubicBezTo>
                        <a:pt x="101" y="267"/>
                        <a:pt x="1" y="487"/>
                        <a:pt x="168" y="654"/>
                      </a:cubicBezTo>
                      <a:lnTo>
                        <a:pt x="168" y="622"/>
                      </a:lnTo>
                      <a:cubicBezTo>
                        <a:pt x="462" y="916"/>
                        <a:pt x="822" y="1145"/>
                        <a:pt x="1182" y="1341"/>
                      </a:cubicBezTo>
                      <a:cubicBezTo>
                        <a:pt x="1438" y="1495"/>
                        <a:pt x="1834" y="1729"/>
                        <a:pt x="2182" y="1729"/>
                      </a:cubicBezTo>
                      <a:cubicBezTo>
                        <a:pt x="2279" y="1729"/>
                        <a:pt x="2372" y="1711"/>
                        <a:pt x="2457" y="1668"/>
                      </a:cubicBezTo>
                      <a:cubicBezTo>
                        <a:pt x="2947" y="1439"/>
                        <a:pt x="2588" y="785"/>
                        <a:pt x="2326" y="556"/>
                      </a:cubicBezTo>
                      <a:cubicBezTo>
                        <a:pt x="1770" y="197"/>
                        <a:pt x="1149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>
                  <a:off x="2141150" y="1373050"/>
                  <a:ext cx="114475" cy="40025"/>
                </a:xfrm>
                <a:custGeom>
                  <a:rect b="b" l="l" r="r" t="t"/>
                  <a:pathLst>
                    <a:path extrusionOk="0" h="1601" w="4579">
                      <a:moveTo>
                        <a:pt x="1787" y="0"/>
                      </a:moveTo>
                      <a:cubicBezTo>
                        <a:pt x="1582" y="0"/>
                        <a:pt x="1379" y="14"/>
                        <a:pt x="1178" y="47"/>
                      </a:cubicBezTo>
                      <a:cubicBezTo>
                        <a:pt x="753" y="112"/>
                        <a:pt x="1" y="668"/>
                        <a:pt x="393" y="1191"/>
                      </a:cubicBezTo>
                      <a:cubicBezTo>
                        <a:pt x="673" y="1542"/>
                        <a:pt x="1220" y="1592"/>
                        <a:pt x="1701" y="1592"/>
                      </a:cubicBezTo>
                      <a:cubicBezTo>
                        <a:pt x="1893" y="1592"/>
                        <a:pt x="2075" y="1584"/>
                        <a:pt x="2224" y="1584"/>
                      </a:cubicBezTo>
                      <a:cubicBezTo>
                        <a:pt x="2349" y="1595"/>
                        <a:pt x="2474" y="1600"/>
                        <a:pt x="2597" y="1600"/>
                      </a:cubicBezTo>
                      <a:cubicBezTo>
                        <a:pt x="3215" y="1600"/>
                        <a:pt x="3810" y="1464"/>
                        <a:pt x="4382" y="1191"/>
                      </a:cubicBezTo>
                      <a:cubicBezTo>
                        <a:pt x="4546" y="1126"/>
                        <a:pt x="4578" y="897"/>
                        <a:pt x="4447" y="799"/>
                      </a:cubicBezTo>
                      <a:cubicBezTo>
                        <a:pt x="4480" y="635"/>
                        <a:pt x="4382" y="505"/>
                        <a:pt x="4251" y="472"/>
                      </a:cubicBezTo>
                      <a:cubicBezTo>
                        <a:pt x="3465" y="236"/>
                        <a:pt x="2615" y="0"/>
                        <a:pt x="1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>
                  <a:off x="2258875" y="1336050"/>
                  <a:ext cx="53150" cy="93800"/>
                </a:xfrm>
                <a:custGeom>
                  <a:rect b="b" l="l" r="r" t="t"/>
                  <a:pathLst>
                    <a:path extrusionOk="0" h="3752" w="2126">
                      <a:moveTo>
                        <a:pt x="793" y="0"/>
                      </a:moveTo>
                      <a:cubicBezTo>
                        <a:pt x="704" y="0"/>
                        <a:pt x="617" y="51"/>
                        <a:pt x="556" y="154"/>
                      </a:cubicBezTo>
                      <a:cubicBezTo>
                        <a:pt x="0" y="1167"/>
                        <a:pt x="425" y="2344"/>
                        <a:pt x="621" y="3391"/>
                      </a:cubicBezTo>
                      <a:cubicBezTo>
                        <a:pt x="621" y="3456"/>
                        <a:pt x="654" y="3521"/>
                        <a:pt x="687" y="3554"/>
                      </a:cubicBezTo>
                      <a:cubicBezTo>
                        <a:pt x="704" y="3676"/>
                        <a:pt x="841" y="3751"/>
                        <a:pt x="971" y="3751"/>
                      </a:cubicBezTo>
                      <a:cubicBezTo>
                        <a:pt x="1086" y="3751"/>
                        <a:pt x="1195" y="3692"/>
                        <a:pt x="1210" y="3554"/>
                      </a:cubicBezTo>
                      <a:cubicBezTo>
                        <a:pt x="1439" y="2410"/>
                        <a:pt x="2125" y="906"/>
                        <a:pt x="948" y="55"/>
                      </a:cubicBezTo>
                      <a:cubicBezTo>
                        <a:pt x="899" y="19"/>
                        <a:pt x="846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5"/>
                <p:cNvSpPr/>
                <p:nvPr/>
              </p:nvSpPr>
              <p:spPr>
                <a:xfrm>
                  <a:off x="2269500" y="1230625"/>
                  <a:ext cx="68675" cy="68575"/>
                </a:xfrm>
                <a:custGeom>
                  <a:rect b="b" l="l" r="r" t="t"/>
                  <a:pathLst>
                    <a:path extrusionOk="0" h="2743" w="2747">
                      <a:moveTo>
                        <a:pt x="778" y="0"/>
                      </a:moveTo>
                      <a:cubicBezTo>
                        <a:pt x="583" y="0"/>
                        <a:pt x="378" y="66"/>
                        <a:pt x="164" y="218"/>
                      </a:cubicBezTo>
                      <a:cubicBezTo>
                        <a:pt x="66" y="283"/>
                        <a:pt x="0" y="414"/>
                        <a:pt x="33" y="545"/>
                      </a:cubicBezTo>
                      <a:cubicBezTo>
                        <a:pt x="360" y="1493"/>
                        <a:pt x="1308" y="2507"/>
                        <a:pt x="2322" y="2736"/>
                      </a:cubicBezTo>
                      <a:cubicBezTo>
                        <a:pt x="2339" y="2740"/>
                        <a:pt x="2357" y="2742"/>
                        <a:pt x="2375" y="2742"/>
                      </a:cubicBezTo>
                      <a:cubicBezTo>
                        <a:pt x="2493" y="2742"/>
                        <a:pt x="2620" y="2653"/>
                        <a:pt x="2649" y="2539"/>
                      </a:cubicBezTo>
                      <a:cubicBezTo>
                        <a:pt x="2714" y="2474"/>
                        <a:pt x="2747" y="2343"/>
                        <a:pt x="2714" y="2245"/>
                      </a:cubicBezTo>
                      <a:cubicBezTo>
                        <a:pt x="2416" y="1515"/>
                        <a:pt x="1716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5"/>
                <p:cNvSpPr/>
                <p:nvPr/>
              </p:nvSpPr>
              <p:spPr>
                <a:xfrm>
                  <a:off x="2345525" y="1185425"/>
                  <a:ext cx="58050" cy="46575"/>
                </a:xfrm>
                <a:custGeom>
                  <a:rect b="b" l="l" r="r" t="t"/>
                  <a:pathLst>
                    <a:path extrusionOk="0" h="1863" w="2322">
                      <a:moveTo>
                        <a:pt x="1652" y="1"/>
                      </a:moveTo>
                      <a:cubicBezTo>
                        <a:pt x="1355" y="1"/>
                        <a:pt x="1060" y="230"/>
                        <a:pt x="818" y="424"/>
                      </a:cubicBezTo>
                      <a:cubicBezTo>
                        <a:pt x="458" y="685"/>
                        <a:pt x="196" y="1045"/>
                        <a:pt x="33" y="1437"/>
                      </a:cubicBezTo>
                      <a:cubicBezTo>
                        <a:pt x="0" y="1535"/>
                        <a:pt x="33" y="1666"/>
                        <a:pt x="131" y="1732"/>
                      </a:cubicBezTo>
                      <a:cubicBezTo>
                        <a:pt x="174" y="1819"/>
                        <a:pt x="276" y="1862"/>
                        <a:pt x="378" y="1862"/>
                      </a:cubicBezTo>
                      <a:cubicBezTo>
                        <a:pt x="429" y="1862"/>
                        <a:pt x="480" y="1852"/>
                        <a:pt x="523" y="1830"/>
                      </a:cubicBezTo>
                      <a:cubicBezTo>
                        <a:pt x="1014" y="1699"/>
                        <a:pt x="1472" y="1503"/>
                        <a:pt x="1897" y="1241"/>
                      </a:cubicBezTo>
                      <a:cubicBezTo>
                        <a:pt x="2289" y="980"/>
                        <a:pt x="2322" y="391"/>
                        <a:pt x="1962" y="97"/>
                      </a:cubicBezTo>
                      <a:cubicBezTo>
                        <a:pt x="1860" y="29"/>
                        <a:pt x="1756" y="1"/>
                        <a:pt x="16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5"/>
                <p:cNvSpPr/>
                <p:nvPr/>
              </p:nvSpPr>
              <p:spPr>
                <a:xfrm>
                  <a:off x="2308725" y="1130475"/>
                  <a:ext cx="53350" cy="52000"/>
                </a:xfrm>
                <a:custGeom>
                  <a:rect b="b" l="l" r="r" t="t"/>
                  <a:pathLst>
                    <a:path extrusionOk="0" h="2080" w="2134">
                      <a:moveTo>
                        <a:pt x="309" y="1"/>
                      </a:moveTo>
                      <a:cubicBezTo>
                        <a:pt x="158" y="1"/>
                        <a:pt x="1" y="124"/>
                        <a:pt x="1" y="300"/>
                      </a:cubicBezTo>
                      <a:cubicBezTo>
                        <a:pt x="66" y="1216"/>
                        <a:pt x="949" y="1739"/>
                        <a:pt x="1701" y="2066"/>
                      </a:cubicBezTo>
                      <a:cubicBezTo>
                        <a:pt x="1732" y="2075"/>
                        <a:pt x="1761" y="2079"/>
                        <a:pt x="1789" y="2079"/>
                      </a:cubicBezTo>
                      <a:cubicBezTo>
                        <a:pt x="2049" y="2079"/>
                        <a:pt x="2134" y="1691"/>
                        <a:pt x="1897" y="1543"/>
                      </a:cubicBezTo>
                      <a:cubicBezTo>
                        <a:pt x="1897" y="1510"/>
                        <a:pt x="1897" y="1445"/>
                        <a:pt x="1864" y="1412"/>
                      </a:cubicBezTo>
                      <a:cubicBezTo>
                        <a:pt x="1603" y="791"/>
                        <a:pt x="1080" y="137"/>
                        <a:pt x="360" y="6"/>
                      </a:cubicBezTo>
                      <a:cubicBezTo>
                        <a:pt x="343" y="3"/>
                        <a:pt x="326" y="1"/>
                        <a:pt x="3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2366775" y="1325200"/>
                  <a:ext cx="35175" cy="67625"/>
                </a:xfrm>
                <a:custGeom>
                  <a:rect b="b" l="l" r="r" t="t"/>
                  <a:pathLst>
                    <a:path extrusionOk="0" h="2705" w="1407">
                      <a:moveTo>
                        <a:pt x="568" y="1"/>
                      </a:moveTo>
                      <a:cubicBezTo>
                        <a:pt x="449" y="1"/>
                        <a:pt x="331" y="68"/>
                        <a:pt x="295" y="195"/>
                      </a:cubicBezTo>
                      <a:cubicBezTo>
                        <a:pt x="0" y="1013"/>
                        <a:pt x="131" y="1896"/>
                        <a:pt x="622" y="2582"/>
                      </a:cubicBezTo>
                      <a:cubicBezTo>
                        <a:pt x="680" y="2669"/>
                        <a:pt x="764" y="2705"/>
                        <a:pt x="848" y="2705"/>
                      </a:cubicBezTo>
                      <a:cubicBezTo>
                        <a:pt x="1048" y="2705"/>
                        <a:pt x="1250" y="2505"/>
                        <a:pt x="1112" y="2321"/>
                      </a:cubicBezTo>
                      <a:lnTo>
                        <a:pt x="1112" y="2288"/>
                      </a:lnTo>
                      <a:cubicBezTo>
                        <a:pt x="1406" y="1699"/>
                        <a:pt x="1112" y="686"/>
                        <a:pt x="818" y="130"/>
                      </a:cubicBezTo>
                      <a:cubicBezTo>
                        <a:pt x="760" y="43"/>
                        <a:pt x="664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5"/>
                <p:cNvSpPr/>
                <p:nvPr/>
              </p:nvSpPr>
              <p:spPr>
                <a:xfrm>
                  <a:off x="2406000" y="1345600"/>
                  <a:ext cx="73600" cy="45825"/>
                </a:xfrm>
                <a:custGeom>
                  <a:rect b="b" l="l" r="r" t="t"/>
                  <a:pathLst>
                    <a:path extrusionOk="0" h="1833" w="2944">
                      <a:moveTo>
                        <a:pt x="491" y="0"/>
                      </a:moveTo>
                      <a:cubicBezTo>
                        <a:pt x="360" y="0"/>
                        <a:pt x="262" y="66"/>
                        <a:pt x="230" y="164"/>
                      </a:cubicBezTo>
                      <a:cubicBezTo>
                        <a:pt x="33" y="262"/>
                        <a:pt x="1" y="491"/>
                        <a:pt x="132" y="622"/>
                      </a:cubicBezTo>
                      <a:cubicBezTo>
                        <a:pt x="466" y="956"/>
                        <a:pt x="1360" y="1833"/>
                        <a:pt x="1996" y="1833"/>
                      </a:cubicBezTo>
                      <a:cubicBezTo>
                        <a:pt x="2229" y="1833"/>
                        <a:pt x="2428" y="1714"/>
                        <a:pt x="2551" y="1406"/>
                      </a:cubicBezTo>
                      <a:cubicBezTo>
                        <a:pt x="2944" y="491"/>
                        <a:pt x="1080" y="0"/>
                        <a:pt x="49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5"/>
                <p:cNvSpPr/>
                <p:nvPr/>
              </p:nvSpPr>
              <p:spPr>
                <a:xfrm>
                  <a:off x="2374950" y="1588375"/>
                  <a:ext cx="49875" cy="79700"/>
                </a:xfrm>
                <a:custGeom>
                  <a:rect b="b" l="l" r="r" t="t"/>
                  <a:pathLst>
                    <a:path extrusionOk="0" h="3188" w="1995">
                      <a:moveTo>
                        <a:pt x="1047" y="1"/>
                      </a:moveTo>
                      <a:cubicBezTo>
                        <a:pt x="973" y="1"/>
                        <a:pt x="899" y="33"/>
                        <a:pt x="850" y="99"/>
                      </a:cubicBezTo>
                      <a:cubicBezTo>
                        <a:pt x="0" y="982"/>
                        <a:pt x="818" y="2159"/>
                        <a:pt x="1243" y="3042"/>
                      </a:cubicBezTo>
                      <a:cubicBezTo>
                        <a:pt x="1300" y="3144"/>
                        <a:pt x="1385" y="3187"/>
                        <a:pt x="1469" y="3187"/>
                      </a:cubicBezTo>
                      <a:cubicBezTo>
                        <a:pt x="1628" y="3187"/>
                        <a:pt x="1787" y="3037"/>
                        <a:pt x="1766" y="2846"/>
                      </a:cubicBezTo>
                      <a:cubicBezTo>
                        <a:pt x="1864" y="2813"/>
                        <a:pt x="1897" y="2715"/>
                        <a:pt x="1929" y="2584"/>
                      </a:cubicBezTo>
                      <a:cubicBezTo>
                        <a:pt x="1995" y="1766"/>
                        <a:pt x="1929" y="687"/>
                        <a:pt x="1243" y="99"/>
                      </a:cubicBezTo>
                      <a:cubicBezTo>
                        <a:pt x="1194" y="33"/>
                        <a:pt x="1120" y="1"/>
                        <a:pt x="10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5"/>
                <p:cNvSpPr/>
                <p:nvPr/>
              </p:nvSpPr>
              <p:spPr>
                <a:xfrm>
                  <a:off x="2439525" y="1596875"/>
                  <a:ext cx="75225" cy="41900"/>
                </a:xfrm>
                <a:custGeom>
                  <a:rect b="b" l="l" r="r" t="t"/>
                  <a:pathLst>
                    <a:path extrusionOk="0" h="1676" w="3009">
                      <a:moveTo>
                        <a:pt x="801" y="1"/>
                      </a:moveTo>
                      <a:cubicBezTo>
                        <a:pt x="675" y="1"/>
                        <a:pt x="550" y="7"/>
                        <a:pt x="425" y="20"/>
                      </a:cubicBezTo>
                      <a:cubicBezTo>
                        <a:pt x="131" y="86"/>
                        <a:pt x="0" y="511"/>
                        <a:pt x="327" y="576"/>
                      </a:cubicBezTo>
                      <a:cubicBezTo>
                        <a:pt x="360" y="609"/>
                        <a:pt x="425" y="609"/>
                        <a:pt x="458" y="609"/>
                      </a:cubicBezTo>
                      <a:cubicBezTo>
                        <a:pt x="458" y="674"/>
                        <a:pt x="458" y="773"/>
                        <a:pt x="524" y="805"/>
                      </a:cubicBezTo>
                      <a:cubicBezTo>
                        <a:pt x="739" y="1092"/>
                        <a:pt x="1670" y="1676"/>
                        <a:pt x="2296" y="1676"/>
                      </a:cubicBezTo>
                      <a:cubicBezTo>
                        <a:pt x="2526" y="1676"/>
                        <a:pt x="2716" y="1596"/>
                        <a:pt x="2812" y="1394"/>
                      </a:cubicBezTo>
                      <a:cubicBezTo>
                        <a:pt x="3009" y="969"/>
                        <a:pt x="2649" y="511"/>
                        <a:pt x="2289" y="315"/>
                      </a:cubicBezTo>
                      <a:cubicBezTo>
                        <a:pt x="1818" y="105"/>
                        <a:pt x="1306" y="1"/>
                        <a:pt x="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5"/>
                <p:cNvSpPr/>
                <p:nvPr/>
              </p:nvSpPr>
              <p:spPr>
                <a:xfrm>
                  <a:off x="2446050" y="1487450"/>
                  <a:ext cx="41725" cy="73375"/>
                </a:xfrm>
                <a:custGeom>
                  <a:rect b="b" l="l" r="r" t="t"/>
                  <a:pathLst>
                    <a:path extrusionOk="0" h="2935" w="1669">
                      <a:moveTo>
                        <a:pt x="730" y="1"/>
                      </a:moveTo>
                      <a:cubicBezTo>
                        <a:pt x="639" y="1"/>
                        <a:pt x="549" y="51"/>
                        <a:pt x="491" y="147"/>
                      </a:cubicBezTo>
                      <a:cubicBezTo>
                        <a:pt x="1" y="997"/>
                        <a:pt x="786" y="1814"/>
                        <a:pt x="818" y="2664"/>
                      </a:cubicBezTo>
                      <a:cubicBezTo>
                        <a:pt x="818" y="2844"/>
                        <a:pt x="966" y="2934"/>
                        <a:pt x="1109" y="2934"/>
                      </a:cubicBezTo>
                      <a:cubicBezTo>
                        <a:pt x="1252" y="2934"/>
                        <a:pt x="1391" y="2844"/>
                        <a:pt x="1374" y="2664"/>
                      </a:cubicBezTo>
                      <a:lnTo>
                        <a:pt x="1374" y="2566"/>
                      </a:lnTo>
                      <a:cubicBezTo>
                        <a:pt x="1407" y="2534"/>
                        <a:pt x="1440" y="2501"/>
                        <a:pt x="1440" y="2436"/>
                      </a:cubicBezTo>
                      <a:cubicBezTo>
                        <a:pt x="1669" y="1684"/>
                        <a:pt x="1538" y="604"/>
                        <a:pt x="917" y="81"/>
                      </a:cubicBezTo>
                      <a:cubicBezTo>
                        <a:pt x="862" y="27"/>
                        <a:pt x="79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5"/>
                <p:cNvSpPr/>
                <p:nvPr/>
              </p:nvSpPr>
              <p:spPr>
                <a:xfrm>
                  <a:off x="2170575" y="1515625"/>
                  <a:ext cx="47450" cy="80975"/>
                </a:xfrm>
                <a:custGeom>
                  <a:rect b="b" l="l" r="r" t="t"/>
                  <a:pathLst>
                    <a:path extrusionOk="0" h="3239" w="1898">
                      <a:moveTo>
                        <a:pt x="1062" y="1"/>
                      </a:moveTo>
                      <a:cubicBezTo>
                        <a:pt x="1011" y="1"/>
                        <a:pt x="960" y="12"/>
                        <a:pt x="916" y="33"/>
                      </a:cubicBezTo>
                      <a:cubicBezTo>
                        <a:pt x="1" y="589"/>
                        <a:pt x="458" y="1930"/>
                        <a:pt x="491" y="2813"/>
                      </a:cubicBezTo>
                      <a:cubicBezTo>
                        <a:pt x="491" y="2911"/>
                        <a:pt x="557" y="3009"/>
                        <a:pt x="655" y="3074"/>
                      </a:cubicBezTo>
                      <a:cubicBezTo>
                        <a:pt x="708" y="3180"/>
                        <a:pt x="818" y="3239"/>
                        <a:pt x="924" y="3239"/>
                      </a:cubicBezTo>
                      <a:cubicBezTo>
                        <a:pt x="1014" y="3239"/>
                        <a:pt x="1100" y="3197"/>
                        <a:pt x="1145" y="3107"/>
                      </a:cubicBezTo>
                      <a:cubicBezTo>
                        <a:pt x="1701" y="2322"/>
                        <a:pt x="1897" y="949"/>
                        <a:pt x="1309" y="131"/>
                      </a:cubicBezTo>
                      <a:cubicBezTo>
                        <a:pt x="1265" y="44"/>
                        <a:pt x="1163" y="1"/>
                        <a:pt x="10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5"/>
                <p:cNvSpPr/>
                <p:nvPr/>
              </p:nvSpPr>
              <p:spPr>
                <a:xfrm>
                  <a:off x="2124800" y="1608175"/>
                  <a:ext cx="95675" cy="32700"/>
                </a:xfrm>
                <a:custGeom>
                  <a:rect b="b" l="l" r="r" t="t"/>
                  <a:pathLst>
                    <a:path extrusionOk="0" h="1308" w="3827">
                      <a:moveTo>
                        <a:pt x="1412" y="1"/>
                      </a:moveTo>
                      <a:cubicBezTo>
                        <a:pt x="1244" y="1"/>
                        <a:pt x="1078" y="27"/>
                        <a:pt x="916" y="92"/>
                      </a:cubicBezTo>
                      <a:cubicBezTo>
                        <a:pt x="556" y="255"/>
                        <a:pt x="1" y="713"/>
                        <a:pt x="458" y="1073"/>
                      </a:cubicBezTo>
                      <a:cubicBezTo>
                        <a:pt x="730" y="1276"/>
                        <a:pt x="1143" y="1308"/>
                        <a:pt x="1523" y="1308"/>
                      </a:cubicBezTo>
                      <a:cubicBezTo>
                        <a:pt x="1692" y="1308"/>
                        <a:pt x="1854" y="1301"/>
                        <a:pt x="1995" y="1301"/>
                      </a:cubicBezTo>
                      <a:cubicBezTo>
                        <a:pt x="2453" y="1301"/>
                        <a:pt x="2976" y="1269"/>
                        <a:pt x="3499" y="1269"/>
                      </a:cubicBezTo>
                      <a:cubicBezTo>
                        <a:pt x="3695" y="1236"/>
                        <a:pt x="3794" y="1040"/>
                        <a:pt x="3761" y="876"/>
                      </a:cubicBezTo>
                      <a:cubicBezTo>
                        <a:pt x="3826" y="680"/>
                        <a:pt x="3695" y="484"/>
                        <a:pt x="3499" y="484"/>
                      </a:cubicBezTo>
                      <a:cubicBezTo>
                        <a:pt x="2817" y="432"/>
                        <a:pt x="2094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2240875" y="1597875"/>
                  <a:ext cx="51525" cy="81125"/>
                </a:xfrm>
                <a:custGeom>
                  <a:rect b="b" l="l" r="r" t="t"/>
                  <a:pathLst>
                    <a:path extrusionOk="0" h="3245" w="2061">
                      <a:moveTo>
                        <a:pt x="1161" y="0"/>
                      </a:moveTo>
                      <a:cubicBezTo>
                        <a:pt x="1109" y="0"/>
                        <a:pt x="1058" y="16"/>
                        <a:pt x="1014" y="46"/>
                      </a:cubicBezTo>
                      <a:cubicBezTo>
                        <a:pt x="1" y="602"/>
                        <a:pt x="262" y="1844"/>
                        <a:pt x="295" y="2825"/>
                      </a:cubicBezTo>
                      <a:cubicBezTo>
                        <a:pt x="262" y="2923"/>
                        <a:pt x="360" y="3021"/>
                        <a:pt x="458" y="3054"/>
                      </a:cubicBezTo>
                      <a:cubicBezTo>
                        <a:pt x="498" y="3174"/>
                        <a:pt x="599" y="3245"/>
                        <a:pt x="709" y="3245"/>
                      </a:cubicBezTo>
                      <a:cubicBezTo>
                        <a:pt x="779" y="3245"/>
                        <a:pt x="853" y="3216"/>
                        <a:pt x="916" y="3152"/>
                      </a:cubicBezTo>
                      <a:cubicBezTo>
                        <a:pt x="1570" y="2367"/>
                        <a:pt x="2061" y="1027"/>
                        <a:pt x="1341" y="79"/>
                      </a:cubicBezTo>
                      <a:cubicBezTo>
                        <a:pt x="1287" y="25"/>
                        <a:pt x="1223" y="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2226175" y="1704700"/>
                  <a:ext cx="76050" cy="42875"/>
                </a:xfrm>
                <a:custGeom>
                  <a:rect b="b" l="l" r="r" t="t"/>
                  <a:pathLst>
                    <a:path extrusionOk="0" h="1715" w="3042">
                      <a:moveTo>
                        <a:pt x="2128" y="0"/>
                      </a:moveTo>
                      <a:cubicBezTo>
                        <a:pt x="1643" y="0"/>
                        <a:pt x="1173" y="117"/>
                        <a:pt x="752" y="351"/>
                      </a:cubicBezTo>
                      <a:cubicBezTo>
                        <a:pt x="425" y="514"/>
                        <a:pt x="0" y="1201"/>
                        <a:pt x="360" y="1560"/>
                      </a:cubicBezTo>
                      <a:cubicBezTo>
                        <a:pt x="482" y="1673"/>
                        <a:pt x="621" y="1715"/>
                        <a:pt x="763" y="1715"/>
                      </a:cubicBezTo>
                      <a:cubicBezTo>
                        <a:pt x="1077" y="1715"/>
                        <a:pt x="1410" y="1509"/>
                        <a:pt x="1635" y="1397"/>
                      </a:cubicBezTo>
                      <a:cubicBezTo>
                        <a:pt x="2060" y="1233"/>
                        <a:pt x="2453" y="1005"/>
                        <a:pt x="2845" y="743"/>
                      </a:cubicBezTo>
                      <a:cubicBezTo>
                        <a:pt x="3041" y="547"/>
                        <a:pt x="2976" y="187"/>
                        <a:pt x="2714" y="89"/>
                      </a:cubicBezTo>
                      <a:lnTo>
                        <a:pt x="2714" y="56"/>
                      </a:lnTo>
                      <a:cubicBezTo>
                        <a:pt x="2518" y="19"/>
                        <a:pt x="2322" y="0"/>
                        <a:pt x="21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2421550" y="1915500"/>
                  <a:ext cx="40875" cy="86900"/>
                </a:xfrm>
                <a:custGeom>
                  <a:rect b="b" l="l" r="r" t="t"/>
                  <a:pathLst>
                    <a:path extrusionOk="0" h="3476" w="1635">
                      <a:moveTo>
                        <a:pt x="664" y="0"/>
                      </a:moveTo>
                      <a:cubicBezTo>
                        <a:pt x="545" y="0"/>
                        <a:pt x="432" y="71"/>
                        <a:pt x="392" y="191"/>
                      </a:cubicBezTo>
                      <a:cubicBezTo>
                        <a:pt x="0" y="1303"/>
                        <a:pt x="589" y="2349"/>
                        <a:pt x="1014" y="3330"/>
                      </a:cubicBezTo>
                      <a:cubicBezTo>
                        <a:pt x="1059" y="3433"/>
                        <a:pt x="1141" y="3476"/>
                        <a:pt x="1226" y="3476"/>
                      </a:cubicBezTo>
                      <a:cubicBezTo>
                        <a:pt x="1385" y="3476"/>
                        <a:pt x="1558" y="3326"/>
                        <a:pt x="1537" y="3134"/>
                      </a:cubicBezTo>
                      <a:cubicBezTo>
                        <a:pt x="1537" y="3101"/>
                        <a:pt x="1537" y="3069"/>
                        <a:pt x="1537" y="3036"/>
                      </a:cubicBezTo>
                      <a:cubicBezTo>
                        <a:pt x="1635" y="2055"/>
                        <a:pt x="1635" y="845"/>
                        <a:pt x="883" y="93"/>
                      </a:cubicBezTo>
                      <a:cubicBezTo>
                        <a:pt x="819" y="29"/>
                        <a:pt x="741" y="0"/>
                        <a:pt x="6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2491850" y="1934175"/>
                  <a:ext cx="76050" cy="44575"/>
                </a:xfrm>
                <a:custGeom>
                  <a:rect b="b" l="l" r="r" t="t"/>
                  <a:pathLst>
                    <a:path extrusionOk="0" h="1783" w="3042">
                      <a:moveTo>
                        <a:pt x="392" y="0"/>
                      </a:moveTo>
                      <a:cubicBezTo>
                        <a:pt x="229" y="0"/>
                        <a:pt x="131" y="98"/>
                        <a:pt x="98" y="262"/>
                      </a:cubicBezTo>
                      <a:cubicBezTo>
                        <a:pt x="0" y="327"/>
                        <a:pt x="0" y="523"/>
                        <a:pt x="98" y="621"/>
                      </a:cubicBezTo>
                      <a:cubicBezTo>
                        <a:pt x="589" y="1046"/>
                        <a:pt x="1145" y="1406"/>
                        <a:pt x="1733" y="1700"/>
                      </a:cubicBezTo>
                      <a:cubicBezTo>
                        <a:pt x="1884" y="1751"/>
                        <a:pt x="2059" y="1782"/>
                        <a:pt x="2230" y="1782"/>
                      </a:cubicBezTo>
                      <a:cubicBezTo>
                        <a:pt x="2617" y="1782"/>
                        <a:pt x="2986" y="1620"/>
                        <a:pt x="3008" y="1144"/>
                      </a:cubicBezTo>
                      <a:cubicBezTo>
                        <a:pt x="3041" y="164"/>
                        <a:pt x="1046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2485300" y="1819900"/>
                  <a:ext cx="44075" cy="69325"/>
                </a:xfrm>
                <a:custGeom>
                  <a:rect b="b" l="l" r="r" t="t"/>
                  <a:pathLst>
                    <a:path extrusionOk="0" h="2773" w="1763">
                      <a:moveTo>
                        <a:pt x="486" y="1"/>
                      </a:moveTo>
                      <a:cubicBezTo>
                        <a:pt x="374" y="1"/>
                        <a:pt x="270" y="80"/>
                        <a:pt x="229" y="222"/>
                      </a:cubicBezTo>
                      <a:cubicBezTo>
                        <a:pt x="0" y="1072"/>
                        <a:pt x="491" y="1988"/>
                        <a:pt x="1047" y="2675"/>
                      </a:cubicBezTo>
                      <a:cubicBezTo>
                        <a:pt x="1096" y="2740"/>
                        <a:pt x="1169" y="2773"/>
                        <a:pt x="1243" y="2773"/>
                      </a:cubicBezTo>
                      <a:cubicBezTo>
                        <a:pt x="1317" y="2773"/>
                        <a:pt x="1390" y="2740"/>
                        <a:pt x="1439" y="2675"/>
                      </a:cubicBezTo>
                      <a:cubicBezTo>
                        <a:pt x="1456" y="2678"/>
                        <a:pt x="1473" y="2680"/>
                        <a:pt x="1490" y="2680"/>
                      </a:cubicBezTo>
                      <a:cubicBezTo>
                        <a:pt x="1635" y="2680"/>
                        <a:pt x="1763" y="2559"/>
                        <a:pt x="1733" y="2413"/>
                      </a:cubicBezTo>
                      <a:cubicBezTo>
                        <a:pt x="1733" y="1530"/>
                        <a:pt x="1341" y="680"/>
                        <a:pt x="687" y="91"/>
                      </a:cubicBezTo>
                      <a:cubicBezTo>
                        <a:pt x="625" y="30"/>
                        <a:pt x="554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2527800" y="1836375"/>
                  <a:ext cx="69525" cy="30900"/>
                </a:xfrm>
                <a:custGeom>
                  <a:rect b="b" l="l" r="r" t="t"/>
                  <a:pathLst>
                    <a:path extrusionOk="0" h="1236" w="2781">
                      <a:moveTo>
                        <a:pt x="1760" y="0"/>
                      </a:moveTo>
                      <a:cubicBezTo>
                        <a:pt x="1633" y="0"/>
                        <a:pt x="1510" y="11"/>
                        <a:pt x="1407" y="21"/>
                      </a:cubicBezTo>
                      <a:cubicBezTo>
                        <a:pt x="1014" y="21"/>
                        <a:pt x="655" y="119"/>
                        <a:pt x="328" y="315"/>
                      </a:cubicBezTo>
                      <a:cubicBezTo>
                        <a:pt x="66" y="315"/>
                        <a:pt x="1" y="740"/>
                        <a:pt x="295" y="871"/>
                      </a:cubicBezTo>
                      <a:cubicBezTo>
                        <a:pt x="736" y="1106"/>
                        <a:pt x="1256" y="1236"/>
                        <a:pt x="1784" y="1236"/>
                      </a:cubicBezTo>
                      <a:cubicBezTo>
                        <a:pt x="1844" y="1236"/>
                        <a:pt x="1903" y="1234"/>
                        <a:pt x="1963" y="1231"/>
                      </a:cubicBezTo>
                      <a:cubicBezTo>
                        <a:pt x="2355" y="1133"/>
                        <a:pt x="2780" y="610"/>
                        <a:pt x="2486" y="250"/>
                      </a:cubicBezTo>
                      <a:cubicBezTo>
                        <a:pt x="2329" y="49"/>
                        <a:pt x="2035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5"/>
                <p:cNvSpPr/>
                <p:nvPr/>
              </p:nvSpPr>
              <p:spPr>
                <a:xfrm>
                  <a:off x="2189375" y="1811300"/>
                  <a:ext cx="38450" cy="74850"/>
                </a:xfrm>
                <a:custGeom>
                  <a:rect b="b" l="l" r="r" t="t"/>
                  <a:pathLst>
                    <a:path extrusionOk="0" h="2994" w="1538">
                      <a:moveTo>
                        <a:pt x="981" y="1"/>
                      </a:moveTo>
                      <a:cubicBezTo>
                        <a:pt x="719" y="1"/>
                        <a:pt x="458" y="347"/>
                        <a:pt x="360" y="566"/>
                      </a:cubicBezTo>
                      <a:cubicBezTo>
                        <a:pt x="1" y="1220"/>
                        <a:pt x="328" y="2136"/>
                        <a:pt x="491" y="2790"/>
                      </a:cubicBezTo>
                      <a:cubicBezTo>
                        <a:pt x="517" y="2933"/>
                        <a:pt x="621" y="2993"/>
                        <a:pt x="730" y="2993"/>
                      </a:cubicBezTo>
                      <a:cubicBezTo>
                        <a:pt x="896" y="2993"/>
                        <a:pt x="1073" y="2856"/>
                        <a:pt x="1014" y="2659"/>
                      </a:cubicBezTo>
                      <a:lnTo>
                        <a:pt x="982" y="2561"/>
                      </a:lnTo>
                      <a:cubicBezTo>
                        <a:pt x="1211" y="2201"/>
                        <a:pt x="1341" y="1776"/>
                        <a:pt x="1374" y="1384"/>
                      </a:cubicBezTo>
                      <a:cubicBezTo>
                        <a:pt x="1439" y="1024"/>
                        <a:pt x="1538" y="435"/>
                        <a:pt x="1243" y="141"/>
                      </a:cubicBezTo>
                      <a:cubicBezTo>
                        <a:pt x="1160" y="41"/>
                        <a:pt x="1070" y="1"/>
                        <a:pt x="9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5"/>
                <p:cNvSpPr/>
                <p:nvPr/>
              </p:nvSpPr>
              <p:spPr>
                <a:xfrm>
                  <a:off x="2170575" y="1912800"/>
                  <a:ext cx="72775" cy="39075"/>
                </a:xfrm>
                <a:custGeom>
                  <a:rect b="b" l="l" r="r" t="t"/>
                  <a:pathLst>
                    <a:path extrusionOk="0" h="1563" w="2911">
                      <a:moveTo>
                        <a:pt x="1676" y="0"/>
                      </a:moveTo>
                      <a:cubicBezTo>
                        <a:pt x="1410" y="0"/>
                        <a:pt x="1145" y="29"/>
                        <a:pt x="916" y="136"/>
                      </a:cubicBezTo>
                      <a:cubicBezTo>
                        <a:pt x="622" y="299"/>
                        <a:pt x="1" y="659"/>
                        <a:pt x="131" y="1084"/>
                      </a:cubicBezTo>
                      <a:cubicBezTo>
                        <a:pt x="228" y="1420"/>
                        <a:pt x="570" y="1562"/>
                        <a:pt x="901" y="1562"/>
                      </a:cubicBezTo>
                      <a:cubicBezTo>
                        <a:pt x="1021" y="1562"/>
                        <a:pt x="1139" y="1544"/>
                        <a:pt x="1243" y="1509"/>
                      </a:cubicBezTo>
                      <a:cubicBezTo>
                        <a:pt x="1701" y="1346"/>
                        <a:pt x="2093" y="1084"/>
                        <a:pt x="2486" y="790"/>
                      </a:cubicBezTo>
                      <a:cubicBezTo>
                        <a:pt x="2518" y="724"/>
                        <a:pt x="2584" y="659"/>
                        <a:pt x="2584" y="593"/>
                      </a:cubicBezTo>
                      <a:cubicBezTo>
                        <a:pt x="2911" y="528"/>
                        <a:pt x="2878" y="38"/>
                        <a:pt x="2551" y="38"/>
                      </a:cubicBezTo>
                      <a:cubicBezTo>
                        <a:pt x="2290" y="38"/>
                        <a:pt x="1981" y="0"/>
                        <a:pt x="16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5"/>
                <p:cNvSpPr/>
                <p:nvPr/>
              </p:nvSpPr>
              <p:spPr>
                <a:xfrm>
                  <a:off x="2262950" y="1892900"/>
                  <a:ext cx="36800" cy="68050"/>
                </a:xfrm>
                <a:custGeom>
                  <a:rect b="b" l="l" r="r" t="t"/>
                  <a:pathLst>
                    <a:path extrusionOk="0" h="2722" w="1472">
                      <a:moveTo>
                        <a:pt x="652" y="1"/>
                      </a:moveTo>
                      <a:cubicBezTo>
                        <a:pt x="552" y="1"/>
                        <a:pt x="450" y="52"/>
                        <a:pt x="393" y="147"/>
                      </a:cubicBezTo>
                      <a:cubicBezTo>
                        <a:pt x="1" y="899"/>
                        <a:pt x="33" y="1782"/>
                        <a:pt x="458" y="2534"/>
                      </a:cubicBezTo>
                      <a:cubicBezTo>
                        <a:pt x="491" y="2567"/>
                        <a:pt x="524" y="2599"/>
                        <a:pt x="556" y="2599"/>
                      </a:cubicBezTo>
                      <a:cubicBezTo>
                        <a:pt x="622" y="2681"/>
                        <a:pt x="712" y="2722"/>
                        <a:pt x="798" y="2722"/>
                      </a:cubicBezTo>
                      <a:cubicBezTo>
                        <a:pt x="883" y="2722"/>
                        <a:pt x="965" y="2681"/>
                        <a:pt x="1014" y="2599"/>
                      </a:cubicBezTo>
                      <a:cubicBezTo>
                        <a:pt x="1472" y="1782"/>
                        <a:pt x="1374" y="801"/>
                        <a:pt x="851" y="82"/>
                      </a:cubicBezTo>
                      <a:cubicBezTo>
                        <a:pt x="796" y="27"/>
                        <a:pt x="724" y="1"/>
                        <a:pt x="6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5"/>
                <p:cNvSpPr/>
                <p:nvPr/>
              </p:nvSpPr>
              <p:spPr>
                <a:xfrm>
                  <a:off x="2249875" y="1994400"/>
                  <a:ext cx="77750" cy="37125"/>
                </a:xfrm>
                <a:custGeom>
                  <a:rect b="b" l="l" r="r" t="t"/>
                  <a:pathLst>
                    <a:path extrusionOk="0" h="1485" w="3110">
                      <a:moveTo>
                        <a:pt x="1400" y="0"/>
                      </a:moveTo>
                      <a:cubicBezTo>
                        <a:pt x="1153" y="0"/>
                        <a:pt x="909" y="37"/>
                        <a:pt x="687" y="142"/>
                      </a:cubicBezTo>
                      <a:cubicBezTo>
                        <a:pt x="327" y="338"/>
                        <a:pt x="0" y="926"/>
                        <a:pt x="327" y="1286"/>
                      </a:cubicBezTo>
                      <a:cubicBezTo>
                        <a:pt x="451" y="1434"/>
                        <a:pt x="616" y="1484"/>
                        <a:pt x="791" y="1484"/>
                      </a:cubicBezTo>
                      <a:cubicBezTo>
                        <a:pt x="1081" y="1484"/>
                        <a:pt x="1399" y="1347"/>
                        <a:pt x="1603" y="1286"/>
                      </a:cubicBezTo>
                      <a:cubicBezTo>
                        <a:pt x="2060" y="1155"/>
                        <a:pt x="2485" y="992"/>
                        <a:pt x="2845" y="730"/>
                      </a:cubicBezTo>
                      <a:cubicBezTo>
                        <a:pt x="3110" y="554"/>
                        <a:pt x="2951" y="192"/>
                        <a:pt x="2727" y="192"/>
                      </a:cubicBezTo>
                      <a:cubicBezTo>
                        <a:pt x="2702" y="192"/>
                        <a:pt x="2675" y="197"/>
                        <a:pt x="2649" y="207"/>
                      </a:cubicBezTo>
                      <a:cubicBezTo>
                        <a:pt x="2616" y="174"/>
                        <a:pt x="2551" y="142"/>
                        <a:pt x="2485" y="142"/>
                      </a:cubicBezTo>
                      <a:cubicBezTo>
                        <a:pt x="2152" y="83"/>
                        <a:pt x="1771" y="0"/>
                        <a:pt x="14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2339800" y="1977550"/>
                  <a:ext cx="28625" cy="58350"/>
                </a:xfrm>
                <a:custGeom>
                  <a:rect b="b" l="l" r="r" t="t"/>
                  <a:pathLst>
                    <a:path extrusionOk="0" h="2334" w="1145">
                      <a:moveTo>
                        <a:pt x="372" y="0"/>
                      </a:moveTo>
                      <a:cubicBezTo>
                        <a:pt x="252" y="0"/>
                        <a:pt x="135" y="67"/>
                        <a:pt x="98" y="194"/>
                      </a:cubicBezTo>
                      <a:cubicBezTo>
                        <a:pt x="0" y="816"/>
                        <a:pt x="66" y="1437"/>
                        <a:pt x="327" y="1993"/>
                      </a:cubicBezTo>
                      <a:cubicBezTo>
                        <a:pt x="360" y="2091"/>
                        <a:pt x="458" y="2156"/>
                        <a:pt x="589" y="2156"/>
                      </a:cubicBezTo>
                      <a:cubicBezTo>
                        <a:pt x="630" y="2279"/>
                        <a:pt x="723" y="2334"/>
                        <a:pt x="819" y="2334"/>
                      </a:cubicBezTo>
                      <a:cubicBezTo>
                        <a:pt x="952" y="2334"/>
                        <a:pt x="1093" y="2229"/>
                        <a:pt x="1112" y="2058"/>
                      </a:cubicBezTo>
                      <a:cubicBezTo>
                        <a:pt x="1145" y="1371"/>
                        <a:pt x="981" y="717"/>
                        <a:pt x="621" y="129"/>
                      </a:cubicBezTo>
                      <a:cubicBezTo>
                        <a:pt x="564" y="42"/>
                        <a:pt x="467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2072000" y="2140525"/>
                  <a:ext cx="90950" cy="39475"/>
                </a:xfrm>
                <a:custGeom>
                  <a:rect b="b" l="l" r="r" t="t"/>
                  <a:pathLst>
                    <a:path extrusionOk="0" h="1579" w="3638">
                      <a:moveTo>
                        <a:pt x="2203" y="1"/>
                      </a:moveTo>
                      <a:cubicBezTo>
                        <a:pt x="1255" y="1"/>
                        <a:pt x="1" y="210"/>
                        <a:pt x="510" y="1228"/>
                      </a:cubicBezTo>
                      <a:cubicBezTo>
                        <a:pt x="623" y="1481"/>
                        <a:pt x="872" y="1579"/>
                        <a:pt x="1182" y="1579"/>
                      </a:cubicBezTo>
                      <a:cubicBezTo>
                        <a:pt x="1952" y="1579"/>
                        <a:pt x="3094" y="976"/>
                        <a:pt x="3420" y="673"/>
                      </a:cubicBezTo>
                      <a:cubicBezTo>
                        <a:pt x="3638" y="487"/>
                        <a:pt x="3443" y="212"/>
                        <a:pt x="3227" y="212"/>
                      </a:cubicBezTo>
                      <a:cubicBezTo>
                        <a:pt x="3215" y="212"/>
                        <a:pt x="3203" y="213"/>
                        <a:pt x="3192" y="215"/>
                      </a:cubicBezTo>
                      <a:cubicBezTo>
                        <a:pt x="3159" y="117"/>
                        <a:pt x="3094" y="51"/>
                        <a:pt x="2995" y="51"/>
                      </a:cubicBezTo>
                      <a:cubicBezTo>
                        <a:pt x="2827" y="26"/>
                        <a:pt x="2533" y="1"/>
                        <a:pt x="22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5"/>
                <p:cNvSpPr/>
                <p:nvPr/>
              </p:nvSpPr>
              <p:spPr>
                <a:xfrm>
                  <a:off x="2178750" y="2111650"/>
                  <a:ext cx="39275" cy="74475"/>
                </a:xfrm>
                <a:custGeom>
                  <a:rect b="b" l="l" r="r" t="t"/>
                  <a:pathLst>
                    <a:path extrusionOk="0" h="2979" w="1571">
                      <a:moveTo>
                        <a:pt x="845" y="0"/>
                      </a:moveTo>
                      <a:cubicBezTo>
                        <a:pt x="767" y="0"/>
                        <a:pt x="684" y="33"/>
                        <a:pt x="622" y="95"/>
                      </a:cubicBezTo>
                      <a:cubicBezTo>
                        <a:pt x="1" y="814"/>
                        <a:pt x="131" y="2024"/>
                        <a:pt x="589" y="2809"/>
                      </a:cubicBezTo>
                      <a:cubicBezTo>
                        <a:pt x="645" y="2920"/>
                        <a:pt x="753" y="2979"/>
                        <a:pt x="867" y="2979"/>
                      </a:cubicBezTo>
                      <a:cubicBezTo>
                        <a:pt x="953" y="2979"/>
                        <a:pt x="1042" y="2945"/>
                        <a:pt x="1112" y="2874"/>
                      </a:cubicBezTo>
                      <a:cubicBezTo>
                        <a:pt x="1570" y="2024"/>
                        <a:pt x="1537" y="977"/>
                        <a:pt x="1047" y="127"/>
                      </a:cubicBezTo>
                      <a:cubicBezTo>
                        <a:pt x="1012" y="41"/>
                        <a:pt x="932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5"/>
                <p:cNvSpPr/>
                <p:nvPr/>
              </p:nvSpPr>
              <p:spPr>
                <a:xfrm>
                  <a:off x="2172225" y="2223100"/>
                  <a:ext cx="82575" cy="37075"/>
                </a:xfrm>
                <a:custGeom>
                  <a:rect b="b" l="l" r="r" t="t"/>
                  <a:pathLst>
                    <a:path extrusionOk="0" h="1483" w="3303">
                      <a:moveTo>
                        <a:pt x="1759" y="0"/>
                      </a:moveTo>
                      <a:cubicBezTo>
                        <a:pt x="1352" y="0"/>
                        <a:pt x="944" y="32"/>
                        <a:pt x="589" y="182"/>
                      </a:cubicBezTo>
                      <a:cubicBezTo>
                        <a:pt x="164" y="345"/>
                        <a:pt x="0" y="868"/>
                        <a:pt x="262" y="1261"/>
                      </a:cubicBezTo>
                      <a:cubicBezTo>
                        <a:pt x="399" y="1428"/>
                        <a:pt x="621" y="1482"/>
                        <a:pt x="859" y="1482"/>
                      </a:cubicBezTo>
                      <a:cubicBezTo>
                        <a:pt x="1132" y="1482"/>
                        <a:pt x="1425" y="1411"/>
                        <a:pt x="1635" y="1359"/>
                      </a:cubicBezTo>
                      <a:cubicBezTo>
                        <a:pt x="2027" y="1293"/>
                        <a:pt x="2387" y="1130"/>
                        <a:pt x="2747" y="966"/>
                      </a:cubicBezTo>
                      <a:cubicBezTo>
                        <a:pt x="2812" y="934"/>
                        <a:pt x="2910" y="901"/>
                        <a:pt x="2943" y="803"/>
                      </a:cubicBezTo>
                      <a:cubicBezTo>
                        <a:pt x="3008" y="770"/>
                        <a:pt x="3074" y="705"/>
                        <a:pt x="3139" y="672"/>
                      </a:cubicBezTo>
                      <a:cubicBezTo>
                        <a:pt x="3303" y="476"/>
                        <a:pt x="3172" y="182"/>
                        <a:pt x="2943" y="182"/>
                      </a:cubicBezTo>
                      <a:lnTo>
                        <a:pt x="2878" y="182"/>
                      </a:lnTo>
                      <a:cubicBezTo>
                        <a:pt x="2845" y="84"/>
                        <a:pt x="2747" y="18"/>
                        <a:pt x="2649" y="18"/>
                      </a:cubicBezTo>
                      <a:cubicBezTo>
                        <a:pt x="2368" y="18"/>
                        <a:pt x="2064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5"/>
                <p:cNvSpPr/>
                <p:nvPr/>
              </p:nvSpPr>
              <p:spPr>
                <a:xfrm>
                  <a:off x="2263675" y="2194975"/>
                  <a:ext cx="51625" cy="71125"/>
                </a:xfrm>
                <a:custGeom>
                  <a:rect b="b" l="l" r="r" t="t"/>
                  <a:pathLst>
                    <a:path extrusionOk="0" h="2845" w="2065">
                      <a:moveTo>
                        <a:pt x="989" y="0"/>
                      </a:moveTo>
                      <a:cubicBezTo>
                        <a:pt x="1" y="0"/>
                        <a:pt x="442" y="2095"/>
                        <a:pt x="626" y="2615"/>
                      </a:cubicBezTo>
                      <a:cubicBezTo>
                        <a:pt x="680" y="2751"/>
                        <a:pt x="803" y="2819"/>
                        <a:pt x="937" y="2819"/>
                      </a:cubicBezTo>
                      <a:cubicBezTo>
                        <a:pt x="963" y="2819"/>
                        <a:pt x="991" y="2816"/>
                        <a:pt x="1018" y="2811"/>
                      </a:cubicBezTo>
                      <a:cubicBezTo>
                        <a:pt x="1053" y="2834"/>
                        <a:pt x="1092" y="2845"/>
                        <a:pt x="1130" y="2845"/>
                      </a:cubicBezTo>
                      <a:cubicBezTo>
                        <a:pt x="1200" y="2845"/>
                        <a:pt x="1270" y="2809"/>
                        <a:pt x="1312" y="2745"/>
                      </a:cubicBezTo>
                      <a:cubicBezTo>
                        <a:pt x="1770" y="2255"/>
                        <a:pt x="2064" y="293"/>
                        <a:pt x="1214" y="31"/>
                      </a:cubicBezTo>
                      <a:cubicBezTo>
                        <a:pt x="1132" y="10"/>
                        <a:pt x="1057" y="0"/>
                        <a:pt x="98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5"/>
                <p:cNvSpPr/>
                <p:nvPr/>
              </p:nvSpPr>
              <p:spPr>
                <a:xfrm>
                  <a:off x="2274400" y="2311825"/>
                  <a:ext cx="70325" cy="44325"/>
                </a:xfrm>
                <a:custGeom>
                  <a:rect b="b" l="l" r="r" t="t"/>
                  <a:pathLst>
                    <a:path extrusionOk="0" h="1773" w="2813">
                      <a:moveTo>
                        <a:pt x="2257" y="1"/>
                      </a:moveTo>
                      <a:cubicBezTo>
                        <a:pt x="1570" y="1"/>
                        <a:pt x="883" y="66"/>
                        <a:pt x="360" y="556"/>
                      </a:cubicBezTo>
                      <a:cubicBezTo>
                        <a:pt x="0" y="818"/>
                        <a:pt x="0" y="1341"/>
                        <a:pt x="360" y="1603"/>
                      </a:cubicBezTo>
                      <a:cubicBezTo>
                        <a:pt x="583" y="1714"/>
                        <a:pt x="827" y="1773"/>
                        <a:pt x="1074" y="1773"/>
                      </a:cubicBezTo>
                      <a:cubicBezTo>
                        <a:pt x="1262" y="1773"/>
                        <a:pt x="1452" y="1739"/>
                        <a:pt x="1635" y="1668"/>
                      </a:cubicBezTo>
                      <a:cubicBezTo>
                        <a:pt x="2158" y="1505"/>
                        <a:pt x="2551" y="1112"/>
                        <a:pt x="2747" y="589"/>
                      </a:cubicBezTo>
                      <a:cubicBezTo>
                        <a:pt x="2812" y="426"/>
                        <a:pt x="2682" y="262"/>
                        <a:pt x="2518" y="262"/>
                      </a:cubicBezTo>
                      <a:cubicBezTo>
                        <a:pt x="2518" y="99"/>
                        <a:pt x="2387" y="1"/>
                        <a:pt x="22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35"/>
                <p:cNvSpPr/>
                <p:nvPr/>
              </p:nvSpPr>
              <p:spPr>
                <a:xfrm>
                  <a:off x="2349600" y="2278025"/>
                  <a:ext cx="31100" cy="69925"/>
                </a:xfrm>
                <a:custGeom>
                  <a:rect b="b" l="l" r="r" t="t"/>
                  <a:pathLst>
                    <a:path extrusionOk="0" h="2797" w="1244">
                      <a:moveTo>
                        <a:pt x="575" y="0"/>
                      </a:moveTo>
                      <a:cubicBezTo>
                        <a:pt x="487" y="0"/>
                        <a:pt x="402" y="44"/>
                        <a:pt x="360" y="143"/>
                      </a:cubicBezTo>
                      <a:cubicBezTo>
                        <a:pt x="33" y="797"/>
                        <a:pt x="1" y="1549"/>
                        <a:pt x="197" y="2268"/>
                      </a:cubicBezTo>
                      <a:cubicBezTo>
                        <a:pt x="164" y="2334"/>
                        <a:pt x="164" y="2432"/>
                        <a:pt x="229" y="2497"/>
                      </a:cubicBezTo>
                      <a:lnTo>
                        <a:pt x="229" y="2595"/>
                      </a:lnTo>
                      <a:cubicBezTo>
                        <a:pt x="255" y="2736"/>
                        <a:pt x="351" y="2797"/>
                        <a:pt x="454" y="2797"/>
                      </a:cubicBezTo>
                      <a:cubicBezTo>
                        <a:pt x="614" y="2797"/>
                        <a:pt x="792" y="2650"/>
                        <a:pt x="753" y="2432"/>
                      </a:cubicBezTo>
                      <a:cubicBezTo>
                        <a:pt x="1243" y="1974"/>
                        <a:pt x="1047" y="666"/>
                        <a:pt x="851" y="208"/>
                      </a:cubicBezTo>
                      <a:cubicBezTo>
                        <a:pt x="813" y="78"/>
                        <a:pt x="691" y="0"/>
                        <a:pt x="5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35"/>
                <p:cNvSpPr/>
                <p:nvPr/>
              </p:nvSpPr>
              <p:spPr>
                <a:xfrm>
                  <a:off x="2443600" y="2279575"/>
                  <a:ext cx="39275" cy="75725"/>
                </a:xfrm>
                <a:custGeom>
                  <a:rect b="b" l="l" r="r" t="t"/>
                  <a:pathLst>
                    <a:path extrusionOk="0" h="3029" w="1571">
                      <a:moveTo>
                        <a:pt x="906" y="0"/>
                      </a:moveTo>
                      <a:cubicBezTo>
                        <a:pt x="841" y="0"/>
                        <a:pt x="775" y="26"/>
                        <a:pt x="720" y="81"/>
                      </a:cubicBezTo>
                      <a:cubicBezTo>
                        <a:pt x="1" y="702"/>
                        <a:pt x="328" y="2043"/>
                        <a:pt x="491" y="2827"/>
                      </a:cubicBezTo>
                      <a:cubicBezTo>
                        <a:pt x="517" y="2968"/>
                        <a:pt x="618" y="3029"/>
                        <a:pt x="725" y="3029"/>
                      </a:cubicBezTo>
                      <a:cubicBezTo>
                        <a:pt x="892" y="3029"/>
                        <a:pt x="1074" y="2883"/>
                        <a:pt x="1015" y="2664"/>
                      </a:cubicBezTo>
                      <a:cubicBezTo>
                        <a:pt x="1015" y="2664"/>
                        <a:pt x="1015" y="2664"/>
                        <a:pt x="1015" y="2631"/>
                      </a:cubicBezTo>
                      <a:cubicBezTo>
                        <a:pt x="1080" y="2598"/>
                        <a:pt x="1113" y="2566"/>
                        <a:pt x="1145" y="2533"/>
                      </a:cubicBezTo>
                      <a:cubicBezTo>
                        <a:pt x="1570" y="1781"/>
                        <a:pt x="1570" y="865"/>
                        <a:pt x="1145" y="146"/>
                      </a:cubicBezTo>
                      <a:cubicBezTo>
                        <a:pt x="1088" y="51"/>
                        <a:pt x="998" y="0"/>
                        <a:pt x="9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35"/>
                <p:cNvSpPr/>
                <p:nvPr/>
              </p:nvSpPr>
              <p:spPr>
                <a:xfrm>
                  <a:off x="2500825" y="2309375"/>
                  <a:ext cx="67075" cy="44025"/>
                </a:xfrm>
                <a:custGeom>
                  <a:rect b="b" l="l" r="r" t="t"/>
                  <a:pathLst>
                    <a:path extrusionOk="0" h="1761" w="2683">
                      <a:moveTo>
                        <a:pt x="328" y="0"/>
                      </a:moveTo>
                      <a:cubicBezTo>
                        <a:pt x="1" y="0"/>
                        <a:pt x="1" y="491"/>
                        <a:pt x="262" y="556"/>
                      </a:cubicBezTo>
                      <a:cubicBezTo>
                        <a:pt x="557" y="851"/>
                        <a:pt x="851" y="1145"/>
                        <a:pt x="1178" y="1374"/>
                      </a:cubicBezTo>
                      <a:cubicBezTo>
                        <a:pt x="1367" y="1516"/>
                        <a:pt x="1694" y="1761"/>
                        <a:pt x="1984" y="1761"/>
                      </a:cubicBezTo>
                      <a:cubicBezTo>
                        <a:pt x="2094" y="1761"/>
                        <a:pt x="2200" y="1725"/>
                        <a:pt x="2290" y="1635"/>
                      </a:cubicBezTo>
                      <a:cubicBezTo>
                        <a:pt x="2682" y="1210"/>
                        <a:pt x="2126" y="720"/>
                        <a:pt x="1799" y="524"/>
                      </a:cubicBezTo>
                      <a:cubicBezTo>
                        <a:pt x="1407" y="295"/>
                        <a:pt x="982" y="131"/>
                        <a:pt x="524" y="33"/>
                      </a:cubicBezTo>
                      <a:cubicBezTo>
                        <a:pt x="491" y="0"/>
                        <a:pt x="393" y="0"/>
                        <a:pt x="3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35"/>
                <p:cNvSpPr/>
                <p:nvPr/>
              </p:nvSpPr>
              <p:spPr>
                <a:xfrm>
                  <a:off x="2509000" y="2214175"/>
                  <a:ext cx="37625" cy="77275"/>
                </a:xfrm>
                <a:custGeom>
                  <a:rect b="b" l="l" r="r" t="t"/>
                  <a:pathLst>
                    <a:path extrusionOk="0" h="3091" w="1505">
                      <a:moveTo>
                        <a:pt x="951" y="0"/>
                      </a:moveTo>
                      <a:cubicBezTo>
                        <a:pt x="879" y="0"/>
                        <a:pt x="807" y="26"/>
                        <a:pt x="753" y="81"/>
                      </a:cubicBezTo>
                      <a:cubicBezTo>
                        <a:pt x="1" y="768"/>
                        <a:pt x="459" y="2174"/>
                        <a:pt x="785" y="2926"/>
                      </a:cubicBezTo>
                      <a:cubicBezTo>
                        <a:pt x="839" y="3043"/>
                        <a:pt x="923" y="3090"/>
                        <a:pt x="1008" y="3090"/>
                      </a:cubicBezTo>
                      <a:cubicBezTo>
                        <a:pt x="1185" y="3090"/>
                        <a:pt x="1364" y="2885"/>
                        <a:pt x="1276" y="2664"/>
                      </a:cubicBezTo>
                      <a:lnTo>
                        <a:pt x="1276" y="2599"/>
                      </a:lnTo>
                      <a:cubicBezTo>
                        <a:pt x="1276" y="2566"/>
                        <a:pt x="1309" y="2566"/>
                        <a:pt x="1309" y="2533"/>
                      </a:cubicBezTo>
                      <a:cubicBezTo>
                        <a:pt x="1505" y="1716"/>
                        <a:pt x="1439" y="898"/>
                        <a:pt x="1211" y="146"/>
                      </a:cubicBezTo>
                      <a:cubicBezTo>
                        <a:pt x="1153" y="51"/>
                        <a:pt x="1052" y="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35"/>
                <p:cNvSpPr/>
                <p:nvPr/>
              </p:nvSpPr>
              <p:spPr>
                <a:xfrm>
                  <a:off x="2564950" y="2247125"/>
                  <a:ext cx="61550" cy="37050"/>
                </a:xfrm>
                <a:custGeom>
                  <a:rect b="b" l="l" r="r" t="t"/>
                  <a:pathLst>
                    <a:path extrusionOk="0" h="1482" w="2462">
                      <a:moveTo>
                        <a:pt x="802" y="0"/>
                      </a:moveTo>
                      <a:cubicBezTo>
                        <a:pt x="665" y="0"/>
                        <a:pt x="532" y="13"/>
                        <a:pt x="411" y="38"/>
                      </a:cubicBezTo>
                      <a:cubicBezTo>
                        <a:pt x="388" y="32"/>
                        <a:pt x="366" y="30"/>
                        <a:pt x="344" y="30"/>
                      </a:cubicBezTo>
                      <a:cubicBezTo>
                        <a:pt x="123" y="30"/>
                        <a:pt x="1" y="317"/>
                        <a:pt x="150" y="496"/>
                      </a:cubicBezTo>
                      <a:cubicBezTo>
                        <a:pt x="673" y="1019"/>
                        <a:pt x="1360" y="1346"/>
                        <a:pt x="2079" y="1477"/>
                      </a:cubicBezTo>
                      <a:cubicBezTo>
                        <a:pt x="2096" y="1480"/>
                        <a:pt x="2113" y="1482"/>
                        <a:pt x="2130" y="1482"/>
                      </a:cubicBezTo>
                      <a:cubicBezTo>
                        <a:pt x="2275" y="1482"/>
                        <a:pt x="2406" y="1362"/>
                        <a:pt x="2406" y="1215"/>
                      </a:cubicBezTo>
                      <a:cubicBezTo>
                        <a:pt x="2461" y="385"/>
                        <a:pt x="1557" y="0"/>
                        <a:pt x="8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35"/>
                <p:cNvSpPr/>
                <p:nvPr/>
              </p:nvSpPr>
              <p:spPr>
                <a:xfrm>
                  <a:off x="2321000" y="1101225"/>
                  <a:ext cx="103025" cy="1557025"/>
                </a:xfrm>
                <a:custGeom>
                  <a:rect b="b" l="l" r="r" t="t"/>
                  <a:pathLst>
                    <a:path extrusionOk="0" h="62281" w="4121">
                      <a:moveTo>
                        <a:pt x="2437" y="1"/>
                      </a:moveTo>
                      <a:cubicBezTo>
                        <a:pt x="2366" y="1"/>
                        <a:pt x="2297" y="38"/>
                        <a:pt x="2256" y="130"/>
                      </a:cubicBezTo>
                      <a:cubicBezTo>
                        <a:pt x="687" y="3596"/>
                        <a:pt x="196" y="7421"/>
                        <a:pt x="98" y="11181"/>
                      </a:cubicBezTo>
                      <a:cubicBezTo>
                        <a:pt x="0" y="15203"/>
                        <a:pt x="196" y="19258"/>
                        <a:pt x="720" y="23280"/>
                      </a:cubicBezTo>
                      <a:cubicBezTo>
                        <a:pt x="1275" y="27465"/>
                        <a:pt x="2027" y="31618"/>
                        <a:pt x="2681" y="35770"/>
                      </a:cubicBezTo>
                      <a:cubicBezTo>
                        <a:pt x="3008" y="37928"/>
                        <a:pt x="3335" y="40119"/>
                        <a:pt x="3499" y="42310"/>
                      </a:cubicBezTo>
                      <a:cubicBezTo>
                        <a:pt x="3630" y="44435"/>
                        <a:pt x="3630" y="46593"/>
                        <a:pt x="3532" y="48719"/>
                      </a:cubicBezTo>
                      <a:cubicBezTo>
                        <a:pt x="3499" y="49929"/>
                        <a:pt x="3401" y="51138"/>
                        <a:pt x="3270" y="52316"/>
                      </a:cubicBezTo>
                      <a:cubicBezTo>
                        <a:pt x="3106" y="53395"/>
                        <a:pt x="2845" y="54441"/>
                        <a:pt x="2649" y="55487"/>
                      </a:cubicBezTo>
                      <a:cubicBezTo>
                        <a:pt x="2158" y="57645"/>
                        <a:pt x="1668" y="59836"/>
                        <a:pt x="1668" y="62060"/>
                      </a:cubicBezTo>
                      <a:cubicBezTo>
                        <a:pt x="1684" y="62207"/>
                        <a:pt x="1799" y="62280"/>
                        <a:pt x="1917" y="62280"/>
                      </a:cubicBezTo>
                      <a:cubicBezTo>
                        <a:pt x="2036" y="62280"/>
                        <a:pt x="2158" y="62207"/>
                        <a:pt x="2191" y="62060"/>
                      </a:cubicBezTo>
                      <a:lnTo>
                        <a:pt x="2158" y="62060"/>
                      </a:lnTo>
                      <a:cubicBezTo>
                        <a:pt x="2191" y="58136"/>
                        <a:pt x="3695" y="54408"/>
                        <a:pt x="3924" y="50517"/>
                      </a:cubicBezTo>
                      <a:cubicBezTo>
                        <a:pt x="4055" y="48392"/>
                        <a:pt x="4120" y="46299"/>
                        <a:pt x="4087" y="44174"/>
                      </a:cubicBezTo>
                      <a:cubicBezTo>
                        <a:pt x="3989" y="42114"/>
                        <a:pt x="3826" y="40054"/>
                        <a:pt x="3532" y="38027"/>
                      </a:cubicBezTo>
                      <a:cubicBezTo>
                        <a:pt x="2943" y="33809"/>
                        <a:pt x="2158" y="29656"/>
                        <a:pt x="1537" y="25471"/>
                      </a:cubicBezTo>
                      <a:cubicBezTo>
                        <a:pt x="916" y="21383"/>
                        <a:pt x="621" y="17263"/>
                        <a:pt x="589" y="13143"/>
                      </a:cubicBezTo>
                      <a:cubicBezTo>
                        <a:pt x="589" y="8827"/>
                        <a:pt x="916" y="4380"/>
                        <a:pt x="2681" y="391"/>
                      </a:cubicBezTo>
                      <a:cubicBezTo>
                        <a:pt x="2772" y="188"/>
                        <a:pt x="2597" y="1"/>
                        <a:pt x="2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35"/>
                <p:cNvSpPr/>
                <p:nvPr/>
              </p:nvSpPr>
              <p:spPr>
                <a:xfrm>
                  <a:off x="2181400" y="1282700"/>
                  <a:ext cx="300950" cy="228650"/>
                </a:xfrm>
                <a:custGeom>
                  <a:rect b="b" l="l" r="r" t="t"/>
                  <a:pathLst>
                    <a:path extrusionOk="0" h="9146" w="12038">
                      <a:moveTo>
                        <a:pt x="335" y="1"/>
                      </a:moveTo>
                      <a:cubicBezTo>
                        <a:pt x="175" y="1"/>
                        <a:pt x="1" y="188"/>
                        <a:pt x="91" y="391"/>
                      </a:cubicBezTo>
                      <a:cubicBezTo>
                        <a:pt x="1530" y="3530"/>
                        <a:pt x="3917" y="6048"/>
                        <a:pt x="5617" y="9023"/>
                      </a:cubicBezTo>
                      <a:cubicBezTo>
                        <a:pt x="5666" y="9105"/>
                        <a:pt x="5748" y="9146"/>
                        <a:pt x="5833" y="9146"/>
                      </a:cubicBezTo>
                      <a:cubicBezTo>
                        <a:pt x="5919" y="9146"/>
                        <a:pt x="6009" y="9105"/>
                        <a:pt x="6075" y="9023"/>
                      </a:cubicBezTo>
                      <a:cubicBezTo>
                        <a:pt x="7611" y="6015"/>
                        <a:pt x="9148" y="2909"/>
                        <a:pt x="11830" y="718"/>
                      </a:cubicBezTo>
                      <a:cubicBezTo>
                        <a:pt x="12038" y="562"/>
                        <a:pt x="11852" y="302"/>
                        <a:pt x="11635" y="302"/>
                      </a:cubicBezTo>
                      <a:cubicBezTo>
                        <a:pt x="11580" y="302"/>
                        <a:pt x="11523" y="319"/>
                        <a:pt x="11470" y="358"/>
                      </a:cubicBezTo>
                      <a:cubicBezTo>
                        <a:pt x="8878" y="2482"/>
                        <a:pt x="7330" y="5440"/>
                        <a:pt x="5829" y="8378"/>
                      </a:cubicBezTo>
                      <a:lnTo>
                        <a:pt x="5829" y="8378"/>
                      </a:lnTo>
                      <a:cubicBezTo>
                        <a:pt x="4125" y="5551"/>
                        <a:pt x="1919" y="3123"/>
                        <a:pt x="516" y="130"/>
                      </a:cubicBezTo>
                      <a:cubicBezTo>
                        <a:pt x="475" y="38"/>
                        <a:pt x="407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2106500" y="1491975"/>
                  <a:ext cx="416550" cy="298950"/>
                </a:xfrm>
                <a:custGeom>
                  <a:rect b="b" l="l" r="r" t="t"/>
                  <a:pathLst>
                    <a:path extrusionOk="0" h="11958" w="16662">
                      <a:moveTo>
                        <a:pt x="16309" y="0"/>
                      </a:moveTo>
                      <a:cubicBezTo>
                        <a:pt x="16230" y="0"/>
                        <a:pt x="16151" y="38"/>
                        <a:pt x="16101" y="129"/>
                      </a:cubicBezTo>
                      <a:cubicBezTo>
                        <a:pt x="13854" y="3706"/>
                        <a:pt x="11668" y="7313"/>
                        <a:pt x="9899" y="11188"/>
                      </a:cubicBezTo>
                      <a:lnTo>
                        <a:pt x="9899" y="11188"/>
                      </a:lnTo>
                      <a:cubicBezTo>
                        <a:pt x="8634" y="9329"/>
                        <a:pt x="6874" y="7965"/>
                        <a:pt x="5343" y="6342"/>
                      </a:cubicBezTo>
                      <a:cubicBezTo>
                        <a:pt x="3643" y="4511"/>
                        <a:pt x="2564" y="2222"/>
                        <a:pt x="569" y="620"/>
                      </a:cubicBezTo>
                      <a:cubicBezTo>
                        <a:pt x="516" y="580"/>
                        <a:pt x="459" y="563"/>
                        <a:pt x="404" y="563"/>
                      </a:cubicBezTo>
                      <a:cubicBezTo>
                        <a:pt x="187" y="563"/>
                        <a:pt x="1" y="823"/>
                        <a:pt x="209" y="979"/>
                      </a:cubicBezTo>
                      <a:lnTo>
                        <a:pt x="209" y="1012"/>
                      </a:lnTo>
                      <a:cubicBezTo>
                        <a:pt x="2171" y="2549"/>
                        <a:pt x="3218" y="4772"/>
                        <a:pt x="4885" y="6603"/>
                      </a:cubicBezTo>
                      <a:cubicBezTo>
                        <a:pt x="6553" y="8402"/>
                        <a:pt x="8449" y="9808"/>
                        <a:pt x="9725" y="11835"/>
                      </a:cubicBezTo>
                      <a:cubicBezTo>
                        <a:pt x="9774" y="11917"/>
                        <a:pt x="9855" y="11958"/>
                        <a:pt x="9937" y="11958"/>
                      </a:cubicBezTo>
                      <a:cubicBezTo>
                        <a:pt x="10019" y="11958"/>
                        <a:pt x="10101" y="11917"/>
                        <a:pt x="10150" y="11835"/>
                      </a:cubicBezTo>
                      <a:cubicBezTo>
                        <a:pt x="11948" y="7813"/>
                        <a:pt x="14204" y="4086"/>
                        <a:pt x="16526" y="391"/>
                      </a:cubicBezTo>
                      <a:cubicBezTo>
                        <a:pt x="16661" y="188"/>
                        <a:pt x="16485" y="0"/>
                        <a:pt x="163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2127875" y="1784750"/>
                  <a:ext cx="435275" cy="294975"/>
                </a:xfrm>
                <a:custGeom>
                  <a:rect b="b" l="l" r="r" t="t"/>
                  <a:pathLst>
                    <a:path extrusionOk="0" h="11799" w="17411">
                      <a:moveTo>
                        <a:pt x="17103" y="0"/>
                      </a:moveTo>
                      <a:cubicBezTo>
                        <a:pt x="17003" y="0"/>
                        <a:pt x="16907" y="58"/>
                        <a:pt x="16881" y="190"/>
                      </a:cubicBezTo>
                      <a:cubicBezTo>
                        <a:pt x="16325" y="2249"/>
                        <a:pt x="15442" y="4244"/>
                        <a:pt x="14330" y="6075"/>
                      </a:cubicBezTo>
                      <a:cubicBezTo>
                        <a:pt x="13332" y="7821"/>
                        <a:pt x="12216" y="9508"/>
                        <a:pt x="11093" y="11192"/>
                      </a:cubicBezTo>
                      <a:lnTo>
                        <a:pt x="11093" y="11192"/>
                      </a:lnTo>
                      <a:cubicBezTo>
                        <a:pt x="9078" y="9659"/>
                        <a:pt x="7244" y="7945"/>
                        <a:pt x="5502" y="6108"/>
                      </a:cubicBezTo>
                      <a:cubicBezTo>
                        <a:pt x="3736" y="4244"/>
                        <a:pt x="2068" y="2249"/>
                        <a:pt x="564" y="124"/>
                      </a:cubicBezTo>
                      <a:cubicBezTo>
                        <a:pt x="507" y="47"/>
                        <a:pt x="430" y="16"/>
                        <a:pt x="354" y="16"/>
                      </a:cubicBezTo>
                      <a:cubicBezTo>
                        <a:pt x="172" y="16"/>
                        <a:pt x="0" y="201"/>
                        <a:pt x="139" y="386"/>
                      </a:cubicBezTo>
                      <a:cubicBezTo>
                        <a:pt x="1676" y="2544"/>
                        <a:pt x="3344" y="4571"/>
                        <a:pt x="5175" y="6468"/>
                      </a:cubicBezTo>
                      <a:cubicBezTo>
                        <a:pt x="6973" y="8397"/>
                        <a:pt x="8935" y="10162"/>
                        <a:pt x="11028" y="11765"/>
                      </a:cubicBezTo>
                      <a:cubicBezTo>
                        <a:pt x="11074" y="11788"/>
                        <a:pt x="11124" y="11799"/>
                        <a:pt x="11173" y="11799"/>
                      </a:cubicBezTo>
                      <a:cubicBezTo>
                        <a:pt x="11262" y="11799"/>
                        <a:pt x="11345" y="11763"/>
                        <a:pt x="11387" y="11699"/>
                      </a:cubicBezTo>
                      <a:cubicBezTo>
                        <a:pt x="12597" y="9868"/>
                        <a:pt x="13807" y="8070"/>
                        <a:pt x="14886" y="6173"/>
                      </a:cubicBezTo>
                      <a:cubicBezTo>
                        <a:pt x="15965" y="4342"/>
                        <a:pt x="16815" y="2380"/>
                        <a:pt x="17371" y="320"/>
                      </a:cubicBezTo>
                      <a:cubicBezTo>
                        <a:pt x="17410" y="125"/>
                        <a:pt x="17251" y="0"/>
                        <a:pt x="17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5"/>
                <p:cNvSpPr/>
                <p:nvPr/>
              </p:nvSpPr>
              <p:spPr>
                <a:xfrm>
                  <a:off x="2083700" y="2074125"/>
                  <a:ext cx="546750" cy="337850"/>
                </a:xfrm>
                <a:custGeom>
                  <a:rect b="b" l="l" r="r" t="t"/>
                  <a:pathLst>
                    <a:path extrusionOk="0" h="13514" w="21870">
                      <a:moveTo>
                        <a:pt x="351" y="1"/>
                      </a:moveTo>
                      <a:cubicBezTo>
                        <a:pt x="163" y="1"/>
                        <a:pt x="0" y="254"/>
                        <a:pt x="173" y="451"/>
                      </a:cubicBezTo>
                      <a:cubicBezTo>
                        <a:pt x="4228" y="4964"/>
                        <a:pt x="9231" y="8495"/>
                        <a:pt x="12860" y="13367"/>
                      </a:cubicBezTo>
                      <a:cubicBezTo>
                        <a:pt x="12898" y="13462"/>
                        <a:pt x="12992" y="13513"/>
                        <a:pt x="13083" y="13513"/>
                      </a:cubicBezTo>
                      <a:cubicBezTo>
                        <a:pt x="13148" y="13513"/>
                        <a:pt x="13211" y="13487"/>
                        <a:pt x="13252" y="13432"/>
                      </a:cubicBezTo>
                      <a:cubicBezTo>
                        <a:pt x="15836" y="10424"/>
                        <a:pt x="19204" y="8233"/>
                        <a:pt x="21721" y="5192"/>
                      </a:cubicBezTo>
                      <a:cubicBezTo>
                        <a:pt x="21869" y="4995"/>
                        <a:pt x="21701" y="4742"/>
                        <a:pt x="21525" y="4742"/>
                      </a:cubicBezTo>
                      <a:cubicBezTo>
                        <a:pt x="21468" y="4742"/>
                        <a:pt x="21410" y="4769"/>
                        <a:pt x="21362" y="4833"/>
                      </a:cubicBezTo>
                      <a:cubicBezTo>
                        <a:pt x="18913" y="7790"/>
                        <a:pt x="15660" y="9943"/>
                        <a:pt x="13107" y="12827"/>
                      </a:cubicBezTo>
                      <a:lnTo>
                        <a:pt x="13107" y="12827"/>
                      </a:lnTo>
                      <a:cubicBezTo>
                        <a:pt x="9464" y="8063"/>
                        <a:pt x="4542" y="4518"/>
                        <a:pt x="533" y="92"/>
                      </a:cubicBezTo>
                      <a:cubicBezTo>
                        <a:pt x="477" y="27"/>
                        <a:pt x="413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5"/>
                <p:cNvSpPr/>
                <p:nvPr/>
              </p:nvSpPr>
              <p:spPr>
                <a:xfrm>
                  <a:off x="2349600" y="1081575"/>
                  <a:ext cx="67050" cy="52325"/>
                </a:xfrm>
                <a:custGeom>
                  <a:rect b="b" l="l" r="r" t="t"/>
                  <a:pathLst>
                    <a:path extrusionOk="0" h="2093" w="2682">
                      <a:moveTo>
                        <a:pt x="1341" y="0"/>
                      </a:moveTo>
                      <a:cubicBezTo>
                        <a:pt x="1" y="0"/>
                        <a:pt x="1" y="2093"/>
                        <a:pt x="1341" y="2093"/>
                      </a:cubicBezTo>
                      <a:cubicBezTo>
                        <a:pt x="2682" y="2093"/>
                        <a:pt x="2682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35"/>
                <p:cNvSpPr/>
                <p:nvPr/>
              </p:nvSpPr>
              <p:spPr>
                <a:xfrm>
                  <a:off x="2165675" y="1266300"/>
                  <a:ext cx="67050" cy="52350"/>
                </a:xfrm>
                <a:custGeom>
                  <a:rect b="b" l="l" r="r" t="t"/>
                  <a:pathLst>
                    <a:path extrusionOk="0" h="2094" w="2682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5"/>
                <p:cNvSpPr/>
                <p:nvPr/>
              </p:nvSpPr>
              <p:spPr>
                <a:xfrm>
                  <a:off x="2449325" y="1263025"/>
                  <a:ext cx="67875" cy="52350"/>
                </a:xfrm>
                <a:custGeom>
                  <a:rect b="b" l="l" r="r" t="t"/>
                  <a:pathLst>
                    <a:path extrusionOk="0" h="2094" w="2715">
                      <a:moveTo>
                        <a:pt x="1341" y="1"/>
                      </a:moveTo>
                      <a:cubicBezTo>
                        <a:pt x="1" y="1"/>
                        <a:pt x="1" y="2094"/>
                        <a:pt x="1341" y="2094"/>
                      </a:cubicBezTo>
                      <a:cubicBezTo>
                        <a:pt x="2682" y="2094"/>
                        <a:pt x="2715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5"/>
                <p:cNvSpPr/>
                <p:nvPr/>
              </p:nvSpPr>
              <p:spPr>
                <a:xfrm>
                  <a:off x="2066750" y="1487375"/>
                  <a:ext cx="67075" cy="58525"/>
                </a:xfrm>
                <a:custGeom>
                  <a:rect b="b" l="l" r="r" t="t"/>
                  <a:pathLst>
                    <a:path extrusionOk="0" h="2341" w="2683">
                      <a:moveTo>
                        <a:pt x="1400" y="1"/>
                      </a:moveTo>
                      <a:cubicBezTo>
                        <a:pt x="994" y="1"/>
                        <a:pt x="593" y="208"/>
                        <a:pt x="393" y="607"/>
                      </a:cubicBezTo>
                      <a:cubicBezTo>
                        <a:pt x="1" y="1360"/>
                        <a:pt x="459" y="2242"/>
                        <a:pt x="1276" y="2340"/>
                      </a:cubicBezTo>
                      <a:cubicBezTo>
                        <a:pt x="1669" y="2308"/>
                        <a:pt x="2028" y="2177"/>
                        <a:pt x="2290" y="1883"/>
                      </a:cubicBezTo>
                      <a:cubicBezTo>
                        <a:pt x="2682" y="1458"/>
                        <a:pt x="2682" y="804"/>
                        <a:pt x="2290" y="411"/>
                      </a:cubicBezTo>
                      <a:cubicBezTo>
                        <a:pt x="2057" y="135"/>
                        <a:pt x="1727" y="1"/>
                        <a:pt x="14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35"/>
                <p:cNvSpPr/>
                <p:nvPr/>
              </p:nvSpPr>
              <p:spPr>
                <a:xfrm>
                  <a:off x="2491025" y="1461675"/>
                  <a:ext cx="67050" cy="52350"/>
                </a:xfrm>
                <a:custGeom>
                  <a:rect b="b" l="l" r="r" t="t"/>
                  <a:pathLst>
                    <a:path extrusionOk="0" h="2094" w="2682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35"/>
                <p:cNvSpPr/>
                <p:nvPr/>
              </p:nvSpPr>
              <p:spPr>
                <a:xfrm>
                  <a:off x="2106825" y="1764950"/>
                  <a:ext cx="67050" cy="52350"/>
                </a:xfrm>
                <a:custGeom>
                  <a:rect b="b" l="l" r="r" t="t"/>
                  <a:pathLst>
                    <a:path extrusionOk="0" h="2094" w="2682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1" y="2093"/>
                        <a:pt x="2681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5"/>
                <p:cNvSpPr/>
                <p:nvPr/>
              </p:nvSpPr>
              <p:spPr>
                <a:xfrm>
                  <a:off x="2518825" y="1764950"/>
                  <a:ext cx="67050" cy="52350"/>
                </a:xfrm>
                <a:custGeom>
                  <a:rect b="b" l="l" r="r" t="t"/>
                  <a:pathLst>
                    <a:path extrusionOk="0" h="2094" w="2682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1" y="2093"/>
                        <a:pt x="2681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35"/>
                <p:cNvSpPr/>
                <p:nvPr/>
              </p:nvSpPr>
              <p:spPr>
                <a:xfrm>
                  <a:off x="2058600" y="2047800"/>
                  <a:ext cx="67050" cy="52325"/>
                </a:xfrm>
                <a:custGeom>
                  <a:rect b="b" l="l" r="r" t="t"/>
                  <a:pathLst>
                    <a:path extrusionOk="0" h="2093" w="2682">
                      <a:moveTo>
                        <a:pt x="1341" y="0"/>
                      </a:moveTo>
                      <a:cubicBezTo>
                        <a:pt x="0" y="0"/>
                        <a:pt x="0" y="2093"/>
                        <a:pt x="1341" y="2093"/>
                      </a:cubicBezTo>
                      <a:cubicBezTo>
                        <a:pt x="2681" y="2093"/>
                        <a:pt x="268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35"/>
                <p:cNvSpPr/>
                <p:nvPr/>
              </p:nvSpPr>
              <p:spPr>
                <a:xfrm>
                  <a:off x="2588300" y="2173675"/>
                  <a:ext cx="67050" cy="52350"/>
                </a:xfrm>
                <a:custGeom>
                  <a:rect b="b" l="l" r="r" t="t"/>
                  <a:pathLst>
                    <a:path extrusionOk="0" h="2094" w="2682">
                      <a:moveTo>
                        <a:pt x="1341" y="1"/>
                      </a:moveTo>
                      <a:cubicBezTo>
                        <a:pt x="0" y="1"/>
                        <a:pt x="0" y="2093"/>
                        <a:pt x="1341" y="2093"/>
                      </a:cubicBezTo>
                      <a:cubicBezTo>
                        <a:pt x="2682" y="2093"/>
                        <a:pt x="2682" y="1"/>
                        <a:pt x="13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7" name="Google Shape;1007;p35"/>
              <p:cNvSpPr/>
              <p:nvPr/>
            </p:nvSpPr>
            <p:spPr>
              <a:xfrm rot="368941">
                <a:off x="4560306" y="3592559"/>
                <a:ext cx="2000996" cy="1108278"/>
              </a:xfrm>
              <a:custGeom>
                <a:rect b="b" l="l" r="r" t="t"/>
                <a:pathLst>
                  <a:path extrusionOk="0" h="23707" w="42803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 rot="369003">
                <a:off x="5077981" y="3927983"/>
                <a:ext cx="1367400" cy="757293"/>
              </a:xfrm>
              <a:custGeom>
                <a:rect b="b" l="l" r="r" t="t"/>
                <a:pathLst>
                  <a:path extrusionOk="0" h="23707" w="42803">
                    <a:moveTo>
                      <a:pt x="20993" y="0"/>
                    </a:moveTo>
                    <a:cubicBezTo>
                      <a:pt x="16088" y="262"/>
                      <a:pt x="18802" y="10627"/>
                      <a:pt x="18246" y="13341"/>
                    </a:cubicBezTo>
                    <a:cubicBezTo>
                      <a:pt x="16258" y="12423"/>
                      <a:pt x="9510" y="9330"/>
                      <a:pt x="4929" y="9330"/>
                    </a:cubicBezTo>
                    <a:cubicBezTo>
                      <a:pt x="2655" y="9330"/>
                      <a:pt x="915" y="10092"/>
                      <a:pt x="557" y="12262"/>
                    </a:cubicBezTo>
                    <a:cubicBezTo>
                      <a:pt x="1" y="16611"/>
                      <a:pt x="10072" y="22889"/>
                      <a:pt x="13636" y="23706"/>
                    </a:cubicBezTo>
                    <a:lnTo>
                      <a:pt x="35969" y="21254"/>
                    </a:lnTo>
                    <a:cubicBezTo>
                      <a:pt x="38421" y="17690"/>
                      <a:pt x="42803" y="7619"/>
                      <a:pt x="40056" y="3270"/>
                    </a:cubicBezTo>
                    <a:cubicBezTo>
                      <a:pt x="39023" y="1646"/>
                      <a:pt x="37834" y="993"/>
                      <a:pt x="36604" y="993"/>
                    </a:cubicBezTo>
                    <a:cubicBezTo>
                      <a:pt x="32660" y="993"/>
                      <a:pt x="28293" y="7711"/>
                      <a:pt x="27271" y="10627"/>
                    </a:cubicBezTo>
                    <a:cubicBezTo>
                      <a:pt x="25342" y="8698"/>
                      <a:pt x="24263" y="0"/>
                      <a:pt x="20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35"/>
            <p:cNvGrpSpPr/>
            <p:nvPr/>
          </p:nvGrpSpPr>
          <p:grpSpPr>
            <a:xfrm>
              <a:off x="5269300" y="1548900"/>
              <a:ext cx="113650" cy="99750"/>
              <a:chOff x="5118200" y="1179575"/>
              <a:chExt cx="113650" cy="99750"/>
            </a:xfrm>
          </p:grpSpPr>
          <p:sp>
            <p:nvSpPr>
              <p:cNvPr id="1010" name="Google Shape;1010;p35"/>
              <p:cNvSpPr/>
              <p:nvPr/>
            </p:nvSpPr>
            <p:spPr>
              <a:xfrm>
                <a:off x="5118200" y="11942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5186850" y="11795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5162350" y="12433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3" name="Google Shape;1013;p35"/>
            <p:cNvGrpSpPr/>
            <p:nvPr/>
          </p:nvGrpSpPr>
          <p:grpSpPr>
            <a:xfrm>
              <a:off x="6069447" y="1463645"/>
              <a:ext cx="362897" cy="342428"/>
              <a:chOff x="5429807" y="1996886"/>
              <a:chExt cx="235525" cy="216275"/>
            </a:xfrm>
          </p:grpSpPr>
          <p:sp>
            <p:nvSpPr>
              <p:cNvPr id="1014" name="Google Shape;1014;p35"/>
              <p:cNvSpPr/>
              <p:nvPr/>
            </p:nvSpPr>
            <p:spPr>
              <a:xfrm>
                <a:off x="5497732" y="1996886"/>
                <a:ext cx="167600" cy="172950"/>
              </a:xfrm>
              <a:custGeom>
                <a:rect b="b" l="l" r="r" t="t"/>
                <a:pathLst>
                  <a:path extrusionOk="0" h="6918" w="6704">
                    <a:moveTo>
                      <a:pt x="3037" y="0"/>
                    </a:moveTo>
                    <a:cubicBezTo>
                      <a:pt x="843" y="0"/>
                      <a:pt x="29" y="5117"/>
                      <a:pt x="1" y="6675"/>
                    </a:cubicBezTo>
                    <a:cubicBezTo>
                      <a:pt x="1" y="6741"/>
                      <a:pt x="33" y="6806"/>
                      <a:pt x="99" y="6871"/>
                    </a:cubicBezTo>
                    <a:cubicBezTo>
                      <a:pt x="122" y="6895"/>
                      <a:pt x="178" y="6918"/>
                      <a:pt x="232" y="6918"/>
                    </a:cubicBezTo>
                    <a:cubicBezTo>
                      <a:pt x="254" y="6918"/>
                      <a:pt x="276" y="6914"/>
                      <a:pt x="295" y="6904"/>
                    </a:cubicBezTo>
                    <a:cubicBezTo>
                      <a:pt x="2028" y="6512"/>
                      <a:pt x="6704" y="2130"/>
                      <a:pt x="4153" y="397"/>
                    </a:cubicBezTo>
                    <a:cubicBezTo>
                      <a:pt x="3747" y="122"/>
                      <a:pt x="3376" y="0"/>
                      <a:pt x="3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5429807" y="2031686"/>
                <a:ext cx="153425" cy="181475"/>
              </a:xfrm>
              <a:custGeom>
                <a:rect b="b" l="l" r="r" t="t"/>
                <a:pathLst>
                  <a:path extrusionOk="0" h="7259" w="6137">
                    <a:moveTo>
                      <a:pt x="5875" y="0"/>
                    </a:moveTo>
                    <a:cubicBezTo>
                      <a:pt x="5766" y="0"/>
                      <a:pt x="5657" y="68"/>
                      <a:pt x="5628" y="215"/>
                    </a:cubicBezTo>
                    <a:cubicBezTo>
                      <a:pt x="5203" y="2896"/>
                      <a:pt x="2849" y="5774"/>
                      <a:pt x="298" y="6755"/>
                    </a:cubicBezTo>
                    <a:cubicBezTo>
                      <a:pt x="1" y="6844"/>
                      <a:pt x="109" y="7258"/>
                      <a:pt x="377" y="7258"/>
                    </a:cubicBezTo>
                    <a:cubicBezTo>
                      <a:pt x="404" y="7258"/>
                      <a:pt x="432" y="7254"/>
                      <a:pt x="462" y="7245"/>
                    </a:cubicBezTo>
                    <a:cubicBezTo>
                      <a:pt x="3208" y="6199"/>
                      <a:pt x="5661" y="3158"/>
                      <a:pt x="6118" y="280"/>
                    </a:cubicBezTo>
                    <a:cubicBezTo>
                      <a:pt x="6136" y="101"/>
                      <a:pt x="6006" y="0"/>
                      <a:pt x="5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35"/>
            <p:cNvGrpSpPr/>
            <p:nvPr/>
          </p:nvGrpSpPr>
          <p:grpSpPr>
            <a:xfrm>
              <a:off x="4449650" y="1766450"/>
              <a:ext cx="113650" cy="99750"/>
              <a:chOff x="4813400" y="798575"/>
              <a:chExt cx="113650" cy="99750"/>
            </a:xfrm>
          </p:grpSpPr>
          <p:sp>
            <p:nvSpPr>
              <p:cNvPr id="1017" name="Google Shape;1017;p35"/>
              <p:cNvSpPr/>
              <p:nvPr/>
            </p:nvSpPr>
            <p:spPr>
              <a:xfrm>
                <a:off x="4813400" y="8132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4882050" y="7985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4857550" y="8623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0" name="Google Shape;1020;p35"/>
            <p:cNvGrpSpPr/>
            <p:nvPr/>
          </p:nvGrpSpPr>
          <p:grpSpPr>
            <a:xfrm>
              <a:off x="7118150" y="2697725"/>
              <a:ext cx="113650" cy="99750"/>
              <a:chOff x="5042000" y="1255775"/>
              <a:chExt cx="113650" cy="99750"/>
            </a:xfrm>
          </p:grpSpPr>
          <p:sp>
            <p:nvSpPr>
              <p:cNvPr id="1021" name="Google Shape;1021;p3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35"/>
            <p:cNvGrpSpPr/>
            <p:nvPr/>
          </p:nvGrpSpPr>
          <p:grpSpPr>
            <a:xfrm rot="-5400000">
              <a:off x="4792797" y="1337595"/>
              <a:ext cx="362897" cy="342428"/>
              <a:chOff x="6221084" y="2622541"/>
              <a:chExt cx="235525" cy="216275"/>
            </a:xfrm>
          </p:grpSpPr>
          <p:sp>
            <p:nvSpPr>
              <p:cNvPr id="1025" name="Google Shape;1025;p35"/>
              <p:cNvSpPr/>
              <p:nvPr/>
            </p:nvSpPr>
            <p:spPr>
              <a:xfrm>
                <a:off x="6289009" y="2622541"/>
                <a:ext cx="167600" cy="172950"/>
              </a:xfrm>
              <a:custGeom>
                <a:rect b="b" l="l" r="r" t="t"/>
                <a:pathLst>
                  <a:path extrusionOk="0" h="6918" w="6704">
                    <a:moveTo>
                      <a:pt x="3037" y="0"/>
                    </a:moveTo>
                    <a:cubicBezTo>
                      <a:pt x="843" y="0"/>
                      <a:pt x="29" y="5117"/>
                      <a:pt x="1" y="6675"/>
                    </a:cubicBezTo>
                    <a:cubicBezTo>
                      <a:pt x="1" y="6741"/>
                      <a:pt x="33" y="6806"/>
                      <a:pt x="99" y="6871"/>
                    </a:cubicBezTo>
                    <a:cubicBezTo>
                      <a:pt x="122" y="6895"/>
                      <a:pt x="178" y="6918"/>
                      <a:pt x="232" y="6918"/>
                    </a:cubicBezTo>
                    <a:cubicBezTo>
                      <a:pt x="254" y="6918"/>
                      <a:pt x="276" y="6914"/>
                      <a:pt x="295" y="6904"/>
                    </a:cubicBezTo>
                    <a:cubicBezTo>
                      <a:pt x="2028" y="6512"/>
                      <a:pt x="6704" y="2130"/>
                      <a:pt x="4153" y="397"/>
                    </a:cubicBezTo>
                    <a:cubicBezTo>
                      <a:pt x="3747" y="122"/>
                      <a:pt x="3376" y="0"/>
                      <a:pt x="3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6221084" y="2657341"/>
                <a:ext cx="153425" cy="181475"/>
              </a:xfrm>
              <a:custGeom>
                <a:rect b="b" l="l" r="r" t="t"/>
                <a:pathLst>
                  <a:path extrusionOk="0" h="7259" w="6137">
                    <a:moveTo>
                      <a:pt x="5875" y="0"/>
                    </a:moveTo>
                    <a:cubicBezTo>
                      <a:pt x="5766" y="0"/>
                      <a:pt x="5657" y="68"/>
                      <a:pt x="5628" y="215"/>
                    </a:cubicBezTo>
                    <a:cubicBezTo>
                      <a:pt x="5203" y="2896"/>
                      <a:pt x="2849" y="5774"/>
                      <a:pt x="298" y="6755"/>
                    </a:cubicBezTo>
                    <a:cubicBezTo>
                      <a:pt x="1" y="6844"/>
                      <a:pt x="109" y="7258"/>
                      <a:pt x="377" y="7258"/>
                    </a:cubicBezTo>
                    <a:cubicBezTo>
                      <a:pt x="404" y="7258"/>
                      <a:pt x="432" y="7254"/>
                      <a:pt x="462" y="7245"/>
                    </a:cubicBezTo>
                    <a:cubicBezTo>
                      <a:pt x="3208" y="6199"/>
                      <a:pt x="5661" y="3158"/>
                      <a:pt x="6118" y="280"/>
                    </a:cubicBezTo>
                    <a:cubicBezTo>
                      <a:pt x="6136" y="101"/>
                      <a:pt x="6006" y="0"/>
                      <a:pt x="5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7" name="Google Shape;1027;p35"/>
            <p:cNvGrpSpPr/>
            <p:nvPr/>
          </p:nvGrpSpPr>
          <p:grpSpPr>
            <a:xfrm>
              <a:off x="6082875" y="1992325"/>
              <a:ext cx="113650" cy="99750"/>
              <a:chOff x="5042000" y="1255775"/>
              <a:chExt cx="113650" cy="99750"/>
            </a:xfrm>
          </p:grpSpPr>
          <p:sp>
            <p:nvSpPr>
              <p:cNvPr id="1028" name="Google Shape;1028;p35"/>
              <p:cNvSpPr/>
              <p:nvPr/>
            </p:nvSpPr>
            <p:spPr>
              <a:xfrm>
                <a:off x="5042000" y="1270475"/>
                <a:ext cx="44975" cy="36825"/>
              </a:xfrm>
              <a:custGeom>
                <a:rect b="b" l="l" r="r" t="t"/>
                <a:pathLst>
                  <a:path extrusionOk="0" h="1473" w="1799">
                    <a:moveTo>
                      <a:pt x="916" y="1"/>
                    </a:moveTo>
                    <a:cubicBezTo>
                      <a:pt x="0" y="66"/>
                      <a:pt x="0" y="1407"/>
                      <a:pt x="916" y="1472"/>
                    </a:cubicBezTo>
                    <a:cubicBezTo>
                      <a:pt x="1799" y="1407"/>
                      <a:pt x="1799" y="66"/>
                      <a:pt x="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5110650" y="1255775"/>
                <a:ext cx="45000" cy="36800"/>
              </a:xfrm>
              <a:custGeom>
                <a:rect b="b" l="l" r="r" t="t"/>
                <a:pathLst>
                  <a:path extrusionOk="0" h="1472" w="1800">
                    <a:moveTo>
                      <a:pt x="884" y="0"/>
                    </a:moveTo>
                    <a:cubicBezTo>
                      <a:pt x="1" y="66"/>
                      <a:pt x="1" y="1406"/>
                      <a:pt x="884" y="1472"/>
                    </a:cubicBezTo>
                    <a:cubicBezTo>
                      <a:pt x="1799" y="1406"/>
                      <a:pt x="1799" y="66"/>
                      <a:pt x="8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5086150" y="1319525"/>
                <a:ext cx="44975" cy="36000"/>
              </a:xfrm>
              <a:custGeom>
                <a:rect b="b" l="l" r="r" t="t"/>
                <a:pathLst>
                  <a:path extrusionOk="0" h="1440" w="1799">
                    <a:moveTo>
                      <a:pt x="883" y="1"/>
                    </a:moveTo>
                    <a:cubicBezTo>
                      <a:pt x="0" y="66"/>
                      <a:pt x="0" y="1374"/>
                      <a:pt x="883" y="1439"/>
                    </a:cubicBezTo>
                    <a:cubicBezTo>
                      <a:pt x="1798" y="1374"/>
                      <a:pt x="1798" y="66"/>
                      <a:pt x="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1" name="Google Shape;1031;p35"/>
          <p:cNvSpPr/>
          <p:nvPr/>
        </p:nvSpPr>
        <p:spPr>
          <a:xfrm>
            <a:off x="5522842" y="3065446"/>
            <a:ext cx="2831778" cy="6876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522842" y="2012446"/>
            <a:ext cx="2831778" cy="6876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41549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789379" y="3508846"/>
            <a:ext cx="2831778" cy="6876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789379" y="2608246"/>
            <a:ext cx="2831778" cy="6876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789392" y="1707646"/>
            <a:ext cx="2831778" cy="687680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5">
            <a:hlinkClick/>
          </p:cNvPr>
          <p:cNvSpPr txBox="1"/>
          <p:nvPr>
            <p:ph idx="3" type="subTitle"/>
          </p:nvPr>
        </p:nvSpPr>
        <p:spPr>
          <a:xfrm>
            <a:off x="713225" y="27277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Définition</a:t>
            </a:r>
            <a:endParaRPr sz="2400"/>
          </a:p>
        </p:txBody>
      </p:sp>
      <p:sp>
        <p:nvSpPr>
          <p:cNvPr id="1038" name="Google Shape;1038;p35">
            <a:hlinkClick/>
          </p:cNvPr>
          <p:cNvSpPr txBox="1"/>
          <p:nvPr>
            <p:ph idx="4" type="subTitle"/>
          </p:nvPr>
        </p:nvSpPr>
        <p:spPr>
          <a:xfrm>
            <a:off x="713225" y="36283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Idéation</a:t>
            </a:r>
            <a:endParaRPr b="1" sz="2400"/>
          </a:p>
        </p:txBody>
      </p:sp>
      <p:sp>
        <p:nvSpPr>
          <p:cNvPr id="1039" name="Google Shape;1039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Design Thinking process</a:t>
            </a:r>
            <a:endParaRPr sz="5500"/>
          </a:p>
        </p:txBody>
      </p:sp>
      <p:sp>
        <p:nvSpPr>
          <p:cNvPr id="1040" name="Google Shape;1040;p35"/>
          <p:cNvSpPr txBox="1"/>
          <p:nvPr>
            <p:ph idx="2" type="title"/>
          </p:nvPr>
        </p:nvSpPr>
        <p:spPr>
          <a:xfrm>
            <a:off x="789375" y="1319246"/>
            <a:ext cx="29784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step-1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41" name="Google Shape;1041;p35">
            <a:hlinkClick/>
          </p:cNvPr>
          <p:cNvSpPr txBox="1"/>
          <p:nvPr>
            <p:ph idx="5" type="subTitle"/>
          </p:nvPr>
        </p:nvSpPr>
        <p:spPr>
          <a:xfrm>
            <a:off x="5446675" y="2131945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Prototype</a:t>
            </a:r>
            <a:endParaRPr sz="2400"/>
          </a:p>
        </p:txBody>
      </p:sp>
      <p:sp>
        <p:nvSpPr>
          <p:cNvPr id="1042" name="Google Shape;1042;p35">
            <a:hlinkClick/>
          </p:cNvPr>
          <p:cNvSpPr txBox="1"/>
          <p:nvPr>
            <p:ph idx="7" type="subTitle"/>
          </p:nvPr>
        </p:nvSpPr>
        <p:spPr>
          <a:xfrm>
            <a:off x="5446675" y="3184963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Test</a:t>
            </a:r>
            <a:endParaRPr sz="2400"/>
          </a:p>
        </p:txBody>
      </p:sp>
      <p:sp>
        <p:nvSpPr>
          <p:cNvPr id="1043" name="Google Shape;1043;p35">
            <a:hlinkClick/>
          </p:cNvPr>
          <p:cNvSpPr txBox="1"/>
          <p:nvPr>
            <p:ph idx="1" type="subTitle"/>
          </p:nvPr>
        </p:nvSpPr>
        <p:spPr>
          <a:xfrm>
            <a:off x="713225" y="1827145"/>
            <a:ext cx="29841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Empathie</a:t>
            </a:r>
            <a:endParaRPr b="1" sz="2400"/>
          </a:p>
        </p:txBody>
      </p:sp>
      <p:grpSp>
        <p:nvGrpSpPr>
          <p:cNvPr id="1044" name="Google Shape;1044;p35"/>
          <p:cNvGrpSpPr/>
          <p:nvPr/>
        </p:nvGrpSpPr>
        <p:grpSpPr>
          <a:xfrm>
            <a:off x="4325102" y="93272"/>
            <a:ext cx="493797" cy="446228"/>
            <a:chOff x="2679436" y="3270400"/>
            <a:chExt cx="752625" cy="689795"/>
          </a:xfrm>
        </p:grpSpPr>
        <p:sp>
          <p:nvSpPr>
            <p:cNvPr id="1045" name="Google Shape;1045;p35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35"/>
          <p:cNvSpPr/>
          <p:nvPr/>
        </p:nvSpPr>
        <p:spPr>
          <a:xfrm>
            <a:off x="3836062" y="4244726"/>
            <a:ext cx="2091526" cy="507897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>
            <a:hlinkClick/>
          </p:cNvPr>
          <p:cNvSpPr txBox="1"/>
          <p:nvPr/>
        </p:nvSpPr>
        <p:spPr>
          <a:xfrm>
            <a:off x="3926800" y="4333525"/>
            <a:ext cx="1735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 b="1" sz="20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1" name="Google Shape;1051;p35"/>
          <p:cNvSpPr txBox="1"/>
          <p:nvPr>
            <p:ph idx="2" type="title"/>
          </p:nvPr>
        </p:nvSpPr>
        <p:spPr>
          <a:xfrm>
            <a:off x="716063" y="2241596"/>
            <a:ext cx="29784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step-2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2" name="Google Shape;1052;p35"/>
          <p:cNvSpPr txBox="1"/>
          <p:nvPr>
            <p:ph idx="2" type="title"/>
          </p:nvPr>
        </p:nvSpPr>
        <p:spPr>
          <a:xfrm>
            <a:off x="716075" y="3163946"/>
            <a:ext cx="29784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step-3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3" name="Google Shape;1053;p35"/>
          <p:cNvSpPr txBox="1"/>
          <p:nvPr>
            <p:ph idx="2" type="title"/>
          </p:nvPr>
        </p:nvSpPr>
        <p:spPr>
          <a:xfrm>
            <a:off x="5449513" y="1684396"/>
            <a:ext cx="29784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step-4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54" name="Google Shape;1054;p35"/>
          <p:cNvSpPr txBox="1"/>
          <p:nvPr>
            <p:ph idx="2" type="title"/>
          </p:nvPr>
        </p:nvSpPr>
        <p:spPr>
          <a:xfrm>
            <a:off x="5446638" y="2698146"/>
            <a:ext cx="29784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finalement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art Empathie (personnes)</a:t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624300" y="1446700"/>
            <a:ext cx="7717500" cy="316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61" name="Google Shape;1061;p36"/>
          <p:cNvSpPr/>
          <p:nvPr/>
        </p:nvSpPr>
        <p:spPr>
          <a:xfrm>
            <a:off x="3627750" y="2251600"/>
            <a:ext cx="1710600" cy="157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Google Shape;1062;p36"/>
          <p:cNvCxnSpPr>
            <a:stCxn id="1060" idx="1"/>
            <a:endCxn id="1061" idx="2"/>
          </p:cNvCxnSpPr>
          <p:nvPr/>
        </p:nvCxnSpPr>
        <p:spPr>
          <a:xfrm>
            <a:off x="624300" y="3029800"/>
            <a:ext cx="3003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36"/>
          <p:cNvCxnSpPr>
            <a:stCxn id="1060" idx="0"/>
            <a:endCxn id="1060" idx="0"/>
          </p:cNvCxnSpPr>
          <p:nvPr/>
        </p:nvCxnSpPr>
        <p:spPr>
          <a:xfrm>
            <a:off x="4483050" y="1446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36"/>
          <p:cNvCxnSpPr>
            <a:stCxn id="1060" idx="0"/>
            <a:endCxn id="1061" idx="0"/>
          </p:cNvCxnSpPr>
          <p:nvPr/>
        </p:nvCxnSpPr>
        <p:spPr>
          <a:xfrm>
            <a:off x="4483050" y="1446700"/>
            <a:ext cx="0" cy="8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6"/>
          <p:cNvCxnSpPr>
            <a:endCxn id="1060" idx="3"/>
          </p:cNvCxnSpPr>
          <p:nvPr/>
        </p:nvCxnSpPr>
        <p:spPr>
          <a:xfrm flipH="1" rot="10800000">
            <a:off x="5319900" y="3029800"/>
            <a:ext cx="30219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36"/>
          <p:cNvCxnSpPr>
            <a:stCxn id="1061" idx="4"/>
            <a:endCxn id="1060" idx="2"/>
          </p:cNvCxnSpPr>
          <p:nvPr/>
        </p:nvCxnSpPr>
        <p:spPr>
          <a:xfrm>
            <a:off x="4483050" y="3825700"/>
            <a:ext cx="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36"/>
          <p:cNvSpPr txBox="1"/>
          <p:nvPr/>
        </p:nvSpPr>
        <p:spPr>
          <a:xfrm>
            <a:off x="778975" y="1361500"/>
            <a:ext cx="9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DIT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8" name="Google Shape;1068;p36"/>
          <p:cNvSpPr txBox="1"/>
          <p:nvPr/>
        </p:nvSpPr>
        <p:spPr>
          <a:xfrm>
            <a:off x="4483100" y="1285300"/>
            <a:ext cx="129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Pense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566450" y="2868400"/>
            <a:ext cx="91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Fait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0" name="Google Shape;1070;p36"/>
          <p:cNvSpPr txBox="1"/>
          <p:nvPr/>
        </p:nvSpPr>
        <p:spPr>
          <a:xfrm>
            <a:off x="5262250" y="2944600"/>
            <a:ext cx="17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Nunito"/>
                <a:ea typeface="Nunito"/>
                <a:cs typeface="Nunito"/>
                <a:sym typeface="Nunito"/>
              </a:rPr>
              <a:t>Ressent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1" name="Google Shape;1071;p36"/>
          <p:cNvSpPr txBox="1"/>
          <p:nvPr/>
        </p:nvSpPr>
        <p:spPr>
          <a:xfrm>
            <a:off x="1154475" y="1785700"/>
            <a:ext cx="244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Pourquoi protégeons-nous l'environnement?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Comment préserver l'environnement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72" name="Google Shape;10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75" y="2181100"/>
            <a:ext cx="1710625" cy="17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36"/>
          <p:cNvSpPr txBox="1"/>
          <p:nvPr/>
        </p:nvSpPr>
        <p:spPr>
          <a:xfrm>
            <a:off x="5414650" y="1770500"/>
            <a:ext cx="291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Est-ce la responsabilité de chacun 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Méthodes de protection de l'environnement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4" name="Google Shape;1074;p36"/>
          <p:cNvSpPr txBox="1"/>
          <p:nvPr/>
        </p:nvSpPr>
        <p:spPr>
          <a:xfrm>
            <a:off x="5255050" y="3693400"/>
            <a:ext cx="24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Indifférence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5" name="Google Shape;1075;p36"/>
          <p:cNvSpPr txBox="1"/>
          <p:nvPr/>
        </p:nvSpPr>
        <p:spPr>
          <a:xfrm>
            <a:off x="974550" y="3373000"/>
            <a:ext cx="291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Rationaliser l’utilisation de l’eau et de l’énergie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Minimiser et recyclez les déchets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7"/>
          <p:cNvSpPr/>
          <p:nvPr/>
        </p:nvSpPr>
        <p:spPr>
          <a:xfrm rot="10800000">
            <a:off x="1047809" y="246220"/>
            <a:ext cx="3505179" cy="185943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7"/>
          <p:cNvSpPr/>
          <p:nvPr/>
        </p:nvSpPr>
        <p:spPr>
          <a:xfrm rot="10800000">
            <a:off x="4657766" y="739520"/>
            <a:ext cx="4042810" cy="3532280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7"/>
          <p:cNvSpPr/>
          <p:nvPr/>
        </p:nvSpPr>
        <p:spPr>
          <a:xfrm rot="10800000">
            <a:off x="5401827" y="4064034"/>
            <a:ext cx="2626942" cy="637997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7">
            <a:hlinkClick/>
          </p:cNvPr>
          <p:cNvSpPr txBox="1"/>
          <p:nvPr/>
        </p:nvSpPr>
        <p:spPr>
          <a:xfrm>
            <a:off x="5691850" y="4196425"/>
            <a:ext cx="2046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Help to protect!</a:t>
            </a:r>
            <a:endParaRPr sz="2000"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4" name="Google Shape;1084;p37"/>
          <p:cNvSpPr txBox="1"/>
          <p:nvPr>
            <p:ph idx="2" type="title"/>
          </p:nvPr>
        </p:nvSpPr>
        <p:spPr>
          <a:xfrm>
            <a:off x="951338" y="718740"/>
            <a:ext cx="36981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grpSp>
        <p:nvGrpSpPr>
          <p:cNvPr id="1085" name="Google Shape;1085;p37"/>
          <p:cNvGrpSpPr/>
          <p:nvPr/>
        </p:nvGrpSpPr>
        <p:grpSpPr>
          <a:xfrm>
            <a:off x="1428856" y="1882625"/>
            <a:ext cx="2743074" cy="2743192"/>
            <a:chOff x="2748350" y="671900"/>
            <a:chExt cx="2096350" cy="2108850"/>
          </a:xfrm>
        </p:grpSpPr>
        <p:sp>
          <p:nvSpPr>
            <p:cNvPr id="1086" name="Google Shape;1086;p37"/>
            <p:cNvSpPr/>
            <p:nvPr/>
          </p:nvSpPr>
          <p:spPr>
            <a:xfrm>
              <a:off x="3145950" y="702175"/>
              <a:ext cx="1291625" cy="1641800"/>
            </a:xfrm>
            <a:custGeom>
              <a:rect b="b" l="l" r="r" t="t"/>
              <a:pathLst>
                <a:path extrusionOk="0" h="65672" w="51665">
                  <a:moveTo>
                    <a:pt x="39424" y="0"/>
                  </a:moveTo>
                  <a:cubicBezTo>
                    <a:pt x="38784" y="0"/>
                    <a:pt x="38072" y="36"/>
                    <a:pt x="37645" y="463"/>
                  </a:cubicBezTo>
                  <a:cubicBezTo>
                    <a:pt x="37325" y="854"/>
                    <a:pt x="37112" y="1281"/>
                    <a:pt x="37041" y="1744"/>
                  </a:cubicBezTo>
                  <a:cubicBezTo>
                    <a:pt x="36187" y="5337"/>
                    <a:pt x="36009" y="9073"/>
                    <a:pt x="36507" y="12702"/>
                  </a:cubicBezTo>
                  <a:cubicBezTo>
                    <a:pt x="36898" y="15656"/>
                    <a:pt x="37112" y="17826"/>
                    <a:pt x="34514" y="19570"/>
                  </a:cubicBezTo>
                  <a:cubicBezTo>
                    <a:pt x="34087" y="19890"/>
                    <a:pt x="33589" y="20103"/>
                    <a:pt x="33056" y="20210"/>
                  </a:cubicBezTo>
                  <a:cubicBezTo>
                    <a:pt x="33012" y="20214"/>
                    <a:pt x="32968" y="20215"/>
                    <a:pt x="32925" y="20215"/>
                  </a:cubicBezTo>
                  <a:cubicBezTo>
                    <a:pt x="32122" y="20215"/>
                    <a:pt x="31393" y="19603"/>
                    <a:pt x="30921" y="18894"/>
                  </a:cubicBezTo>
                  <a:cubicBezTo>
                    <a:pt x="30529" y="18075"/>
                    <a:pt x="30138" y="17257"/>
                    <a:pt x="29853" y="16403"/>
                  </a:cubicBezTo>
                  <a:cubicBezTo>
                    <a:pt x="29462" y="15585"/>
                    <a:pt x="28857" y="14802"/>
                    <a:pt x="28039" y="14553"/>
                  </a:cubicBezTo>
                  <a:lnTo>
                    <a:pt x="28039" y="14553"/>
                  </a:lnTo>
                  <a:cubicBezTo>
                    <a:pt x="27647" y="14908"/>
                    <a:pt x="27896" y="15585"/>
                    <a:pt x="28110" y="16083"/>
                  </a:cubicBezTo>
                  <a:cubicBezTo>
                    <a:pt x="28537" y="16972"/>
                    <a:pt x="28857" y="17897"/>
                    <a:pt x="29035" y="18894"/>
                  </a:cubicBezTo>
                  <a:cubicBezTo>
                    <a:pt x="29142" y="19321"/>
                    <a:pt x="29106" y="19925"/>
                    <a:pt x="28679" y="20068"/>
                  </a:cubicBezTo>
                  <a:cubicBezTo>
                    <a:pt x="28650" y="20071"/>
                    <a:pt x="28622" y="20073"/>
                    <a:pt x="28593" y="20073"/>
                  </a:cubicBezTo>
                  <a:cubicBezTo>
                    <a:pt x="28339" y="20073"/>
                    <a:pt x="28099" y="19932"/>
                    <a:pt x="28003" y="19676"/>
                  </a:cubicBezTo>
                  <a:cubicBezTo>
                    <a:pt x="27861" y="19427"/>
                    <a:pt x="27790" y="19143"/>
                    <a:pt x="27790" y="18822"/>
                  </a:cubicBezTo>
                  <a:cubicBezTo>
                    <a:pt x="27647" y="17613"/>
                    <a:pt x="27398" y="16403"/>
                    <a:pt x="26971" y="15229"/>
                  </a:cubicBezTo>
                  <a:cubicBezTo>
                    <a:pt x="26900" y="14980"/>
                    <a:pt x="26758" y="14731"/>
                    <a:pt x="26580" y="14517"/>
                  </a:cubicBezTo>
                  <a:cubicBezTo>
                    <a:pt x="26366" y="14304"/>
                    <a:pt x="26046" y="14197"/>
                    <a:pt x="25761" y="14197"/>
                  </a:cubicBezTo>
                  <a:cubicBezTo>
                    <a:pt x="25613" y="14178"/>
                    <a:pt x="25438" y="14168"/>
                    <a:pt x="25246" y="14168"/>
                  </a:cubicBezTo>
                  <a:cubicBezTo>
                    <a:pt x="24381" y="14168"/>
                    <a:pt x="23184" y="14371"/>
                    <a:pt x="22630" y="14837"/>
                  </a:cubicBezTo>
                  <a:cubicBezTo>
                    <a:pt x="21776" y="15585"/>
                    <a:pt x="21954" y="17221"/>
                    <a:pt x="21741" y="18253"/>
                  </a:cubicBezTo>
                  <a:cubicBezTo>
                    <a:pt x="21362" y="19991"/>
                    <a:pt x="20252" y="20630"/>
                    <a:pt x="18956" y="20630"/>
                  </a:cubicBezTo>
                  <a:cubicBezTo>
                    <a:pt x="17572" y="20630"/>
                    <a:pt x="15977" y="19901"/>
                    <a:pt x="14838" y="19000"/>
                  </a:cubicBezTo>
                  <a:cubicBezTo>
                    <a:pt x="14162" y="18538"/>
                    <a:pt x="13664" y="17862"/>
                    <a:pt x="13344" y="17114"/>
                  </a:cubicBezTo>
                  <a:cubicBezTo>
                    <a:pt x="13095" y="16403"/>
                    <a:pt x="12988" y="15656"/>
                    <a:pt x="13023" y="14908"/>
                  </a:cubicBezTo>
                  <a:cubicBezTo>
                    <a:pt x="12952" y="12596"/>
                    <a:pt x="12917" y="10283"/>
                    <a:pt x="12846" y="7970"/>
                  </a:cubicBezTo>
                  <a:cubicBezTo>
                    <a:pt x="12846" y="6654"/>
                    <a:pt x="12846" y="5230"/>
                    <a:pt x="13593" y="4199"/>
                  </a:cubicBezTo>
                  <a:cubicBezTo>
                    <a:pt x="14376" y="4661"/>
                    <a:pt x="14411" y="5764"/>
                    <a:pt x="14376" y="6654"/>
                  </a:cubicBezTo>
                  <a:cubicBezTo>
                    <a:pt x="14340" y="9571"/>
                    <a:pt x="14482" y="12453"/>
                    <a:pt x="14909" y="15335"/>
                  </a:cubicBezTo>
                  <a:cubicBezTo>
                    <a:pt x="14945" y="16225"/>
                    <a:pt x="15229" y="17114"/>
                    <a:pt x="15656" y="17933"/>
                  </a:cubicBezTo>
                  <a:cubicBezTo>
                    <a:pt x="16052" y="18603"/>
                    <a:pt x="16761" y="19117"/>
                    <a:pt x="17493" y="19117"/>
                  </a:cubicBezTo>
                  <a:cubicBezTo>
                    <a:pt x="17616" y="19117"/>
                    <a:pt x="17740" y="19102"/>
                    <a:pt x="17862" y="19071"/>
                  </a:cubicBezTo>
                  <a:cubicBezTo>
                    <a:pt x="17258" y="14019"/>
                    <a:pt x="18147" y="8682"/>
                    <a:pt x="17044" y="3736"/>
                  </a:cubicBezTo>
                  <a:cubicBezTo>
                    <a:pt x="16937" y="2953"/>
                    <a:pt x="16724" y="2135"/>
                    <a:pt x="16119" y="1672"/>
                  </a:cubicBezTo>
                  <a:cubicBezTo>
                    <a:pt x="15692" y="1352"/>
                    <a:pt x="15194" y="1139"/>
                    <a:pt x="14660" y="1103"/>
                  </a:cubicBezTo>
                  <a:cubicBezTo>
                    <a:pt x="13224" y="816"/>
                    <a:pt x="11764" y="691"/>
                    <a:pt x="10319" y="691"/>
                  </a:cubicBezTo>
                  <a:cubicBezTo>
                    <a:pt x="9974" y="691"/>
                    <a:pt x="9630" y="698"/>
                    <a:pt x="9287" y="712"/>
                  </a:cubicBezTo>
                  <a:cubicBezTo>
                    <a:pt x="8647" y="712"/>
                    <a:pt x="8042" y="854"/>
                    <a:pt x="7508" y="1174"/>
                  </a:cubicBezTo>
                  <a:cubicBezTo>
                    <a:pt x="6583" y="1815"/>
                    <a:pt x="6370" y="3096"/>
                    <a:pt x="6228" y="4234"/>
                  </a:cubicBezTo>
                  <a:cubicBezTo>
                    <a:pt x="6192" y="4732"/>
                    <a:pt x="6121" y="5230"/>
                    <a:pt x="6050" y="5693"/>
                  </a:cubicBezTo>
                  <a:cubicBezTo>
                    <a:pt x="5409" y="10852"/>
                    <a:pt x="4271" y="16118"/>
                    <a:pt x="4093" y="21206"/>
                  </a:cubicBezTo>
                  <a:cubicBezTo>
                    <a:pt x="4022" y="23519"/>
                    <a:pt x="4804" y="26045"/>
                    <a:pt x="6761" y="27148"/>
                  </a:cubicBezTo>
                  <a:lnTo>
                    <a:pt x="4484" y="27469"/>
                  </a:lnTo>
                  <a:cubicBezTo>
                    <a:pt x="3915" y="31845"/>
                    <a:pt x="3559" y="36364"/>
                    <a:pt x="2705" y="40633"/>
                  </a:cubicBezTo>
                  <a:cubicBezTo>
                    <a:pt x="1887" y="44690"/>
                    <a:pt x="3345" y="48924"/>
                    <a:pt x="2242" y="52980"/>
                  </a:cubicBezTo>
                  <a:cubicBezTo>
                    <a:pt x="1780" y="54759"/>
                    <a:pt x="748" y="56396"/>
                    <a:pt x="179" y="58175"/>
                  </a:cubicBezTo>
                  <a:cubicBezTo>
                    <a:pt x="36" y="58531"/>
                    <a:pt x="1" y="58886"/>
                    <a:pt x="36" y="59278"/>
                  </a:cubicBezTo>
                  <a:cubicBezTo>
                    <a:pt x="143" y="59634"/>
                    <a:pt x="357" y="59989"/>
                    <a:pt x="641" y="60238"/>
                  </a:cubicBezTo>
                  <a:cubicBezTo>
                    <a:pt x="1707" y="61330"/>
                    <a:pt x="3154" y="61914"/>
                    <a:pt x="4644" y="61914"/>
                  </a:cubicBezTo>
                  <a:cubicBezTo>
                    <a:pt x="5243" y="61914"/>
                    <a:pt x="5849" y="61820"/>
                    <a:pt x="6441" y="61626"/>
                  </a:cubicBezTo>
                  <a:cubicBezTo>
                    <a:pt x="6797" y="61484"/>
                    <a:pt x="7153" y="61413"/>
                    <a:pt x="7544" y="61413"/>
                  </a:cubicBezTo>
                  <a:cubicBezTo>
                    <a:pt x="7935" y="61484"/>
                    <a:pt x="8291" y="61697"/>
                    <a:pt x="8576" y="61982"/>
                  </a:cubicBezTo>
                  <a:cubicBezTo>
                    <a:pt x="12654" y="65195"/>
                    <a:pt x="17993" y="65672"/>
                    <a:pt x="23195" y="65672"/>
                  </a:cubicBezTo>
                  <a:cubicBezTo>
                    <a:pt x="23984" y="65672"/>
                    <a:pt x="24770" y="65661"/>
                    <a:pt x="25548" y="65647"/>
                  </a:cubicBezTo>
                  <a:cubicBezTo>
                    <a:pt x="27790" y="65576"/>
                    <a:pt x="30102" y="65540"/>
                    <a:pt x="32166" y="64615"/>
                  </a:cubicBezTo>
                  <a:cubicBezTo>
                    <a:pt x="32913" y="64295"/>
                    <a:pt x="33589" y="63868"/>
                    <a:pt x="34372" y="63583"/>
                  </a:cubicBezTo>
                  <a:cubicBezTo>
                    <a:pt x="35093" y="63333"/>
                    <a:pt x="35838" y="63253"/>
                    <a:pt x="36595" y="63253"/>
                  </a:cubicBezTo>
                  <a:cubicBezTo>
                    <a:pt x="37669" y="63253"/>
                    <a:pt x="38766" y="63414"/>
                    <a:pt x="39851" y="63476"/>
                  </a:cubicBezTo>
                  <a:cubicBezTo>
                    <a:pt x="40316" y="63508"/>
                    <a:pt x="40781" y="63523"/>
                    <a:pt x="41245" y="63523"/>
                  </a:cubicBezTo>
                  <a:cubicBezTo>
                    <a:pt x="44475" y="63523"/>
                    <a:pt x="47668" y="62768"/>
                    <a:pt x="50561" y="61306"/>
                  </a:cubicBezTo>
                  <a:cubicBezTo>
                    <a:pt x="50917" y="61128"/>
                    <a:pt x="51237" y="60879"/>
                    <a:pt x="51451" y="60559"/>
                  </a:cubicBezTo>
                  <a:cubicBezTo>
                    <a:pt x="51629" y="60096"/>
                    <a:pt x="51664" y="59598"/>
                    <a:pt x="51522" y="59100"/>
                  </a:cubicBezTo>
                  <a:cubicBezTo>
                    <a:pt x="49494" y="47145"/>
                    <a:pt x="48284" y="35012"/>
                    <a:pt x="47928" y="22879"/>
                  </a:cubicBezTo>
                  <a:cubicBezTo>
                    <a:pt x="47928" y="22238"/>
                    <a:pt x="47822" y="21598"/>
                    <a:pt x="47608" y="20993"/>
                  </a:cubicBezTo>
                  <a:cubicBezTo>
                    <a:pt x="47395" y="20601"/>
                    <a:pt x="47110" y="20210"/>
                    <a:pt x="46790" y="19890"/>
                  </a:cubicBezTo>
                  <a:cubicBezTo>
                    <a:pt x="44050" y="16438"/>
                    <a:pt x="43160" y="11920"/>
                    <a:pt x="44370" y="7686"/>
                  </a:cubicBezTo>
                  <a:lnTo>
                    <a:pt x="44370" y="7686"/>
                  </a:lnTo>
                  <a:cubicBezTo>
                    <a:pt x="44940" y="10674"/>
                    <a:pt x="45544" y="13663"/>
                    <a:pt x="46114" y="16688"/>
                  </a:cubicBezTo>
                  <a:cubicBezTo>
                    <a:pt x="46228" y="17259"/>
                    <a:pt x="46663" y="17967"/>
                    <a:pt x="47106" y="17967"/>
                  </a:cubicBezTo>
                  <a:cubicBezTo>
                    <a:pt x="47215" y="17967"/>
                    <a:pt x="47325" y="17924"/>
                    <a:pt x="47430" y="17826"/>
                  </a:cubicBezTo>
                  <a:cubicBezTo>
                    <a:pt x="46434" y="13343"/>
                    <a:pt x="46292" y="8753"/>
                    <a:pt x="47039" y="4234"/>
                  </a:cubicBezTo>
                  <a:cubicBezTo>
                    <a:pt x="47181" y="3451"/>
                    <a:pt x="47288" y="2562"/>
                    <a:pt x="46861" y="1921"/>
                  </a:cubicBezTo>
                  <a:cubicBezTo>
                    <a:pt x="46470" y="1459"/>
                    <a:pt x="45971" y="1139"/>
                    <a:pt x="45402" y="1032"/>
                  </a:cubicBezTo>
                  <a:cubicBezTo>
                    <a:pt x="43481" y="356"/>
                    <a:pt x="41453" y="36"/>
                    <a:pt x="39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3536450" y="1307250"/>
              <a:ext cx="169050" cy="263775"/>
            </a:xfrm>
            <a:custGeom>
              <a:rect b="b" l="l" r="r" t="t"/>
              <a:pathLst>
                <a:path extrusionOk="0" h="10551" w="6762">
                  <a:moveTo>
                    <a:pt x="2794" y="1"/>
                  </a:moveTo>
                  <a:cubicBezTo>
                    <a:pt x="2669" y="1"/>
                    <a:pt x="2545" y="10"/>
                    <a:pt x="2420" y="28"/>
                  </a:cubicBezTo>
                  <a:cubicBezTo>
                    <a:pt x="2065" y="63"/>
                    <a:pt x="1709" y="170"/>
                    <a:pt x="1424" y="312"/>
                  </a:cubicBezTo>
                  <a:cubicBezTo>
                    <a:pt x="1139" y="490"/>
                    <a:pt x="855" y="668"/>
                    <a:pt x="641" y="917"/>
                  </a:cubicBezTo>
                  <a:cubicBezTo>
                    <a:pt x="428" y="1166"/>
                    <a:pt x="286" y="1415"/>
                    <a:pt x="179" y="1700"/>
                  </a:cubicBezTo>
                  <a:cubicBezTo>
                    <a:pt x="36" y="1985"/>
                    <a:pt x="1" y="2269"/>
                    <a:pt x="36" y="2554"/>
                  </a:cubicBezTo>
                  <a:cubicBezTo>
                    <a:pt x="36" y="2874"/>
                    <a:pt x="108" y="3159"/>
                    <a:pt x="286" y="3443"/>
                  </a:cubicBezTo>
                  <a:cubicBezTo>
                    <a:pt x="428" y="3764"/>
                    <a:pt x="677" y="4013"/>
                    <a:pt x="962" y="4262"/>
                  </a:cubicBezTo>
                  <a:cubicBezTo>
                    <a:pt x="1602" y="4653"/>
                    <a:pt x="2242" y="5009"/>
                    <a:pt x="2847" y="5329"/>
                  </a:cubicBezTo>
                  <a:cubicBezTo>
                    <a:pt x="3452" y="5649"/>
                    <a:pt x="4022" y="5970"/>
                    <a:pt x="4591" y="6325"/>
                  </a:cubicBezTo>
                  <a:cubicBezTo>
                    <a:pt x="4947" y="6539"/>
                    <a:pt x="5196" y="6824"/>
                    <a:pt x="5338" y="7108"/>
                  </a:cubicBezTo>
                  <a:cubicBezTo>
                    <a:pt x="5480" y="7393"/>
                    <a:pt x="5552" y="7678"/>
                    <a:pt x="5480" y="7962"/>
                  </a:cubicBezTo>
                  <a:cubicBezTo>
                    <a:pt x="5445" y="8247"/>
                    <a:pt x="5338" y="8496"/>
                    <a:pt x="5160" y="8709"/>
                  </a:cubicBezTo>
                  <a:cubicBezTo>
                    <a:pt x="4982" y="8923"/>
                    <a:pt x="4698" y="9065"/>
                    <a:pt x="4377" y="9172"/>
                  </a:cubicBezTo>
                  <a:cubicBezTo>
                    <a:pt x="4127" y="9255"/>
                    <a:pt x="3889" y="9290"/>
                    <a:pt x="3649" y="9290"/>
                  </a:cubicBezTo>
                  <a:cubicBezTo>
                    <a:pt x="3480" y="9290"/>
                    <a:pt x="3309" y="9273"/>
                    <a:pt x="3132" y="9243"/>
                  </a:cubicBezTo>
                  <a:cubicBezTo>
                    <a:pt x="2741" y="9136"/>
                    <a:pt x="2385" y="8958"/>
                    <a:pt x="2065" y="8709"/>
                  </a:cubicBezTo>
                  <a:cubicBezTo>
                    <a:pt x="2011" y="8674"/>
                    <a:pt x="1949" y="8656"/>
                    <a:pt x="1878" y="8656"/>
                  </a:cubicBezTo>
                  <a:cubicBezTo>
                    <a:pt x="1807" y="8656"/>
                    <a:pt x="1727" y="8674"/>
                    <a:pt x="1638" y="8709"/>
                  </a:cubicBezTo>
                  <a:cubicBezTo>
                    <a:pt x="1460" y="8745"/>
                    <a:pt x="1317" y="8852"/>
                    <a:pt x="1246" y="8958"/>
                  </a:cubicBezTo>
                  <a:cubicBezTo>
                    <a:pt x="1211" y="9030"/>
                    <a:pt x="1211" y="9172"/>
                    <a:pt x="1282" y="9350"/>
                  </a:cubicBezTo>
                  <a:cubicBezTo>
                    <a:pt x="1353" y="9528"/>
                    <a:pt x="1460" y="9634"/>
                    <a:pt x="1531" y="9741"/>
                  </a:cubicBezTo>
                  <a:cubicBezTo>
                    <a:pt x="1922" y="10133"/>
                    <a:pt x="2385" y="10346"/>
                    <a:pt x="2883" y="10488"/>
                  </a:cubicBezTo>
                  <a:cubicBezTo>
                    <a:pt x="3093" y="10531"/>
                    <a:pt x="3304" y="10551"/>
                    <a:pt x="3515" y="10551"/>
                  </a:cubicBezTo>
                  <a:cubicBezTo>
                    <a:pt x="3838" y="10551"/>
                    <a:pt x="4161" y="10503"/>
                    <a:pt x="4484" y="10417"/>
                  </a:cubicBezTo>
                  <a:cubicBezTo>
                    <a:pt x="5089" y="10275"/>
                    <a:pt x="5587" y="9990"/>
                    <a:pt x="6050" y="9563"/>
                  </a:cubicBezTo>
                  <a:cubicBezTo>
                    <a:pt x="6477" y="9101"/>
                    <a:pt x="6726" y="8531"/>
                    <a:pt x="6761" y="7820"/>
                  </a:cubicBezTo>
                  <a:cubicBezTo>
                    <a:pt x="6761" y="7464"/>
                    <a:pt x="6690" y="7144"/>
                    <a:pt x="6583" y="6895"/>
                  </a:cubicBezTo>
                  <a:cubicBezTo>
                    <a:pt x="6477" y="6610"/>
                    <a:pt x="6334" y="6361"/>
                    <a:pt x="6156" y="6148"/>
                  </a:cubicBezTo>
                  <a:cubicBezTo>
                    <a:pt x="6014" y="5934"/>
                    <a:pt x="5801" y="5756"/>
                    <a:pt x="5587" y="5578"/>
                  </a:cubicBezTo>
                  <a:cubicBezTo>
                    <a:pt x="5374" y="5400"/>
                    <a:pt x="5160" y="5258"/>
                    <a:pt x="4911" y="5116"/>
                  </a:cubicBezTo>
                  <a:cubicBezTo>
                    <a:pt x="4733" y="5009"/>
                    <a:pt x="4520" y="4902"/>
                    <a:pt x="4271" y="4760"/>
                  </a:cubicBezTo>
                  <a:cubicBezTo>
                    <a:pt x="4022" y="4618"/>
                    <a:pt x="3772" y="4475"/>
                    <a:pt x="3488" y="4333"/>
                  </a:cubicBezTo>
                  <a:cubicBezTo>
                    <a:pt x="3239" y="4191"/>
                    <a:pt x="2954" y="4013"/>
                    <a:pt x="2705" y="3870"/>
                  </a:cubicBezTo>
                  <a:cubicBezTo>
                    <a:pt x="2420" y="3728"/>
                    <a:pt x="2136" y="3550"/>
                    <a:pt x="1922" y="3408"/>
                  </a:cubicBezTo>
                  <a:cubicBezTo>
                    <a:pt x="1531" y="3194"/>
                    <a:pt x="1317" y="2910"/>
                    <a:pt x="1211" y="2625"/>
                  </a:cubicBezTo>
                  <a:cubicBezTo>
                    <a:pt x="1104" y="2340"/>
                    <a:pt x="1175" y="2020"/>
                    <a:pt x="1460" y="1664"/>
                  </a:cubicBezTo>
                  <a:cubicBezTo>
                    <a:pt x="1602" y="1486"/>
                    <a:pt x="1780" y="1380"/>
                    <a:pt x="1993" y="1273"/>
                  </a:cubicBezTo>
                  <a:cubicBezTo>
                    <a:pt x="2171" y="1166"/>
                    <a:pt x="2385" y="1095"/>
                    <a:pt x="2563" y="1095"/>
                  </a:cubicBezTo>
                  <a:cubicBezTo>
                    <a:pt x="2741" y="1095"/>
                    <a:pt x="2883" y="1095"/>
                    <a:pt x="3061" y="1131"/>
                  </a:cubicBezTo>
                  <a:cubicBezTo>
                    <a:pt x="3239" y="1166"/>
                    <a:pt x="3381" y="1237"/>
                    <a:pt x="3559" y="1309"/>
                  </a:cubicBezTo>
                  <a:cubicBezTo>
                    <a:pt x="3737" y="1380"/>
                    <a:pt x="3879" y="1451"/>
                    <a:pt x="4022" y="1522"/>
                  </a:cubicBezTo>
                  <a:cubicBezTo>
                    <a:pt x="4199" y="1593"/>
                    <a:pt x="4306" y="1664"/>
                    <a:pt x="4413" y="1736"/>
                  </a:cubicBezTo>
                  <a:cubicBezTo>
                    <a:pt x="4517" y="1788"/>
                    <a:pt x="4621" y="1821"/>
                    <a:pt x="4712" y="1821"/>
                  </a:cubicBezTo>
                  <a:cubicBezTo>
                    <a:pt x="4745" y="1821"/>
                    <a:pt x="4776" y="1816"/>
                    <a:pt x="4804" y="1807"/>
                  </a:cubicBezTo>
                  <a:cubicBezTo>
                    <a:pt x="4947" y="1771"/>
                    <a:pt x="5053" y="1700"/>
                    <a:pt x="5089" y="1664"/>
                  </a:cubicBezTo>
                  <a:cubicBezTo>
                    <a:pt x="5160" y="1558"/>
                    <a:pt x="5196" y="1451"/>
                    <a:pt x="5196" y="1309"/>
                  </a:cubicBezTo>
                  <a:cubicBezTo>
                    <a:pt x="5196" y="1202"/>
                    <a:pt x="5160" y="1095"/>
                    <a:pt x="5089" y="1024"/>
                  </a:cubicBezTo>
                  <a:cubicBezTo>
                    <a:pt x="4804" y="704"/>
                    <a:pt x="4377" y="455"/>
                    <a:pt x="3915" y="241"/>
                  </a:cubicBezTo>
                  <a:cubicBezTo>
                    <a:pt x="3541" y="81"/>
                    <a:pt x="3168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3730375" y="1299925"/>
              <a:ext cx="198400" cy="270725"/>
            </a:xfrm>
            <a:custGeom>
              <a:rect b="b" l="l" r="r" t="t"/>
              <a:pathLst>
                <a:path extrusionOk="0" h="10829" w="7936">
                  <a:moveTo>
                    <a:pt x="3487" y="1708"/>
                  </a:moveTo>
                  <a:cubicBezTo>
                    <a:pt x="3914" y="2918"/>
                    <a:pt x="4377" y="4128"/>
                    <a:pt x="4911" y="5231"/>
                  </a:cubicBezTo>
                  <a:cubicBezTo>
                    <a:pt x="3950" y="5480"/>
                    <a:pt x="3060" y="5658"/>
                    <a:pt x="2207" y="5729"/>
                  </a:cubicBezTo>
                  <a:cubicBezTo>
                    <a:pt x="2562" y="4377"/>
                    <a:pt x="2989" y="3060"/>
                    <a:pt x="3487" y="1708"/>
                  </a:cubicBezTo>
                  <a:close/>
                  <a:moveTo>
                    <a:pt x="3772" y="0"/>
                  </a:moveTo>
                  <a:cubicBezTo>
                    <a:pt x="3665" y="0"/>
                    <a:pt x="3594" y="36"/>
                    <a:pt x="3487" y="72"/>
                  </a:cubicBezTo>
                  <a:cubicBezTo>
                    <a:pt x="3416" y="107"/>
                    <a:pt x="3345" y="143"/>
                    <a:pt x="3274" y="214"/>
                  </a:cubicBezTo>
                  <a:cubicBezTo>
                    <a:pt x="3238" y="196"/>
                    <a:pt x="3203" y="187"/>
                    <a:pt x="3167" y="187"/>
                  </a:cubicBezTo>
                  <a:cubicBezTo>
                    <a:pt x="3132" y="187"/>
                    <a:pt x="3096" y="196"/>
                    <a:pt x="3060" y="214"/>
                  </a:cubicBezTo>
                  <a:cubicBezTo>
                    <a:pt x="2954" y="250"/>
                    <a:pt x="2918" y="285"/>
                    <a:pt x="2847" y="392"/>
                  </a:cubicBezTo>
                  <a:cubicBezTo>
                    <a:pt x="2491" y="1068"/>
                    <a:pt x="2171" y="1815"/>
                    <a:pt x="1851" y="2633"/>
                  </a:cubicBezTo>
                  <a:cubicBezTo>
                    <a:pt x="1530" y="3452"/>
                    <a:pt x="1246" y="4306"/>
                    <a:pt x="997" y="5160"/>
                  </a:cubicBezTo>
                  <a:cubicBezTo>
                    <a:pt x="748" y="6014"/>
                    <a:pt x="534" y="6903"/>
                    <a:pt x="356" y="7757"/>
                  </a:cubicBezTo>
                  <a:cubicBezTo>
                    <a:pt x="178" y="8611"/>
                    <a:pt x="72" y="9429"/>
                    <a:pt x="1" y="10177"/>
                  </a:cubicBezTo>
                  <a:cubicBezTo>
                    <a:pt x="1" y="10390"/>
                    <a:pt x="72" y="10568"/>
                    <a:pt x="178" y="10710"/>
                  </a:cubicBezTo>
                  <a:cubicBezTo>
                    <a:pt x="262" y="10794"/>
                    <a:pt x="357" y="10828"/>
                    <a:pt x="472" y="10828"/>
                  </a:cubicBezTo>
                  <a:cubicBezTo>
                    <a:pt x="554" y="10828"/>
                    <a:pt x="645" y="10811"/>
                    <a:pt x="748" y="10781"/>
                  </a:cubicBezTo>
                  <a:cubicBezTo>
                    <a:pt x="854" y="10746"/>
                    <a:pt x="961" y="10639"/>
                    <a:pt x="1068" y="10497"/>
                  </a:cubicBezTo>
                  <a:cubicBezTo>
                    <a:pt x="1139" y="10283"/>
                    <a:pt x="1210" y="10105"/>
                    <a:pt x="1281" y="9892"/>
                  </a:cubicBezTo>
                  <a:cubicBezTo>
                    <a:pt x="1353" y="9394"/>
                    <a:pt x="1459" y="8931"/>
                    <a:pt x="1566" y="8469"/>
                  </a:cubicBezTo>
                  <a:cubicBezTo>
                    <a:pt x="1673" y="7971"/>
                    <a:pt x="1780" y="7508"/>
                    <a:pt x="1886" y="7010"/>
                  </a:cubicBezTo>
                  <a:cubicBezTo>
                    <a:pt x="2491" y="6939"/>
                    <a:pt x="3096" y="6868"/>
                    <a:pt x="3737" y="6761"/>
                  </a:cubicBezTo>
                  <a:cubicBezTo>
                    <a:pt x="4341" y="6618"/>
                    <a:pt x="4946" y="6512"/>
                    <a:pt x="5444" y="6369"/>
                  </a:cubicBezTo>
                  <a:cubicBezTo>
                    <a:pt x="5658" y="6796"/>
                    <a:pt x="5871" y="7223"/>
                    <a:pt x="6085" y="7650"/>
                  </a:cubicBezTo>
                  <a:cubicBezTo>
                    <a:pt x="6334" y="8042"/>
                    <a:pt x="6547" y="8469"/>
                    <a:pt x="6796" y="8860"/>
                  </a:cubicBezTo>
                  <a:cubicBezTo>
                    <a:pt x="6832" y="8931"/>
                    <a:pt x="6903" y="9002"/>
                    <a:pt x="6974" y="9109"/>
                  </a:cubicBezTo>
                  <a:cubicBezTo>
                    <a:pt x="7046" y="9216"/>
                    <a:pt x="7152" y="9287"/>
                    <a:pt x="7223" y="9358"/>
                  </a:cubicBezTo>
                  <a:cubicBezTo>
                    <a:pt x="7330" y="9429"/>
                    <a:pt x="7401" y="9501"/>
                    <a:pt x="7508" y="9536"/>
                  </a:cubicBezTo>
                  <a:cubicBezTo>
                    <a:pt x="7561" y="9554"/>
                    <a:pt x="7615" y="9563"/>
                    <a:pt x="7664" y="9563"/>
                  </a:cubicBezTo>
                  <a:cubicBezTo>
                    <a:pt x="7713" y="9563"/>
                    <a:pt x="7757" y="9554"/>
                    <a:pt x="7793" y="9536"/>
                  </a:cubicBezTo>
                  <a:cubicBezTo>
                    <a:pt x="7864" y="9501"/>
                    <a:pt x="7899" y="9429"/>
                    <a:pt x="7935" y="9323"/>
                  </a:cubicBezTo>
                  <a:cubicBezTo>
                    <a:pt x="7935" y="9180"/>
                    <a:pt x="7935" y="9074"/>
                    <a:pt x="7935" y="8931"/>
                  </a:cubicBezTo>
                  <a:cubicBezTo>
                    <a:pt x="7935" y="8789"/>
                    <a:pt x="7899" y="8682"/>
                    <a:pt x="7864" y="8540"/>
                  </a:cubicBezTo>
                  <a:cubicBezTo>
                    <a:pt x="7828" y="8398"/>
                    <a:pt x="7793" y="8291"/>
                    <a:pt x="7793" y="8255"/>
                  </a:cubicBezTo>
                  <a:cubicBezTo>
                    <a:pt x="7579" y="7899"/>
                    <a:pt x="7401" y="7508"/>
                    <a:pt x="7223" y="7152"/>
                  </a:cubicBezTo>
                  <a:cubicBezTo>
                    <a:pt x="7010" y="6761"/>
                    <a:pt x="6832" y="6369"/>
                    <a:pt x="6654" y="5978"/>
                  </a:cubicBezTo>
                  <a:cubicBezTo>
                    <a:pt x="6903" y="5836"/>
                    <a:pt x="7081" y="5658"/>
                    <a:pt x="7188" y="5515"/>
                  </a:cubicBezTo>
                  <a:cubicBezTo>
                    <a:pt x="7259" y="5373"/>
                    <a:pt x="7259" y="5231"/>
                    <a:pt x="7188" y="5017"/>
                  </a:cubicBezTo>
                  <a:cubicBezTo>
                    <a:pt x="7117" y="4875"/>
                    <a:pt x="6974" y="4804"/>
                    <a:pt x="6796" y="4768"/>
                  </a:cubicBezTo>
                  <a:cubicBezTo>
                    <a:pt x="6619" y="4768"/>
                    <a:pt x="6476" y="4768"/>
                    <a:pt x="6334" y="4804"/>
                  </a:cubicBezTo>
                  <a:lnTo>
                    <a:pt x="6227" y="4839"/>
                  </a:lnTo>
                  <a:cubicBezTo>
                    <a:pt x="6192" y="4839"/>
                    <a:pt x="6156" y="4839"/>
                    <a:pt x="6120" y="4875"/>
                  </a:cubicBezTo>
                  <a:cubicBezTo>
                    <a:pt x="5836" y="4199"/>
                    <a:pt x="5516" y="3523"/>
                    <a:pt x="5266" y="2847"/>
                  </a:cubicBezTo>
                  <a:cubicBezTo>
                    <a:pt x="4982" y="2171"/>
                    <a:pt x="4733" y="1530"/>
                    <a:pt x="4519" y="890"/>
                  </a:cubicBezTo>
                  <a:cubicBezTo>
                    <a:pt x="4413" y="676"/>
                    <a:pt x="4306" y="499"/>
                    <a:pt x="4235" y="392"/>
                  </a:cubicBezTo>
                  <a:cubicBezTo>
                    <a:pt x="4163" y="250"/>
                    <a:pt x="4092" y="178"/>
                    <a:pt x="4021" y="107"/>
                  </a:cubicBezTo>
                  <a:cubicBezTo>
                    <a:pt x="3986" y="36"/>
                    <a:pt x="3914" y="0"/>
                    <a:pt x="3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939425" y="1264900"/>
              <a:ext cx="177925" cy="279675"/>
            </a:xfrm>
            <a:custGeom>
              <a:rect b="b" l="l" r="r" t="t"/>
              <a:pathLst>
                <a:path extrusionOk="0" h="11187" w="7117">
                  <a:moveTo>
                    <a:pt x="6567" y="0"/>
                  </a:moveTo>
                  <a:cubicBezTo>
                    <a:pt x="6527" y="0"/>
                    <a:pt x="6485" y="5"/>
                    <a:pt x="6440" y="14"/>
                  </a:cubicBezTo>
                  <a:cubicBezTo>
                    <a:pt x="6262" y="49"/>
                    <a:pt x="6084" y="192"/>
                    <a:pt x="5942" y="476"/>
                  </a:cubicBezTo>
                  <a:cubicBezTo>
                    <a:pt x="5551" y="1224"/>
                    <a:pt x="5088" y="2006"/>
                    <a:pt x="4626" y="2860"/>
                  </a:cubicBezTo>
                  <a:cubicBezTo>
                    <a:pt x="4163" y="3679"/>
                    <a:pt x="3665" y="4497"/>
                    <a:pt x="3167" y="5280"/>
                  </a:cubicBezTo>
                  <a:cubicBezTo>
                    <a:pt x="3024" y="5066"/>
                    <a:pt x="2846" y="4817"/>
                    <a:pt x="2669" y="4497"/>
                  </a:cubicBezTo>
                  <a:cubicBezTo>
                    <a:pt x="2491" y="4177"/>
                    <a:pt x="2277" y="3857"/>
                    <a:pt x="2099" y="3501"/>
                  </a:cubicBezTo>
                  <a:cubicBezTo>
                    <a:pt x="1921" y="3145"/>
                    <a:pt x="1743" y="2825"/>
                    <a:pt x="1566" y="2469"/>
                  </a:cubicBezTo>
                  <a:cubicBezTo>
                    <a:pt x="1388" y="2149"/>
                    <a:pt x="1245" y="1828"/>
                    <a:pt x="1139" y="1579"/>
                  </a:cubicBezTo>
                  <a:cubicBezTo>
                    <a:pt x="1032" y="1437"/>
                    <a:pt x="890" y="1366"/>
                    <a:pt x="747" y="1366"/>
                  </a:cubicBezTo>
                  <a:cubicBezTo>
                    <a:pt x="605" y="1330"/>
                    <a:pt x="498" y="1330"/>
                    <a:pt x="356" y="1330"/>
                  </a:cubicBezTo>
                  <a:cubicBezTo>
                    <a:pt x="214" y="1366"/>
                    <a:pt x="142" y="1437"/>
                    <a:pt x="107" y="1544"/>
                  </a:cubicBezTo>
                  <a:cubicBezTo>
                    <a:pt x="36" y="1615"/>
                    <a:pt x="36" y="1722"/>
                    <a:pt x="0" y="1828"/>
                  </a:cubicBezTo>
                  <a:cubicBezTo>
                    <a:pt x="36" y="1935"/>
                    <a:pt x="36" y="2077"/>
                    <a:pt x="71" y="2184"/>
                  </a:cubicBezTo>
                  <a:cubicBezTo>
                    <a:pt x="107" y="2327"/>
                    <a:pt x="178" y="2433"/>
                    <a:pt x="214" y="2540"/>
                  </a:cubicBezTo>
                  <a:cubicBezTo>
                    <a:pt x="534" y="3216"/>
                    <a:pt x="890" y="3892"/>
                    <a:pt x="1317" y="4675"/>
                  </a:cubicBezTo>
                  <a:cubicBezTo>
                    <a:pt x="1779" y="5422"/>
                    <a:pt x="2242" y="6205"/>
                    <a:pt x="2740" y="6988"/>
                  </a:cubicBezTo>
                  <a:cubicBezTo>
                    <a:pt x="2704" y="7664"/>
                    <a:pt x="2704" y="8304"/>
                    <a:pt x="2704" y="8945"/>
                  </a:cubicBezTo>
                  <a:cubicBezTo>
                    <a:pt x="2704" y="9549"/>
                    <a:pt x="2704" y="10154"/>
                    <a:pt x="2740" y="10688"/>
                  </a:cubicBezTo>
                  <a:cubicBezTo>
                    <a:pt x="2775" y="10902"/>
                    <a:pt x="2811" y="11044"/>
                    <a:pt x="2953" y="11115"/>
                  </a:cubicBezTo>
                  <a:cubicBezTo>
                    <a:pt x="3060" y="11151"/>
                    <a:pt x="3202" y="11186"/>
                    <a:pt x="3345" y="11186"/>
                  </a:cubicBezTo>
                  <a:cubicBezTo>
                    <a:pt x="3772" y="11151"/>
                    <a:pt x="3950" y="10973"/>
                    <a:pt x="3914" y="10617"/>
                  </a:cubicBezTo>
                  <a:cubicBezTo>
                    <a:pt x="3914" y="10368"/>
                    <a:pt x="3914" y="10083"/>
                    <a:pt x="3878" y="9692"/>
                  </a:cubicBezTo>
                  <a:cubicBezTo>
                    <a:pt x="3878" y="9300"/>
                    <a:pt x="3878" y="8873"/>
                    <a:pt x="3878" y="8446"/>
                  </a:cubicBezTo>
                  <a:cubicBezTo>
                    <a:pt x="3914" y="8019"/>
                    <a:pt x="3914" y="7628"/>
                    <a:pt x="3950" y="7237"/>
                  </a:cubicBezTo>
                  <a:cubicBezTo>
                    <a:pt x="3950" y="6845"/>
                    <a:pt x="3985" y="6525"/>
                    <a:pt x="4021" y="6312"/>
                  </a:cubicBezTo>
                  <a:cubicBezTo>
                    <a:pt x="4270" y="5956"/>
                    <a:pt x="4483" y="5529"/>
                    <a:pt x="4768" y="5066"/>
                  </a:cubicBezTo>
                  <a:cubicBezTo>
                    <a:pt x="5017" y="4604"/>
                    <a:pt x="5302" y="4141"/>
                    <a:pt x="5551" y="3679"/>
                  </a:cubicBezTo>
                  <a:cubicBezTo>
                    <a:pt x="5835" y="3180"/>
                    <a:pt x="6084" y="2718"/>
                    <a:pt x="6369" y="2255"/>
                  </a:cubicBezTo>
                  <a:cubicBezTo>
                    <a:pt x="6618" y="1793"/>
                    <a:pt x="6832" y="1366"/>
                    <a:pt x="7045" y="974"/>
                  </a:cubicBezTo>
                  <a:cubicBezTo>
                    <a:pt x="7081" y="832"/>
                    <a:pt x="7116" y="654"/>
                    <a:pt x="7081" y="476"/>
                  </a:cubicBezTo>
                  <a:cubicBezTo>
                    <a:pt x="7045" y="298"/>
                    <a:pt x="6974" y="192"/>
                    <a:pt x="6867" y="121"/>
                  </a:cubicBezTo>
                  <a:cubicBezTo>
                    <a:pt x="6787" y="40"/>
                    <a:pt x="6687" y="0"/>
                    <a:pt x="6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3548925" y="1738250"/>
              <a:ext cx="479475" cy="358550"/>
            </a:xfrm>
            <a:custGeom>
              <a:rect b="b" l="l" r="r" t="t"/>
              <a:pathLst>
                <a:path extrusionOk="0" h="14342" w="19179">
                  <a:moveTo>
                    <a:pt x="12989" y="1"/>
                  </a:moveTo>
                  <a:cubicBezTo>
                    <a:pt x="11721" y="1"/>
                    <a:pt x="10424" y="266"/>
                    <a:pt x="9215" y="365"/>
                  </a:cubicBezTo>
                  <a:cubicBezTo>
                    <a:pt x="6405" y="685"/>
                    <a:pt x="3843" y="2072"/>
                    <a:pt x="2099" y="4243"/>
                  </a:cubicBezTo>
                  <a:cubicBezTo>
                    <a:pt x="996" y="5524"/>
                    <a:pt x="0" y="7338"/>
                    <a:pt x="285" y="9331"/>
                  </a:cubicBezTo>
                  <a:cubicBezTo>
                    <a:pt x="569" y="11395"/>
                    <a:pt x="2064" y="12711"/>
                    <a:pt x="3523" y="13387"/>
                  </a:cubicBezTo>
                  <a:cubicBezTo>
                    <a:pt x="5106" y="14107"/>
                    <a:pt x="6770" y="14341"/>
                    <a:pt x="8428" y="14341"/>
                  </a:cubicBezTo>
                  <a:cubicBezTo>
                    <a:pt x="9229" y="14341"/>
                    <a:pt x="10029" y="14287"/>
                    <a:pt x="10817" y="14206"/>
                  </a:cubicBezTo>
                  <a:cubicBezTo>
                    <a:pt x="12845" y="13956"/>
                    <a:pt x="14908" y="13494"/>
                    <a:pt x="16545" y="11893"/>
                  </a:cubicBezTo>
                  <a:cubicBezTo>
                    <a:pt x="18431" y="9971"/>
                    <a:pt x="19178" y="7232"/>
                    <a:pt x="18644" y="4599"/>
                  </a:cubicBezTo>
                  <a:cubicBezTo>
                    <a:pt x="18253" y="2998"/>
                    <a:pt x="17292" y="1610"/>
                    <a:pt x="15905" y="720"/>
                  </a:cubicBezTo>
                  <a:cubicBezTo>
                    <a:pt x="14990" y="169"/>
                    <a:pt x="13999" y="1"/>
                    <a:pt x="1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3715250" y="1842525"/>
              <a:ext cx="89875" cy="108550"/>
            </a:xfrm>
            <a:custGeom>
              <a:rect b="b" l="l" r="r" t="t"/>
              <a:pathLst>
                <a:path extrusionOk="0" h="4342" w="3595">
                  <a:moveTo>
                    <a:pt x="3310" y="1"/>
                  </a:moveTo>
                  <a:cubicBezTo>
                    <a:pt x="3239" y="1"/>
                    <a:pt x="3167" y="36"/>
                    <a:pt x="3061" y="108"/>
                  </a:cubicBezTo>
                  <a:cubicBezTo>
                    <a:pt x="2989" y="143"/>
                    <a:pt x="2954" y="214"/>
                    <a:pt x="2954" y="285"/>
                  </a:cubicBezTo>
                  <a:cubicBezTo>
                    <a:pt x="2954" y="819"/>
                    <a:pt x="2918" y="1317"/>
                    <a:pt x="2918" y="1815"/>
                  </a:cubicBezTo>
                  <a:cubicBezTo>
                    <a:pt x="2883" y="2278"/>
                    <a:pt x="2847" y="2740"/>
                    <a:pt x="2812" y="3132"/>
                  </a:cubicBezTo>
                  <a:cubicBezTo>
                    <a:pt x="2669" y="2954"/>
                    <a:pt x="2527" y="2812"/>
                    <a:pt x="2349" y="2598"/>
                  </a:cubicBezTo>
                  <a:cubicBezTo>
                    <a:pt x="2207" y="2420"/>
                    <a:pt x="2064" y="2242"/>
                    <a:pt x="1886" y="2029"/>
                  </a:cubicBezTo>
                  <a:cubicBezTo>
                    <a:pt x="1709" y="1851"/>
                    <a:pt x="1495" y="1673"/>
                    <a:pt x="1282" y="1460"/>
                  </a:cubicBezTo>
                  <a:cubicBezTo>
                    <a:pt x="1068" y="1282"/>
                    <a:pt x="855" y="1104"/>
                    <a:pt x="606" y="961"/>
                  </a:cubicBezTo>
                  <a:cubicBezTo>
                    <a:pt x="606" y="890"/>
                    <a:pt x="570" y="784"/>
                    <a:pt x="534" y="748"/>
                  </a:cubicBezTo>
                  <a:cubicBezTo>
                    <a:pt x="463" y="677"/>
                    <a:pt x="392" y="641"/>
                    <a:pt x="250" y="641"/>
                  </a:cubicBezTo>
                  <a:cubicBezTo>
                    <a:pt x="214" y="641"/>
                    <a:pt x="143" y="677"/>
                    <a:pt x="72" y="748"/>
                  </a:cubicBezTo>
                  <a:cubicBezTo>
                    <a:pt x="36" y="819"/>
                    <a:pt x="1" y="926"/>
                    <a:pt x="1" y="1104"/>
                  </a:cubicBezTo>
                  <a:cubicBezTo>
                    <a:pt x="1" y="1246"/>
                    <a:pt x="1" y="1424"/>
                    <a:pt x="1" y="1673"/>
                  </a:cubicBezTo>
                  <a:cubicBezTo>
                    <a:pt x="1" y="1922"/>
                    <a:pt x="1" y="2207"/>
                    <a:pt x="1" y="2456"/>
                  </a:cubicBezTo>
                  <a:cubicBezTo>
                    <a:pt x="1" y="2740"/>
                    <a:pt x="1" y="2990"/>
                    <a:pt x="36" y="3239"/>
                  </a:cubicBezTo>
                  <a:cubicBezTo>
                    <a:pt x="36" y="3488"/>
                    <a:pt x="72" y="3666"/>
                    <a:pt x="107" y="3772"/>
                  </a:cubicBezTo>
                  <a:cubicBezTo>
                    <a:pt x="107" y="3915"/>
                    <a:pt x="179" y="4057"/>
                    <a:pt x="250" y="4164"/>
                  </a:cubicBezTo>
                  <a:cubicBezTo>
                    <a:pt x="356" y="4270"/>
                    <a:pt x="463" y="4342"/>
                    <a:pt x="570" y="4342"/>
                  </a:cubicBezTo>
                  <a:cubicBezTo>
                    <a:pt x="677" y="4342"/>
                    <a:pt x="712" y="4306"/>
                    <a:pt x="712" y="4235"/>
                  </a:cubicBezTo>
                  <a:cubicBezTo>
                    <a:pt x="677" y="3808"/>
                    <a:pt x="641" y="3381"/>
                    <a:pt x="641" y="2990"/>
                  </a:cubicBezTo>
                  <a:cubicBezTo>
                    <a:pt x="641" y="2563"/>
                    <a:pt x="606" y="2136"/>
                    <a:pt x="606" y="1709"/>
                  </a:cubicBezTo>
                  <a:lnTo>
                    <a:pt x="606" y="1709"/>
                  </a:lnTo>
                  <a:cubicBezTo>
                    <a:pt x="819" y="1851"/>
                    <a:pt x="961" y="1993"/>
                    <a:pt x="1139" y="2171"/>
                  </a:cubicBezTo>
                  <a:cubicBezTo>
                    <a:pt x="1317" y="2349"/>
                    <a:pt x="1495" y="2527"/>
                    <a:pt x="1637" y="2705"/>
                  </a:cubicBezTo>
                  <a:cubicBezTo>
                    <a:pt x="1815" y="2883"/>
                    <a:pt x="1958" y="3061"/>
                    <a:pt x="2064" y="3239"/>
                  </a:cubicBezTo>
                  <a:cubicBezTo>
                    <a:pt x="2207" y="3381"/>
                    <a:pt x="2349" y="3559"/>
                    <a:pt x="2456" y="3701"/>
                  </a:cubicBezTo>
                  <a:cubicBezTo>
                    <a:pt x="2562" y="3808"/>
                    <a:pt x="2669" y="3879"/>
                    <a:pt x="2812" y="3915"/>
                  </a:cubicBezTo>
                  <a:cubicBezTo>
                    <a:pt x="2918" y="3986"/>
                    <a:pt x="3025" y="3986"/>
                    <a:pt x="3096" y="3986"/>
                  </a:cubicBezTo>
                  <a:cubicBezTo>
                    <a:pt x="3203" y="3950"/>
                    <a:pt x="3239" y="3915"/>
                    <a:pt x="3310" y="3843"/>
                  </a:cubicBezTo>
                  <a:cubicBezTo>
                    <a:pt x="3345" y="3808"/>
                    <a:pt x="3381" y="3701"/>
                    <a:pt x="3381" y="3594"/>
                  </a:cubicBezTo>
                  <a:cubicBezTo>
                    <a:pt x="3452" y="3061"/>
                    <a:pt x="3523" y="2527"/>
                    <a:pt x="3523" y="1958"/>
                  </a:cubicBezTo>
                  <a:cubicBezTo>
                    <a:pt x="3559" y="1388"/>
                    <a:pt x="3594" y="819"/>
                    <a:pt x="3594" y="250"/>
                  </a:cubicBezTo>
                  <a:cubicBezTo>
                    <a:pt x="3594" y="72"/>
                    <a:pt x="3488" y="1"/>
                    <a:pt x="3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3828225" y="1855875"/>
              <a:ext cx="78300" cy="88075"/>
            </a:xfrm>
            <a:custGeom>
              <a:rect b="b" l="l" r="r" t="t"/>
              <a:pathLst>
                <a:path extrusionOk="0" h="3523" w="3132">
                  <a:moveTo>
                    <a:pt x="1310" y="591"/>
                  </a:moveTo>
                  <a:cubicBezTo>
                    <a:pt x="1374" y="591"/>
                    <a:pt x="1452" y="624"/>
                    <a:pt x="1530" y="677"/>
                  </a:cubicBezTo>
                  <a:cubicBezTo>
                    <a:pt x="1602" y="748"/>
                    <a:pt x="1708" y="819"/>
                    <a:pt x="1779" y="854"/>
                  </a:cubicBezTo>
                  <a:lnTo>
                    <a:pt x="1886" y="854"/>
                  </a:lnTo>
                  <a:cubicBezTo>
                    <a:pt x="1922" y="854"/>
                    <a:pt x="1993" y="854"/>
                    <a:pt x="2029" y="819"/>
                  </a:cubicBezTo>
                  <a:cubicBezTo>
                    <a:pt x="2206" y="890"/>
                    <a:pt x="2349" y="1032"/>
                    <a:pt x="2420" y="1246"/>
                  </a:cubicBezTo>
                  <a:cubicBezTo>
                    <a:pt x="2491" y="1424"/>
                    <a:pt x="2491" y="1637"/>
                    <a:pt x="2455" y="1815"/>
                  </a:cubicBezTo>
                  <a:cubicBezTo>
                    <a:pt x="2420" y="1993"/>
                    <a:pt x="2313" y="2135"/>
                    <a:pt x="2242" y="2278"/>
                  </a:cubicBezTo>
                  <a:cubicBezTo>
                    <a:pt x="2135" y="2420"/>
                    <a:pt x="2029" y="2527"/>
                    <a:pt x="1886" y="2633"/>
                  </a:cubicBezTo>
                  <a:cubicBezTo>
                    <a:pt x="1779" y="2705"/>
                    <a:pt x="1673" y="2776"/>
                    <a:pt x="1566" y="2811"/>
                  </a:cubicBezTo>
                  <a:cubicBezTo>
                    <a:pt x="1495" y="2829"/>
                    <a:pt x="1433" y="2838"/>
                    <a:pt x="1379" y="2838"/>
                  </a:cubicBezTo>
                  <a:cubicBezTo>
                    <a:pt x="1326" y="2838"/>
                    <a:pt x="1281" y="2829"/>
                    <a:pt x="1246" y="2811"/>
                  </a:cubicBezTo>
                  <a:cubicBezTo>
                    <a:pt x="1068" y="2776"/>
                    <a:pt x="961" y="2705"/>
                    <a:pt x="890" y="2633"/>
                  </a:cubicBezTo>
                  <a:cubicBezTo>
                    <a:pt x="783" y="2527"/>
                    <a:pt x="748" y="2384"/>
                    <a:pt x="712" y="2278"/>
                  </a:cubicBezTo>
                  <a:cubicBezTo>
                    <a:pt x="676" y="2135"/>
                    <a:pt x="641" y="1993"/>
                    <a:pt x="641" y="1851"/>
                  </a:cubicBezTo>
                  <a:cubicBezTo>
                    <a:pt x="641" y="1708"/>
                    <a:pt x="641" y="1602"/>
                    <a:pt x="676" y="1495"/>
                  </a:cubicBezTo>
                  <a:cubicBezTo>
                    <a:pt x="676" y="1459"/>
                    <a:pt x="712" y="1353"/>
                    <a:pt x="748" y="1281"/>
                  </a:cubicBezTo>
                  <a:cubicBezTo>
                    <a:pt x="783" y="1175"/>
                    <a:pt x="819" y="1068"/>
                    <a:pt x="854" y="961"/>
                  </a:cubicBezTo>
                  <a:cubicBezTo>
                    <a:pt x="926" y="890"/>
                    <a:pt x="961" y="783"/>
                    <a:pt x="1032" y="712"/>
                  </a:cubicBezTo>
                  <a:cubicBezTo>
                    <a:pt x="1103" y="641"/>
                    <a:pt x="1175" y="605"/>
                    <a:pt x="1246" y="605"/>
                  </a:cubicBezTo>
                  <a:cubicBezTo>
                    <a:pt x="1265" y="596"/>
                    <a:pt x="1286" y="591"/>
                    <a:pt x="1310" y="591"/>
                  </a:cubicBezTo>
                  <a:close/>
                  <a:moveTo>
                    <a:pt x="1068" y="0"/>
                  </a:moveTo>
                  <a:cubicBezTo>
                    <a:pt x="890" y="36"/>
                    <a:pt x="748" y="72"/>
                    <a:pt x="641" y="178"/>
                  </a:cubicBezTo>
                  <a:cubicBezTo>
                    <a:pt x="499" y="250"/>
                    <a:pt x="392" y="392"/>
                    <a:pt x="321" y="534"/>
                  </a:cubicBezTo>
                  <a:cubicBezTo>
                    <a:pt x="214" y="641"/>
                    <a:pt x="143" y="819"/>
                    <a:pt x="107" y="997"/>
                  </a:cubicBezTo>
                  <a:cubicBezTo>
                    <a:pt x="36" y="1175"/>
                    <a:pt x="36" y="1353"/>
                    <a:pt x="0" y="1530"/>
                  </a:cubicBezTo>
                  <a:cubicBezTo>
                    <a:pt x="0" y="1780"/>
                    <a:pt x="0" y="2029"/>
                    <a:pt x="36" y="2278"/>
                  </a:cubicBezTo>
                  <a:cubicBezTo>
                    <a:pt x="72" y="2527"/>
                    <a:pt x="178" y="2740"/>
                    <a:pt x="285" y="2918"/>
                  </a:cubicBezTo>
                  <a:cubicBezTo>
                    <a:pt x="392" y="3096"/>
                    <a:pt x="534" y="3274"/>
                    <a:pt x="748" y="3381"/>
                  </a:cubicBezTo>
                  <a:cubicBezTo>
                    <a:pt x="926" y="3487"/>
                    <a:pt x="1139" y="3523"/>
                    <a:pt x="1424" y="3523"/>
                  </a:cubicBezTo>
                  <a:cubicBezTo>
                    <a:pt x="1637" y="3523"/>
                    <a:pt x="1851" y="3452"/>
                    <a:pt x="2029" y="3345"/>
                  </a:cubicBezTo>
                  <a:cubicBezTo>
                    <a:pt x="2206" y="3274"/>
                    <a:pt x="2349" y="3132"/>
                    <a:pt x="2491" y="2989"/>
                  </a:cubicBezTo>
                  <a:cubicBezTo>
                    <a:pt x="2633" y="2847"/>
                    <a:pt x="2740" y="2669"/>
                    <a:pt x="2847" y="2491"/>
                  </a:cubicBezTo>
                  <a:cubicBezTo>
                    <a:pt x="2954" y="2313"/>
                    <a:pt x="3025" y="2135"/>
                    <a:pt x="3060" y="1957"/>
                  </a:cubicBezTo>
                  <a:cubicBezTo>
                    <a:pt x="3132" y="1780"/>
                    <a:pt x="3132" y="1602"/>
                    <a:pt x="3096" y="1424"/>
                  </a:cubicBezTo>
                  <a:cubicBezTo>
                    <a:pt x="3096" y="1246"/>
                    <a:pt x="3025" y="1068"/>
                    <a:pt x="2954" y="890"/>
                  </a:cubicBezTo>
                  <a:cubicBezTo>
                    <a:pt x="2882" y="712"/>
                    <a:pt x="2776" y="534"/>
                    <a:pt x="2598" y="427"/>
                  </a:cubicBezTo>
                  <a:cubicBezTo>
                    <a:pt x="2491" y="285"/>
                    <a:pt x="2313" y="178"/>
                    <a:pt x="2100" y="107"/>
                  </a:cubicBezTo>
                  <a:cubicBezTo>
                    <a:pt x="2071" y="98"/>
                    <a:pt x="2042" y="93"/>
                    <a:pt x="2014" y="93"/>
                  </a:cubicBezTo>
                  <a:cubicBezTo>
                    <a:pt x="1936" y="93"/>
                    <a:pt x="1858" y="126"/>
                    <a:pt x="1779" y="178"/>
                  </a:cubicBezTo>
                  <a:cubicBezTo>
                    <a:pt x="1673" y="107"/>
                    <a:pt x="1530" y="72"/>
                    <a:pt x="1424" y="36"/>
                  </a:cubicBezTo>
                  <a:cubicBezTo>
                    <a:pt x="1281" y="36"/>
                    <a:pt x="1139" y="0"/>
                    <a:pt x="1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2748350" y="1696800"/>
              <a:ext cx="2081500" cy="1083950"/>
            </a:xfrm>
            <a:custGeom>
              <a:rect b="b" l="l" r="r" t="t"/>
              <a:pathLst>
                <a:path extrusionOk="0" h="43358" w="83260">
                  <a:moveTo>
                    <a:pt x="78554" y="1"/>
                  </a:moveTo>
                  <a:cubicBezTo>
                    <a:pt x="76764" y="1"/>
                    <a:pt x="72024" y="2407"/>
                    <a:pt x="70877" y="2841"/>
                  </a:cubicBezTo>
                  <a:cubicBezTo>
                    <a:pt x="70237" y="3019"/>
                    <a:pt x="69632" y="3375"/>
                    <a:pt x="69169" y="3873"/>
                  </a:cubicBezTo>
                  <a:cubicBezTo>
                    <a:pt x="68600" y="4584"/>
                    <a:pt x="68636" y="5545"/>
                    <a:pt x="68707" y="6435"/>
                  </a:cubicBezTo>
                  <a:cubicBezTo>
                    <a:pt x="68992" y="8925"/>
                    <a:pt x="69703" y="11309"/>
                    <a:pt x="70201" y="13729"/>
                  </a:cubicBezTo>
                  <a:cubicBezTo>
                    <a:pt x="70664" y="16077"/>
                    <a:pt x="70948" y="18461"/>
                    <a:pt x="70948" y="20845"/>
                  </a:cubicBezTo>
                  <a:cubicBezTo>
                    <a:pt x="71020" y="21734"/>
                    <a:pt x="70877" y="22624"/>
                    <a:pt x="70557" y="23442"/>
                  </a:cubicBezTo>
                  <a:cubicBezTo>
                    <a:pt x="69988" y="24545"/>
                    <a:pt x="68778" y="25221"/>
                    <a:pt x="67604" y="25684"/>
                  </a:cubicBezTo>
                  <a:cubicBezTo>
                    <a:pt x="64431" y="27013"/>
                    <a:pt x="61030" y="27701"/>
                    <a:pt x="57607" y="27701"/>
                  </a:cubicBezTo>
                  <a:cubicBezTo>
                    <a:pt x="56540" y="27701"/>
                    <a:pt x="55469" y="27634"/>
                    <a:pt x="54403" y="27498"/>
                  </a:cubicBezTo>
                  <a:cubicBezTo>
                    <a:pt x="53934" y="27405"/>
                    <a:pt x="53444" y="27360"/>
                    <a:pt x="52956" y="27360"/>
                  </a:cubicBezTo>
                  <a:cubicBezTo>
                    <a:pt x="52519" y="27360"/>
                    <a:pt x="52084" y="27396"/>
                    <a:pt x="51664" y="27463"/>
                  </a:cubicBezTo>
                  <a:cubicBezTo>
                    <a:pt x="50988" y="27676"/>
                    <a:pt x="50383" y="27961"/>
                    <a:pt x="49778" y="28281"/>
                  </a:cubicBezTo>
                  <a:cubicBezTo>
                    <a:pt x="48134" y="29052"/>
                    <a:pt x="46445" y="29256"/>
                    <a:pt x="44741" y="29256"/>
                  </a:cubicBezTo>
                  <a:cubicBezTo>
                    <a:pt x="43458" y="29256"/>
                    <a:pt x="42167" y="29141"/>
                    <a:pt x="40883" y="29064"/>
                  </a:cubicBezTo>
                  <a:cubicBezTo>
                    <a:pt x="37502" y="28815"/>
                    <a:pt x="34229" y="29100"/>
                    <a:pt x="30884" y="28459"/>
                  </a:cubicBezTo>
                  <a:cubicBezTo>
                    <a:pt x="28394" y="28032"/>
                    <a:pt x="26010" y="27107"/>
                    <a:pt x="23875" y="25826"/>
                  </a:cubicBezTo>
                  <a:cubicBezTo>
                    <a:pt x="23306" y="25399"/>
                    <a:pt x="22701" y="25115"/>
                    <a:pt x="22025" y="24901"/>
                  </a:cubicBezTo>
                  <a:cubicBezTo>
                    <a:pt x="21634" y="24832"/>
                    <a:pt x="21244" y="24793"/>
                    <a:pt x="20853" y="24793"/>
                  </a:cubicBezTo>
                  <a:cubicBezTo>
                    <a:pt x="20639" y="24793"/>
                    <a:pt x="20424" y="24805"/>
                    <a:pt x="20210" y="24830"/>
                  </a:cubicBezTo>
                  <a:cubicBezTo>
                    <a:pt x="18502" y="24830"/>
                    <a:pt x="16794" y="24510"/>
                    <a:pt x="15193" y="23869"/>
                  </a:cubicBezTo>
                  <a:cubicBezTo>
                    <a:pt x="13023" y="22944"/>
                    <a:pt x="12027" y="21130"/>
                    <a:pt x="12596" y="18746"/>
                  </a:cubicBezTo>
                  <a:cubicBezTo>
                    <a:pt x="12952" y="17180"/>
                    <a:pt x="13841" y="15828"/>
                    <a:pt x="14482" y="14369"/>
                  </a:cubicBezTo>
                  <a:cubicBezTo>
                    <a:pt x="15442" y="12377"/>
                    <a:pt x="15976" y="10171"/>
                    <a:pt x="16154" y="7965"/>
                  </a:cubicBezTo>
                  <a:cubicBezTo>
                    <a:pt x="16367" y="4869"/>
                    <a:pt x="13521" y="5083"/>
                    <a:pt x="11173" y="4727"/>
                  </a:cubicBezTo>
                  <a:cubicBezTo>
                    <a:pt x="8500" y="4380"/>
                    <a:pt x="5962" y="3016"/>
                    <a:pt x="3229" y="3016"/>
                  </a:cubicBezTo>
                  <a:cubicBezTo>
                    <a:pt x="3161" y="3016"/>
                    <a:pt x="3093" y="3017"/>
                    <a:pt x="3025" y="3019"/>
                  </a:cubicBezTo>
                  <a:cubicBezTo>
                    <a:pt x="2989" y="3016"/>
                    <a:pt x="2952" y="3014"/>
                    <a:pt x="2916" y="3014"/>
                  </a:cubicBezTo>
                  <a:cubicBezTo>
                    <a:pt x="2526" y="3014"/>
                    <a:pt x="2144" y="3188"/>
                    <a:pt x="1850" y="3481"/>
                  </a:cubicBezTo>
                  <a:cubicBezTo>
                    <a:pt x="1495" y="3908"/>
                    <a:pt x="1673" y="5225"/>
                    <a:pt x="2135" y="5581"/>
                  </a:cubicBezTo>
                  <a:cubicBezTo>
                    <a:pt x="3452" y="6755"/>
                    <a:pt x="4910" y="7822"/>
                    <a:pt x="6120" y="9068"/>
                  </a:cubicBezTo>
                  <a:cubicBezTo>
                    <a:pt x="7401" y="10313"/>
                    <a:pt x="8326" y="11879"/>
                    <a:pt x="8789" y="13586"/>
                  </a:cubicBezTo>
                  <a:cubicBezTo>
                    <a:pt x="8860" y="13764"/>
                    <a:pt x="8824" y="14049"/>
                    <a:pt x="8646" y="14085"/>
                  </a:cubicBezTo>
                  <a:cubicBezTo>
                    <a:pt x="8575" y="14085"/>
                    <a:pt x="8468" y="14085"/>
                    <a:pt x="8397" y="14049"/>
                  </a:cubicBezTo>
                  <a:cubicBezTo>
                    <a:pt x="7557" y="13612"/>
                    <a:pt x="6813" y="12795"/>
                    <a:pt x="5894" y="12795"/>
                  </a:cubicBezTo>
                  <a:cubicBezTo>
                    <a:pt x="5839" y="12795"/>
                    <a:pt x="5784" y="12798"/>
                    <a:pt x="5729" y="12804"/>
                  </a:cubicBezTo>
                  <a:cubicBezTo>
                    <a:pt x="4021" y="12946"/>
                    <a:pt x="2028" y="15401"/>
                    <a:pt x="819" y="16468"/>
                  </a:cubicBezTo>
                  <a:cubicBezTo>
                    <a:pt x="534" y="16682"/>
                    <a:pt x="320" y="16967"/>
                    <a:pt x="178" y="17287"/>
                  </a:cubicBezTo>
                  <a:cubicBezTo>
                    <a:pt x="0" y="18070"/>
                    <a:pt x="890" y="18603"/>
                    <a:pt x="1637" y="18888"/>
                  </a:cubicBezTo>
                  <a:lnTo>
                    <a:pt x="6369" y="20738"/>
                  </a:lnTo>
                  <a:cubicBezTo>
                    <a:pt x="6654" y="20809"/>
                    <a:pt x="6903" y="20987"/>
                    <a:pt x="7116" y="21236"/>
                  </a:cubicBezTo>
                  <a:cubicBezTo>
                    <a:pt x="7259" y="21556"/>
                    <a:pt x="7294" y="21948"/>
                    <a:pt x="7223" y="22339"/>
                  </a:cubicBezTo>
                  <a:cubicBezTo>
                    <a:pt x="7223" y="24616"/>
                    <a:pt x="10283" y="25079"/>
                    <a:pt x="10710" y="27214"/>
                  </a:cubicBezTo>
                  <a:cubicBezTo>
                    <a:pt x="10817" y="28175"/>
                    <a:pt x="10746" y="29171"/>
                    <a:pt x="10461" y="30096"/>
                  </a:cubicBezTo>
                  <a:lnTo>
                    <a:pt x="9465" y="34686"/>
                  </a:lnTo>
                  <a:cubicBezTo>
                    <a:pt x="9145" y="36180"/>
                    <a:pt x="8860" y="37924"/>
                    <a:pt x="9892" y="39062"/>
                  </a:cubicBezTo>
                  <a:cubicBezTo>
                    <a:pt x="10497" y="39738"/>
                    <a:pt x="11386" y="39987"/>
                    <a:pt x="12276" y="40201"/>
                  </a:cubicBezTo>
                  <a:cubicBezTo>
                    <a:pt x="21051" y="42422"/>
                    <a:pt x="30046" y="43357"/>
                    <a:pt x="39083" y="43357"/>
                  </a:cubicBezTo>
                  <a:cubicBezTo>
                    <a:pt x="50602" y="43357"/>
                    <a:pt x="62189" y="41838"/>
                    <a:pt x="73475" y="39525"/>
                  </a:cubicBezTo>
                  <a:cubicBezTo>
                    <a:pt x="74898" y="39240"/>
                    <a:pt x="76357" y="38920"/>
                    <a:pt x="77531" y="38102"/>
                  </a:cubicBezTo>
                  <a:cubicBezTo>
                    <a:pt x="82477" y="34757"/>
                    <a:pt x="76037" y="26075"/>
                    <a:pt x="74756" y="22090"/>
                  </a:cubicBezTo>
                  <a:cubicBezTo>
                    <a:pt x="74542" y="21521"/>
                    <a:pt x="74400" y="20880"/>
                    <a:pt x="74684" y="20347"/>
                  </a:cubicBezTo>
                  <a:cubicBezTo>
                    <a:pt x="75005" y="19920"/>
                    <a:pt x="75503" y="19635"/>
                    <a:pt x="76037" y="19528"/>
                  </a:cubicBezTo>
                  <a:lnTo>
                    <a:pt x="81267" y="17821"/>
                  </a:lnTo>
                  <a:cubicBezTo>
                    <a:pt x="82156" y="17500"/>
                    <a:pt x="83259" y="16931"/>
                    <a:pt x="83082" y="16006"/>
                  </a:cubicBezTo>
                  <a:cubicBezTo>
                    <a:pt x="83046" y="15757"/>
                    <a:pt x="82939" y="15508"/>
                    <a:pt x="82761" y="15294"/>
                  </a:cubicBezTo>
                  <a:cubicBezTo>
                    <a:pt x="81730" y="13373"/>
                    <a:pt x="79523" y="11345"/>
                    <a:pt x="78065" y="9672"/>
                  </a:cubicBezTo>
                  <a:cubicBezTo>
                    <a:pt x="77958" y="9495"/>
                    <a:pt x="77816" y="9388"/>
                    <a:pt x="77638" y="9352"/>
                  </a:cubicBezTo>
                  <a:cubicBezTo>
                    <a:pt x="77495" y="9352"/>
                    <a:pt x="77389" y="9423"/>
                    <a:pt x="77317" y="9530"/>
                  </a:cubicBezTo>
                  <a:cubicBezTo>
                    <a:pt x="76891" y="9886"/>
                    <a:pt x="76784" y="10491"/>
                    <a:pt x="76606" y="11025"/>
                  </a:cubicBezTo>
                  <a:cubicBezTo>
                    <a:pt x="76433" y="11542"/>
                    <a:pt x="76026" y="12094"/>
                    <a:pt x="75515" y="12094"/>
                  </a:cubicBezTo>
                  <a:cubicBezTo>
                    <a:pt x="75499" y="12094"/>
                    <a:pt x="75483" y="12093"/>
                    <a:pt x="75467" y="12092"/>
                  </a:cubicBezTo>
                  <a:cubicBezTo>
                    <a:pt x="75218" y="10989"/>
                    <a:pt x="75645" y="9886"/>
                    <a:pt x="76108" y="8890"/>
                  </a:cubicBezTo>
                  <a:cubicBezTo>
                    <a:pt x="76677" y="7538"/>
                    <a:pt x="80413" y="1489"/>
                    <a:pt x="79132" y="172"/>
                  </a:cubicBezTo>
                  <a:cubicBezTo>
                    <a:pt x="79018" y="53"/>
                    <a:pt x="78818" y="1"/>
                    <a:pt x="78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3147750" y="2437250"/>
              <a:ext cx="83625" cy="163175"/>
            </a:xfrm>
            <a:custGeom>
              <a:rect b="b" l="l" r="r" t="t"/>
              <a:pathLst>
                <a:path extrusionOk="0" h="6527" w="3345">
                  <a:moveTo>
                    <a:pt x="1685" y="1"/>
                  </a:moveTo>
                  <a:cubicBezTo>
                    <a:pt x="1608" y="1"/>
                    <a:pt x="1532" y="5"/>
                    <a:pt x="1459" y="15"/>
                  </a:cubicBezTo>
                  <a:cubicBezTo>
                    <a:pt x="1032" y="51"/>
                    <a:pt x="640" y="229"/>
                    <a:pt x="320" y="513"/>
                  </a:cubicBezTo>
                  <a:cubicBezTo>
                    <a:pt x="178" y="620"/>
                    <a:pt x="71" y="763"/>
                    <a:pt x="36" y="940"/>
                  </a:cubicBezTo>
                  <a:cubicBezTo>
                    <a:pt x="0" y="1012"/>
                    <a:pt x="0" y="1047"/>
                    <a:pt x="36" y="1083"/>
                  </a:cubicBezTo>
                  <a:cubicBezTo>
                    <a:pt x="36" y="1154"/>
                    <a:pt x="71" y="1190"/>
                    <a:pt x="107" y="1225"/>
                  </a:cubicBezTo>
                  <a:cubicBezTo>
                    <a:pt x="142" y="1261"/>
                    <a:pt x="214" y="1261"/>
                    <a:pt x="249" y="1261"/>
                  </a:cubicBezTo>
                  <a:cubicBezTo>
                    <a:pt x="356" y="1261"/>
                    <a:pt x="427" y="1225"/>
                    <a:pt x="498" y="1154"/>
                  </a:cubicBezTo>
                  <a:cubicBezTo>
                    <a:pt x="783" y="976"/>
                    <a:pt x="1103" y="869"/>
                    <a:pt x="1423" y="834"/>
                  </a:cubicBezTo>
                  <a:cubicBezTo>
                    <a:pt x="1506" y="815"/>
                    <a:pt x="1589" y="806"/>
                    <a:pt x="1671" y="806"/>
                  </a:cubicBezTo>
                  <a:cubicBezTo>
                    <a:pt x="1907" y="806"/>
                    <a:pt x="2137" y="880"/>
                    <a:pt x="2348" y="1012"/>
                  </a:cubicBezTo>
                  <a:cubicBezTo>
                    <a:pt x="2491" y="1083"/>
                    <a:pt x="2597" y="1190"/>
                    <a:pt x="2669" y="1296"/>
                  </a:cubicBezTo>
                  <a:cubicBezTo>
                    <a:pt x="2704" y="1439"/>
                    <a:pt x="2740" y="1581"/>
                    <a:pt x="2704" y="1688"/>
                  </a:cubicBezTo>
                  <a:cubicBezTo>
                    <a:pt x="2704" y="1866"/>
                    <a:pt x="2669" y="2043"/>
                    <a:pt x="2562" y="2186"/>
                  </a:cubicBezTo>
                  <a:cubicBezTo>
                    <a:pt x="2491" y="2364"/>
                    <a:pt x="2384" y="2506"/>
                    <a:pt x="2242" y="2648"/>
                  </a:cubicBezTo>
                  <a:cubicBezTo>
                    <a:pt x="2135" y="2791"/>
                    <a:pt x="1993" y="2897"/>
                    <a:pt x="1850" y="3004"/>
                  </a:cubicBezTo>
                  <a:cubicBezTo>
                    <a:pt x="1708" y="3111"/>
                    <a:pt x="1530" y="3182"/>
                    <a:pt x="1388" y="3289"/>
                  </a:cubicBezTo>
                  <a:cubicBezTo>
                    <a:pt x="1388" y="3075"/>
                    <a:pt x="1423" y="2862"/>
                    <a:pt x="1459" y="2684"/>
                  </a:cubicBezTo>
                  <a:cubicBezTo>
                    <a:pt x="1459" y="2470"/>
                    <a:pt x="1494" y="2293"/>
                    <a:pt x="1494" y="2150"/>
                  </a:cubicBezTo>
                  <a:cubicBezTo>
                    <a:pt x="1494" y="2079"/>
                    <a:pt x="1494" y="1972"/>
                    <a:pt x="1459" y="1901"/>
                  </a:cubicBezTo>
                  <a:cubicBezTo>
                    <a:pt x="1459" y="1830"/>
                    <a:pt x="1423" y="1759"/>
                    <a:pt x="1388" y="1688"/>
                  </a:cubicBezTo>
                  <a:cubicBezTo>
                    <a:pt x="1352" y="1616"/>
                    <a:pt x="1317" y="1545"/>
                    <a:pt x="1281" y="1510"/>
                  </a:cubicBezTo>
                  <a:cubicBezTo>
                    <a:pt x="1256" y="1485"/>
                    <a:pt x="1213" y="1459"/>
                    <a:pt x="1177" y="1459"/>
                  </a:cubicBezTo>
                  <a:cubicBezTo>
                    <a:pt x="1163" y="1459"/>
                    <a:pt x="1149" y="1464"/>
                    <a:pt x="1139" y="1474"/>
                  </a:cubicBezTo>
                  <a:cubicBezTo>
                    <a:pt x="1103" y="1510"/>
                    <a:pt x="1067" y="1545"/>
                    <a:pt x="1032" y="1581"/>
                  </a:cubicBezTo>
                  <a:lnTo>
                    <a:pt x="961" y="1688"/>
                  </a:lnTo>
                  <a:cubicBezTo>
                    <a:pt x="961" y="1723"/>
                    <a:pt x="925" y="1759"/>
                    <a:pt x="925" y="1794"/>
                  </a:cubicBezTo>
                  <a:cubicBezTo>
                    <a:pt x="854" y="2506"/>
                    <a:pt x="783" y="3218"/>
                    <a:pt x="676" y="3965"/>
                  </a:cubicBezTo>
                  <a:cubicBezTo>
                    <a:pt x="569" y="4676"/>
                    <a:pt x="427" y="5388"/>
                    <a:pt x="285" y="6064"/>
                  </a:cubicBezTo>
                  <a:cubicBezTo>
                    <a:pt x="285" y="6171"/>
                    <a:pt x="320" y="6242"/>
                    <a:pt x="356" y="6313"/>
                  </a:cubicBezTo>
                  <a:cubicBezTo>
                    <a:pt x="391" y="6420"/>
                    <a:pt x="498" y="6491"/>
                    <a:pt x="605" y="6527"/>
                  </a:cubicBezTo>
                  <a:cubicBezTo>
                    <a:pt x="676" y="6527"/>
                    <a:pt x="747" y="6527"/>
                    <a:pt x="747" y="6455"/>
                  </a:cubicBezTo>
                  <a:cubicBezTo>
                    <a:pt x="818" y="6384"/>
                    <a:pt x="854" y="6313"/>
                    <a:pt x="854" y="6206"/>
                  </a:cubicBezTo>
                  <a:cubicBezTo>
                    <a:pt x="925" y="5957"/>
                    <a:pt x="996" y="5602"/>
                    <a:pt x="1067" y="5281"/>
                  </a:cubicBezTo>
                  <a:cubicBezTo>
                    <a:pt x="1103" y="4961"/>
                    <a:pt x="1174" y="4605"/>
                    <a:pt x="1245" y="4249"/>
                  </a:cubicBezTo>
                  <a:cubicBezTo>
                    <a:pt x="1459" y="4107"/>
                    <a:pt x="1708" y="3965"/>
                    <a:pt x="1957" y="3787"/>
                  </a:cubicBezTo>
                  <a:cubicBezTo>
                    <a:pt x="2242" y="3573"/>
                    <a:pt x="2455" y="3396"/>
                    <a:pt x="2669" y="3146"/>
                  </a:cubicBezTo>
                  <a:cubicBezTo>
                    <a:pt x="2882" y="2897"/>
                    <a:pt x="3024" y="2648"/>
                    <a:pt x="3167" y="2328"/>
                  </a:cubicBezTo>
                  <a:cubicBezTo>
                    <a:pt x="3273" y="1972"/>
                    <a:pt x="3345" y="1616"/>
                    <a:pt x="3273" y="1261"/>
                  </a:cubicBezTo>
                  <a:cubicBezTo>
                    <a:pt x="3238" y="940"/>
                    <a:pt x="3131" y="656"/>
                    <a:pt x="2918" y="442"/>
                  </a:cubicBezTo>
                  <a:cubicBezTo>
                    <a:pt x="2704" y="264"/>
                    <a:pt x="2491" y="122"/>
                    <a:pt x="2242" y="51"/>
                  </a:cubicBezTo>
                  <a:cubicBezTo>
                    <a:pt x="2066" y="26"/>
                    <a:pt x="1872" y="1"/>
                    <a:pt x="1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3269600" y="2477650"/>
              <a:ext cx="93425" cy="131000"/>
            </a:xfrm>
            <a:custGeom>
              <a:rect b="b" l="l" r="r" t="t"/>
              <a:pathLst>
                <a:path extrusionOk="0" h="5240" w="3737">
                  <a:moveTo>
                    <a:pt x="1388" y="0"/>
                  </a:moveTo>
                  <a:cubicBezTo>
                    <a:pt x="1317" y="0"/>
                    <a:pt x="1210" y="36"/>
                    <a:pt x="1175" y="143"/>
                  </a:cubicBezTo>
                  <a:cubicBezTo>
                    <a:pt x="1104" y="214"/>
                    <a:pt x="1032" y="321"/>
                    <a:pt x="997" y="427"/>
                  </a:cubicBezTo>
                  <a:cubicBezTo>
                    <a:pt x="855" y="1068"/>
                    <a:pt x="712" y="1708"/>
                    <a:pt x="534" y="2349"/>
                  </a:cubicBezTo>
                  <a:cubicBezTo>
                    <a:pt x="356" y="2989"/>
                    <a:pt x="214" y="3630"/>
                    <a:pt x="107" y="4270"/>
                  </a:cubicBezTo>
                  <a:cubicBezTo>
                    <a:pt x="1" y="4519"/>
                    <a:pt x="1" y="4768"/>
                    <a:pt x="107" y="5017"/>
                  </a:cubicBezTo>
                  <a:cubicBezTo>
                    <a:pt x="137" y="5166"/>
                    <a:pt x="266" y="5240"/>
                    <a:pt x="410" y="5240"/>
                  </a:cubicBezTo>
                  <a:cubicBezTo>
                    <a:pt x="439" y="5240"/>
                    <a:pt x="469" y="5237"/>
                    <a:pt x="499" y="5231"/>
                  </a:cubicBezTo>
                  <a:cubicBezTo>
                    <a:pt x="712" y="5195"/>
                    <a:pt x="926" y="5160"/>
                    <a:pt x="1175" y="5089"/>
                  </a:cubicBezTo>
                  <a:lnTo>
                    <a:pt x="1922" y="4982"/>
                  </a:lnTo>
                  <a:lnTo>
                    <a:pt x="2634" y="4875"/>
                  </a:lnTo>
                  <a:lnTo>
                    <a:pt x="3238" y="4733"/>
                  </a:lnTo>
                  <a:cubicBezTo>
                    <a:pt x="3274" y="4697"/>
                    <a:pt x="3345" y="4662"/>
                    <a:pt x="3381" y="4626"/>
                  </a:cubicBezTo>
                  <a:lnTo>
                    <a:pt x="3523" y="4590"/>
                  </a:lnTo>
                  <a:cubicBezTo>
                    <a:pt x="3559" y="4555"/>
                    <a:pt x="3630" y="4519"/>
                    <a:pt x="3665" y="4484"/>
                  </a:cubicBezTo>
                  <a:cubicBezTo>
                    <a:pt x="3701" y="4413"/>
                    <a:pt x="3737" y="4341"/>
                    <a:pt x="3737" y="4235"/>
                  </a:cubicBezTo>
                  <a:cubicBezTo>
                    <a:pt x="3737" y="4199"/>
                    <a:pt x="3737" y="4128"/>
                    <a:pt x="3665" y="4092"/>
                  </a:cubicBezTo>
                  <a:cubicBezTo>
                    <a:pt x="3665" y="4057"/>
                    <a:pt x="3630" y="4057"/>
                    <a:pt x="3630" y="4057"/>
                  </a:cubicBezTo>
                  <a:cubicBezTo>
                    <a:pt x="3416" y="4057"/>
                    <a:pt x="3203" y="4057"/>
                    <a:pt x="2954" y="4092"/>
                  </a:cubicBezTo>
                  <a:cubicBezTo>
                    <a:pt x="2669" y="4092"/>
                    <a:pt x="2420" y="4128"/>
                    <a:pt x="2171" y="4163"/>
                  </a:cubicBezTo>
                  <a:lnTo>
                    <a:pt x="1388" y="4270"/>
                  </a:lnTo>
                  <a:cubicBezTo>
                    <a:pt x="1139" y="4270"/>
                    <a:pt x="890" y="4341"/>
                    <a:pt x="677" y="4341"/>
                  </a:cubicBezTo>
                  <a:lnTo>
                    <a:pt x="855" y="3487"/>
                  </a:lnTo>
                  <a:lnTo>
                    <a:pt x="1104" y="2491"/>
                  </a:lnTo>
                  <a:cubicBezTo>
                    <a:pt x="1175" y="2135"/>
                    <a:pt x="1246" y="1780"/>
                    <a:pt x="1353" y="1459"/>
                  </a:cubicBezTo>
                  <a:cubicBezTo>
                    <a:pt x="1424" y="1139"/>
                    <a:pt x="1495" y="819"/>
                    <a:pt x="1566" y="534"/>
                  </a:cubicBezTo>
                  <a:cubicBezTo>
                    <a:pt x="1602" y="427"/>
                    <a:pt x="1602" y="285"/>
                    <a:pt x="1602" y="178"/>
                  </a:cubicBezTo>
                  <a:cubicBezTo>
                    <a:pt x="1602" y="72"/>
                    <a:pt x="1531" y="0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3404800" y="2477875"/>
              <a:ext cx="97000" cy="162925"/>
            </a:xfrm>
            <a:custGeom>
              <a:rect b="b" l="l" r="r" t="t"/>
              <a:pathLst>
                <a:path extrusionOk="0" h="6517" w="3880">
                  <a:moveTo>
                    <a:pt x="2492" y="1094"/>
                  </a:moveTo>
                  <a:cubicBezTo>
                    <a:pt x="2563" y="1877"/>
                    <a:pt x="2669" y="2660"/>
                    <a:pt x="2776" y="3407"/>
                  </a:cubicBezTo>
                  <a:cubicBezTo>
                    <a:pt x="2349" y="3514"/>
                    <a:pt x="1922" y="3514"/>
                    <a:pt x="1495" y="3514"/>
                  </a:cubicBezTo>
                  <a:cubicBezTo>
                    <a:pt x="1780" y="2696"/>
                    <a:pt x="2136" y="1913"/>
                    <a:pt x="2492" y="1094"/>
                  </a:cubicBezTo>
                  <a:close/>
                  <a:moveTo>
                    <a:pt x="2830" y="0"/>
                  </a:moveTo>
                  <a:cubicBezTo>
                    <a:pt x="2821" y="0"/>
                    <a:pt x="2812" y="9"/>
                    <a:pt x="2812" y="27"/>
                  </a:cubicBezTo>
                  <a:lnTo>
                    <a:pt x="2669" y="27"/>
                  </a:lnTo>
                  <a:cubicBezTo>
                    <a:pt x="2634" y="63"/>
                    <a:pt x="2598" y="63"/>
                    <a:pt x="2563" y="98"/>
                  </a:cubicBezTo>
                  <a:lnTo>
                    <a:pt x="2456" y="98"/>
                  </a:lnTo>
                  <a:cubicBezTo>
                    <a:pt x="2420" y="134"/>
                    <a:pt x="2385" y="169"/>
                    <a:pt x="2349" y="205"/>
                  </a:cubicBezTo>
                  <a:cubicBezTo>
                    <a:pt x="2136" y="596"/>
                    <a:pt x="1922" y="1059"/>
                    <a:pt x="1673" y="1521"/>
                  </a:cubicBezTo>
                  <a:cubicBezTo>
                    <a:pt x="1460" y="2020"/>
                    <a:pt x="1246" y="2518"/>
                    <a:pt x="1033" y="3016"/>
                  </a:cubicBezTo>
                  <a:cubicBezTo>
                    <a:pt x="819" y="3550"/>
                    <a:pt x="677" y="4048"/>
                    <a:pt x="463" y="4581"/>
                  </a:cubicBezTo>
                  <a:cubicBezTo>
                    <a:pt x="286" y="5115"/>
                    <a:pt x="143" y="5613"/>
                    <a:pt x="37" y="6076"/>
                  </a:cubicBezTo>
                  <a:cubicBezTo>
                    <a:pt x="1" y="6183"/>
                    <a:pt x="1" y="6325"/>
                    <a:pt x="37" y="6432"/>
                  </a:cubicBezTo>
                  <a:cubicBezTo>
                    <a:pt x="89" y="6484"/>
                    <a:pt x="160" y="6517"/>
                    <a:pt x="222" y="6517"/>
                  </a:cubicBezTo>
                  <a:cubicBezTo>
                    <a:pt x="245" y="6517"/>
                    <a:pt x="266" y="6512"/>
                    <a:pt x="286" y="6503"/>
                  </a:cubicBezTo>
                  <a:cubicBezTo>
                    <a:pt x="357" y="6503"/>
                    <a:pt x="428" y="6467"/>
                    <a:pt x="463" y="6360"/>
                  </a:cubicBezTo>
                  <a:cubicBezTo>
                    <a:pt x="535" y="6218"/>
                    <a:pt x="606" y="6111"/>
                    <a:pt x="641" y="6005"/>
                  </a:cubicBezTo>
                  <a:cubicBezTo>
                    <a:pt x="748" y="5720"/>
                    <a:pt x="819" y="5471"/>
                    <a:pt x="926" y="5151"/>
                  </a:cubicBezTo>
                  <a:cubicBezTo>
                    <a:pt x="1033" y="4866"/>
                    <a:pt x="1140" y="4581"/>
                    <a:pt x="1211" y="4261"/>
                  </a:cubicBezTo>
                  <a:cubicBezTo>
                    <a:pt x="1371" y="4279"/>
                    <a:pt x="1522" y="4288"/>
                    <a:pt x="1669" y="4288"/>
                  </a:cubicBezTo>
                  <a:cubicBezTo>
                    <a:pt x="1816" y="4288"/>
                    <a:pt x="1958" y="4279"/>
                    <a:pt x="2100" y="4261"/>
                  </a:cubicBezTo>
                  <a:cubicBezTo>
                    <a:pt x="2420" y="4261"/>
                    <a:pt x="2669" y="4226"/>
                    <a:pt x="2954" y="4190"/>
                  </a:cubicBezTo>
                  <a:cubicBezTo>
                    <a:pt x="2990" y="4439"/>
                    <a:pt x="3061" y="4724"/>
                    <a:pt x="3132" y="5008"/>
                  </a:cubicBezTo>
                  <a:cubicBezTo>
                    <a:pt x="3168" y="5293"/>
                    <a:pt x="3239" y="5578"/>
                    <a:pt x="3310" y="5827"/>
                  </a:cubicBezTo>
                  <a:cubicBezTo>
                    <a:pt x="3346" y="5898"/>
                    <a:pt x="3346" y="5933"/>
                    <a:pt x="3381" y="6005"/>
                  </a:cubicBezTo>
                  <a:cubicBezTo>
                    <a:pt x="3417" y="6076"/>
                    <a:pt x="3452" y="6111"/>
                    <a:pt x="3488" y="6183"/>
                  </a:cubicBezTo>
                  <a:cubicBezTo>
                    <a:pt x="3523" y="6218"/>
                    <a:pt x="3559" y="6289"/>
                    <a:pt x="3595" y="6325"/>
                  </a:cubicBezTo>
                  <a:cubicBezTo>
                    <a:pt x="3612" y="6343"/>
                    <a:pt x="3630" y="6352"/>
                    <a:pt x="3652" y="6352"/>
                  </a:cubicBezTo>
                  <a:cubicBezTo>
                    <a:pt x="3675" y="6352"/>
                    <a:pt x="3701" y="6343"/>
                    <a:pt x="3737" y="6325"/>
                  </a:cubicBezTo>
                  <a:cubicBezTo>
                    <a:pt x="3772" y="6289"/>
                    <a:pt x="3808" y="6218"/>
                    <a:pt x="3808" y="6183"/>
                  </a:cubicBezTo>
                  <a:cubicBezTo>
                    <a:pt x="3844" y="6111"/>
                    <a:pt x="3844" y="6040"/>
                    <a:pt x="3844" y="5933"/>
                  </a:cubicBezTo>
                  <a:cubicBezTo>
                    <a:pt x="3844" y="5862"/>
                    <a:pt x="3844" y="5791"/>
                    <a:pt x="3844" y="5684"/>
                  </a:cubicBezTo>
                  <a:lnTo>
                    <a:pt x="3844" y="5507"/>
                  </a:lnTo>
                  <a:cubicBezTo>
                    <a:pt x="3772" y="5257"/>
                    <a:pt x="3737" y="5008"/>
                    <a:pt x="3666" y="4759"/>
                  </a:cubicBezTo>
                  <a:cubicBezTo>
                    <a:pt x="3630" y="4510"/>
                    <a:pt x="3559" y="4261"/>
                    <a:pt x="3523" y="4012"/>
                  </a:cubicBezTo>
                  <a:cubicBezTo>
                    <a:pt x="3630" y="3941"/>
                    <a:pt x="3737" y="3870"/>
                    <a:pt x="3808" y="3763"/>
                  </a:cubicBezTo>
                  <a:cubicBezTo>
                    <a:pt x="3879" y="3656"/>
                    <a:pt x="3879" y="3550"/>
                    <a:pt x="3844" y="3443"/>
                  </a:cubicBezTo>
                  <a:cubicBezTo>
                    <a:pt x="3844" y="3372"/>
                    <a:pt x="3772" y="3301"/>
                    <a:pt x="3701" y="3265"/>
                  </a:cubicBezTo>
                  <a:cubicBezTo>
                    <a:pt x="3630" y="3229"/>
                    <a:pt x="3559" y="3229"/>
                    <a:pt x="3488" y="3229"/>
                  </a:cubicBezTo>
                  <a:lnTo>
                    <a:pt x="3381" y="3229"/>
                  </a:lnTo>
                  <a:cubicBezTo>
                    <a:pt x="3310" y="2802"/>
                    <a:pt x="3239" y="2340"/>
                    <a:pt x="3203" y="1913"/>
                  </a:cubicBezTo>
                  <a:cubicBezTo>
                    <a:pt x="3132" y="1450"/>
                    <a:pt x="3096" y="1023"/>
                    <a:pt x="3061" y="596"/>
                  </a:cubicBezTo>
                  <a:cubicBezTo>
                    <a:pt x="3025" y="454"/>
                    <a:pt x="2990" y="347"/>
                    <a:pt x="2990" y="276"/>
                  </a:cubicBezTo>
                  <a:cubicBezTo>
                    <a:pt x="2954" y="205"/>
                    <a:pt x="2919" y="134"/>
                    <a:pt x="2919" y="98"/>
                  </a:cubicBezTo>
                  <a:cubicBezTo>
                    <a:pt x="2883" y="63"/>
                    <a:pt x="2883" y="27"/>
                    <a:pt x="2847" y="27"/>
                  </a:cubicBezTo>
                  <a:cubicBezTo>
                    <a:pt x="2847" y="9"/>
                    <a:pt x="2838" y="0"/>
                    <a:pt x="2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3566700" y="2484775"/>
              <a:ext cx="68525" cy="166400"/>
            </a:xfrm>
            <a:custGeom>
              <a:rect b="b" l="l" r="r" t="t"/>
              <a:pathLst>
                <a:path extrusionOk="0" h="6656" w="2741">
                  <a:moveTo>
                    <a:pt x="1282" y="0"/>
                  </a:moveTo>
                  <a:cubicBezTo>
                    <a:pt x="1139" y="0"/>
                    <a:pt x="961" y="36"/>
                    <a:pt x="819" y="142"/>
                  </a:cubicBezTo>
                  <a:cubicBezTo>
                    <a:pt x="677" y="214"/>
                    <a:pt x="570" y="320"/>
                    <a:pt x="428" y="463"/>
                  </a:cubicBezTo>
                  <a:cubicBezTo>
                    <a:pt x="321" y="569"/>
                    <a:pt x="250" y="747"/>
                    <a:pt x="179" y="890"/>
                  </a:cubicBezTo>
                  <a:cubicBezTo>
                    <a:pt x="72" y="1068"/>
                    <a:pt x="36" y="1245"/>
                    <a:pt x="36" y="1423"/>
                  </a:cubicBezTo>
                  <a:cubicBezTo>
                    <a:pt x="1" y="1637"/>
                    <a:pt x="36" y="1815"/>
                    <a:pt x="72" y="2028"/>
                  </a:cubicBezTo>
                  <a:cubicBezTo>
                    <a:pt x="107" y="2206"/>
                    <a:pt x="214" y="2384"/>
                    <a:pt x="321" y="2562"/>
                  </a:cubicBezTo>
                  <a:cubicBezTo>
                    <a:pt x="570" y="2847"/>
                    <a:pt x="819" y="3096"/>
                    <a:pt x="1104" y="3345"/>
                  </a:cubicBezTo>
                  <a:cubicBezTo>
                    <a:pt x="1353" y="3594"/>
                    <a:pt x="1602" y="3843"/>
                    <a:pt x="1815" y="4092"/>
                  </a:cubicBezTo>
                  <a:cubicBezTo>
                    <a:pt x="1958" y="4234"/>
                    <a:pt x="2064" y="4412"/>
                    <a:pt x="2100" y="4626"/>
                  </a:cubicBezTo>
                  <a:cubicBezTo>
                    <a:pt x="2135" y="4804"/>
                    <a:pt x="2135" y="4981"/>
                    <a:pt x="2100" y="5159"/>
                  </a:cubicBezTo>
                  <a:cubicBezTo>
                    <a:pt x="2064" y="5337"/>
                    <a:pt x="1993" y="5480"/>
                    <a:pt x="1922" y="5622"/>
                  </a:cubicBezTo>
                  <a:cubicBezTo>
                    <a:pt x="1815" y="5729"/>
                    <a:pt x="1673" y="5835"/>
                    <a:pt x="1495" y="5871"/>
                  </a:cubicBezTo>
                  <a:cubicBezTo>
                    <a:pt x="1430" y="5884"/>
                    <a:pt x="1360" y="5892"/>
                    <a:pt x="1289" y="5892"/>
                  </a:cubicBezTo>
                  <a:cubicBezTo>
                    <a:pt x="1166" y="5892"/>
                    <a:pt x="1039" y="5867"/>
                    <a:pt x="926" y="5800"/>
                  </a:cubicBezTo>
                  <a:cubicBezTo>
                    <a:pt x="748" y="5729"/>
                    <a:pt x="606" y="5586"/>
                    <a:pt x="499" y="5408"/>
                  </a:cubicBezTo>
                  <a:cubicBezTo>
                    <a:pt x="463" y="5391"/>
                    <a:pt x="428" y="5382"/>
                    <a:pt x="392" y="5382"/>
                  </a:cubicBezTo>
                  <a:cubicBezTo>
                    <a:pt x="356" y="5382"/>
                    <a:pt x="321" y="5391"/>
                    <a:pt x="285" y="5408"/>
                  </a:cubicBezTo>
                  <a:cubicBezTo>
                    <a:pt x="214" y="5408"/>
                    <a:pt x="143" y="5444"/>
                    <a:pt x="72" y="5480"/>
                  </a:cubicBezTo>
                  <a:cubicBezTo>
                    <a:pt x="36" y="5586"/>
                    <a:pt x="36" y="5657"/>
                    <a:pt x="72" y="5729"/>
                  </a:cubicBezTo>
                  <a:cubicBezTo>
                    <a:pt x="107" y="5835"/>
                    <a:pt x="143" y="5942"/>
                    <a:pt x="179" y="6013"/>
                  </a:cubicBezTo>
                  <a:cubicBezTo>
                    <a:pt x="285" y="6262"/>
                    <a:pt x="499" y="6440"/>
                    <a:pt x="748" y="6547"/>
                  </a:cubicBezTo>
                  <a:cubicBezTo>
                    <a:pt x="886" y="6616"/>
                    <a:pt x="1053" y="6655"/>
                    <a:pt x="1222" y="6655"/>
                  </a:cubicBezTo>
                  <a:cubicBezTo>
                    <a:pt x="1314" y="6655"/>
                    <a:pt x="1407" y="6643"/>
                    <a:pt x="1495" y="6618"/>
                  </a:cubicBezTo>
                  <a:cubicBezTo>
                    <a:pt x="1780" y="6583"/>
                    <a:pt x="2064" y="6405"/>
                    <a:pt x="2278" y="6191"/>
                  </a:cubicBezTo>
                  <a:cubicBezTo>
                    <a:pt x="2527" y="5907"/>
                    <a:pt x="2705" y="5515"/>
                    <a:pt x="2705" y="5159"/>
                  </a:cubicBezTo>
                  <a:cubicBezTo>
                    <a:pt x="2740" y="4946"/>
                    <a:pt x="2740" y="4732"/>
                    <a:pt x="2705" y="4554"/>
                  </a:cubicBezTo>
                  <a:cubicBezTo>
                    <a:pt x="2669" y="4377"/>
                    <a:pt x="2634" y="4199"/>
                    <a:pt x="2562" y="4056"/>
                  </a:cubicBezTo>
                  <a:cubicBezTo>
                    <a:pt x="2491" y="3914"/>
                    <a:pt x="2420" y="3807"/>
                    <a:pt x="2349" y="3665"/>
                  </a:cubicBezTo>
                  <a:cubicBezTo>
                    <a:pt x="2242" y="3558"/>
                    <a:pt x="2171" y="3451"/>
                    <a:pt x="2064" y="3345"/>
                  </a:cubicBezTo>
                  <a:lnTo>
                    <a:pt x="1780" y="3060"/>
                  </a:lnTo>
                  <a:lnTo>
                    <a:pt x="1459" y="2740"/>
                  </a:lnTo>
                  <a:lnTo>
                    <a:pt x="1139" y="2420"/>
                  </a:lnTo>
                  <a:cubicBezTo>
                    <a:pt x="1032" y="2313"/>
                    <a:pt x="926" y="2206"/>
                    <a:pt x="819" y="2064"/>
                  </a:cubicBezTo>
                  <a:cubicBezTo>
                    <a:pt x="677" y="1921"/>
                    <a:pt x="606" y="1744"/>
                    <a:pt x="570" y="1530"/>
                  </a:cubicBezTo>
                  <a:cubicBezTo>
                    <a:pt x="534" y="1317"/>
                    <a:pt x="606" y="1103"/>
                    <a:pt x="748" y="961"/>
                  </a:cubicBezTo>
                  <a:cubicBezTo>
                    <a:pt x="819" y="854"/>
                    <a:pt x="926" y="783"/>
                    <a:pt x="1032" y="747"/>
                  </a:cubicBezTo>
                  <a:cubicBezTo>
                    <a:pt x="1104" y="676"/>
                    <a:pt x="1210" y="676"/>
                    <a:pt x="1282" y="676"/>
                  </a:cubicBezTo>
                  <a:cubicBezTo>
                    <a:pt x="1353" y="676"/>
                    <a:pt x="1459" y="676"/>
                    <a:pt x="1495" y="712"/>
                  </a:cubicBezTo>
                  <a:cubicBezTo>
                    <a:pt x="1673" y="818"/>
                    <a:pt x="1780" y="890"/>
                    <a:pt x="1922" y="1032"/>
                  </a:cubicBezTo>
                  <a:cubicBezTo>
                    <a:pt x="1958" y="1068"/>
                    <a:pt x="2029" y="1103"/>
                    <a:pt x="2064" y="1174"/>
                  </a:cubicBezTo>
                  <a:cubicBezTo>
                    <a:pt x="2090" y="1226"/>
                    <a:pt x="2135" y="1259"/>
                    <a:pt x="2186" y="1259"/>
                  </a:cubicBezTo>
                  <a:cubicBezTo>
                    <a:pt x="2204" y="1259"/>
                    <a:pt x="2223" y="1255"/>
                    <a:pt x="2242" y="1245"/>
                  </a:cubicBezTo>
                  <a:cubicBezTo>
                    <a:pt x="2313" y="1245"/>
                    <a:pt x="2349" y="1210"/>
                    <a:pt x="2385" y="1174"/>
                  </a:cubicBezTo>
                  <a:cubicBezTo>
                    <a:pt x="2420" y="1103"/>
                    <a:pt x="2456" y="1068"/>
                    <a:pt x="2456" y="996"/>
                  </a:cubicBezTo>
                  <a:cubicBezTo>
                    <a:pt x="2456" y="925"/>
                    <a:pt x="2456" y="854"/>
                    <a:pt x="2420" y="818"/>
                  </a:cubicBezTo>
                  <a:cubicBezTo>
                    <a:pt x="2313" y="569"/>
                    <a:pt x="2135" y="392"/>
                    <a:pt x="1958" y="249"/>
                  </a:cubicBezTo>
                  <a:cubicBezTo>
                    <a:pt x="1780" y="71"/>
                    <a:pt x="1531" y="0"/>
                    <a:pt x="1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3693025" y="2508050"/>
              <a:ext cx="98750" cy="132750"/>
            </a:xfrm>
            <a:custGeom>
              <a:rect b="b" l="l" r="r" t="t"/>
              <a:pathLst>
                <a:path extrusionOk="0" h="5310" w="3950">
                  <a:moveTo>
                    <a:pt x="3001" y="0"/>
                  </a:moveTo>
                  <a:cubicBezTo>
                    <a:pt x="2010" y="0"/>
                    <a:pt x="1033" y="318"/>
                    <a:pt x="214" y="884"/>
                  </a:cubicBezTo>
                  <a:cubicBezTo>
                    <a:pt x="107" y="990"/>
                    <a:pt x="36" y="1133"/>
                    <a:pt x="0" y="1275"/>
                  </a:cubicBezTo>
                  <a:cubicBezTo>
                    <a:pt x="0" y="1382"/>
                    <a:pt x="36" y="1453"/>
                    <a:pt x="107" y="1524"/>
                  </a:cubicBezTo>
                  <a:cubicBezTo>
                    <a:pt x="126" y="1583"/>
                    <a:pt x="168" y="1609"/>
                    <a:pt x="224" y="1609"/>
                  </a:cubicBezTo>
                  <a:cubicBezTo>
                    <a:pt x="271" y="1609"/>
                    <a:pt x="328" y="1592"/>
                    <a:pt x="392" y="1560"/>
                  </a:cubicBezTo>
                  <a:cubicBezTo>
                    <a:pt x="925" y="1311"/>
                    <a:pt x="1495" y="1062"/>
                    <a:pt x="2064" y="919"/>
                  </a:cubicBezTo>
                  <a:cubicBezTo>
                    <a:pt x="2486" y="787"/>
                    <a:pt x="2908" y="714"/>
                    <a:pt x="3330" y="714"/>
                  </a:cubicBezTo>
                  <a:cubicBezTo>
                    <a:pt x="3478" y="714"/>
                    <a:pt x="3625" y="723"/>
                    <a:pt x="3772" y="741"/>
                  </a:cubicBezTo>
                  <a:cubicBezTo>
                    <a:pt x="3843" y="741"/>
                    <a:pt x="3878" y="706"/>
                    <a:pt x="3914" y="670"/>
                  </a:cubicBezTo>
                  <a:cubicBezTo>
                    <a:pt x="3914" y="599"/>
                    <a:pt x="3950" y="528"/>
                    <a:pt x="3950" y="457"/>
                  </a:cubicBezTo>
                  <a:cubicBezTo>
                    <a:pt x="3950" y="386"/>
                    <a:pt x="3950" y="279"/>
                    <a:pt x="3914" y="208"/>
                  </a:cubicBezTo>
                  <a:cubicBezTo>
                    <a:pt x="3914" y="137"/>
                    <a:pt x="3843" y="65"/>
                    <a:pt x="3772" y="65"/>
                  </a:cubicBezTo>
                  <a:cubicBezTo>
                    <a:pt x="3516" y="21"/>
                    <a:pt x="3258" y="0"/>
                    <a:pt x="3001" y="0"/>
                  </a:cubicBezTo>
                  <a:close/>
                  <a:moveTo>
                    <a:pt x="2185" y="1119"/>
                  </a:moveTo>
                  <a:cubicBezTo>
                    <a:pt x="2157" y="1119"/>
                    <a:pt x="2128" y="1123"/>
                    <a:pt x="2099" y="1133"/>
                  </a:cubicBezTo>
                  <a:cubicBezTo>
                    <a:pt x="2064" y="1133"/>
                    <a:pt x="2028" y="1168"/>
                    <a:pt x="1993" y="1204"/>
                  </a:cubicBezTo>
                  <a:cubicBezTo>
                    <a:pt x="1993" y="1240"/>
                    <a:pt x="1957" y="1275"/>
                    <a:pt x="1957" y="1311"/>
                  </a:cubicBezTo>
                  <a:cubicBezTo>
                    <a:pt x="1957" y="1346"/>
                    <a:pt x="1957" y="1417"/>
                    <a:pt x="1957" y="1453"/>
                  </a:cubicBezTo>
                  <a:cubicBezTo>
                    <a:pt x="1957" y="1489"/>
                    <a:pt x="1957" y="1524"/>
                    <a:pt x="1957" y="1560"/>
                  </a:cubicBezTo>
                  <a:cubicBezTo>
                    <a:pt x="1957" y="2129"/>
                    <a:pt x="1957" y="2698"/>
                    <a:pt x="1957" y="3232"/>
                  </a:cubicBezTo>
                  <a:cubicBezTo>
                    <a:pt x="1957" y="3801"/>
                    <a:pt x="1921" y="4371"/>
                    <a:pt x="1921" y="4940"/>
                  </a:cubicBezTo>
                  <a:cubicBezTo>
                    <a:pt x="1921" y="5011"/>
                    <a:pt x="1957" y="5118"/>
                    <a:pt x="1993" y="5225"/>
                  </a:cubicBezTo>
                  <a:cubicBezTo>
                    <a:pt x="2019" y="5277"/>
                    <a:pt x="2064" y="5310"/>
                    <a:pt x="2128" y="5310"/>
                  </a:cubicBezTo>
                  <a:cubicBezTo>
                    <a:pt x="2151" y="5310"/>
                    <a:pt x="2178" y="5305"/>
                    <a:pt x="2206" y="5296"/>
                  </a:cubicBezTo>
                  <a:cubicBezTo>
                    <a:pt x="2277" y="5260"/>
                    <a:pt x="2348" y="5225"/>
                    <a:pt x="2384" y="5153"/>
                  </a:cubicBezTo>
                  <a:cubicBezTo>
                    <a:pt x="2420" y="5082"/>
                    <a:pt x="2455" y="5011"/>
                    <a:pt x="2455" y="4940"/>
                  </a:cubicBezTo>
                  <a:lnTo>
                    <a:pt x="2420" y="4940"/>
                  </a:lnTo>
                  <a:cubicBezTo>
                    <a:pt x="2455" y="4371"/>
                    <a:pt x="2491" y="3801"/>
                    <a:pt x="2491" y="3232"/>
                  </a:cubicBezTo>
                  <a:cubicBezTo>
                    <a:pt x="2491" y="2663"/>
                    <a:pt x="2491" y="2058"/>
                    <a:pt x="2455" y="1489"/>
                  </a:cubicBezTo>
                  <a:cubicBezTo>
                    <a:pt x="2455" y="1382"/>
                    <a:pt x="2455" y="1311"/>
                    <a:pt x="2384" y="1204"/>
                  </a:cubicBezTo>
                  <a:cubicBezTo>
                    <a:pt x="2332" y="1152"/>
                    <a:pt x="2261" y="1119"/>
                    <a:pt x="2185" y="1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3853125" y="2505225"/>
              <a:ext cx="21375" cy="128125"/>
            </a:xfrm>
            <a:custGeom>
              <a:rect b="b" l="l" r="r" t="t"/>
              <a:pathLst>
                <a:path extrusionOk="0" h="5125" w="855">
                  <a:moveTo>
                    <a:pt x="285" y="0"/>
                  </a:moveTo>
                  <a:cubicBezTo>
                    <a:pt x="214" y="0"/>
                    <a:pt x="179" y="36"/>
                    <a:pt x="143" y="107"/>
                  </a:cubicBezTo>
                  <a:cubicBezTo>
                    <a:pt x="107" y="178"/>
                    <a:pt x="72" y="250"/>
                    <a:pt x="36" y="321"/>
                  </a:cubicBezTo>
                  <a:cubicBezTo>
                    <a:pt x="36" y="392"/>
                    <a:pt x="1" y="499"/>
                    <a:pt x="1" y="570"/>
                  </a:cubicBezTo>
                  <a:lnTo>
                    <a:pt x="1" y="783"/>
                  </a:lnTo>
                  <a:cubicBezTo>
                    <a:pt x="1" y="1103"/>
                    <a:pt x="1" y="1459"/>
                    <a:pt x="1" y="1815"/>
                  </a:cubicBezTo>
                  <a:cubicBezTo>
                    <a:pt x="1" y="2171"/>
                    <a:pt x="1" y="2527"/>
                    <a:pt x="36" y="2883"/>
                  </a:cubicBezTo>
                  <a:cubicBezTo>
                    <a:pt x="72" y="3203"/>
                    <a:pt x="107" y="3523"/>
                    <a:pt x="143" y="3843"/>
                  </a:cubicBezTo>
                  <a:cubicBezTo>
                    <a:pt x="143" y="4128"/>
                    <a:pt x="214" y="4413"/>
                    <a:pt x="250" y="4697"/>
                  </a:cubicBezTo>
                  <a:cubicBezTo>
                    <a:pt x="321" y="4839"/>
                    <a:pt x="463" y="5017"/>
                    <a:pt x="606" y="5124"/>
                  </a:cubicBezTo>
                  <a:cubicBezTo>
                    <a:pt x="641" y="5124"/>
                    <a:pt x="712" y="5089"/>
                    <a:pt x="748" y="5053"/>
                  </a:cubicBezTo>
                  <a:cubicBezTo>
                    <a:pt x="783" y="5017"/>
                    <a:pt x="783" y="4946"/>
                    <a:pt x="819" y="4911"/>
                  </a:cubicBezTo>
                  <a:cubicBezTo>
                    <a:pt x="819" y="4839"/>
                    <a:pt x="855" y="4768"/>
                    <a:pt x="855" y="4733"/>
                  </a:cubicBezTo>
                  <a:cubicBezTo>
                    <a:pt x="855" y="4662"/>
                    <a:pt x="855" y="4626"/>
                    <a:pt x="855" y="4590"/>
                  </a:cubicBezTo>
                  <a:cubicBezTo>
                    <a:pt x="783" y="4306"/>
                    <a:pt x="712" y="3986"/>
                    <a:pt x="677" y="3630"/>
                  </a:cubicBezTo>
                  <a:cubicBezTo>
                    <a:pt x="641" y="3274"/>
                    <a:pt x="606" y="2918"/>
                    <a:pt x="570" y="2527"/>
                  </a:cubicBezTo>
                  <a:cubicBezTo>
                    <a:pt x="570" y="2171"/>
                    <a:pt x="534" y="1815"/>
                    <a:pt x="534" y="1424"/>
                  </a:cubicBezTo>
                  <a:lnTo>
                    <a:pt x="534" y="392"/>
                  </a:lnTo>
                  <a:cubicBezTo>
                    <a:pt x="534" y="285"/>
                    <a:pt x="499" y="178"/>
                    <a:pt x="463" y="107"/>
                  </a:cubicBezTo>
                  <a:cubicBezTo>
                    <a:pt x="428" y="36"/>
                    <a:pt x="356" y="0"/>
                    <a:pt x="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3935850" y="2523025"/>
              <a:ext cx="67625" cy="105875"/>
            </a:xfrm>
            <a:custGeom>
              <a:rect b="b" l="l" r="r" t="t"/>
              <a:pathLst>
                <a:path extrusionOk="0" h="4235" w="2705">
                  <a:moveTo>
                    <a:pt x="1388" y="0"/>
                  </a:moveTo>
                  <a:cubicBezTo>
                    <a:pt x="1175" y="0"/>
                    <a:pt x="961" y="71"/>
                    <a:pt x="819" y="214"/>
                  </a:cubicBezTo>
                  <a:cubicBezTo>
                    <a:pt x="534" y="427"/>
                    <a:pt x="321" y="747"/>
                    <a:pt x="214" y="1103"/>
                  </a:cubicBezTo>
                  <a:cubicBezTo>
                    <a:pt x="72" y="1530"/>
                    <a:pt x="1" y="1957"/>
                    <a:pt x="36" y="2420"/>
                  </a:cubicBezTo>
                  <a:cubicBezTo>
                    <a:pt x="36" y="2598"/>
                    <a:pt x="72" y="2811"/>
                    <a:pt x="143" y="2989"/>
                  </a:cubicBezTo>
                  <a:cubicBezTo>
                    <a:pt x="179" y="3167"/>
                    <a:pt x="250" y="3345"/>
                    <a:pt x="321" y="3523"/>
                  </a:cubicBezTo>
                  <a:cubicBezTo>
                    <a:pt x="392" y="3665"/>
                    <a:pt x="534" y="3807"/>
                    <a:pt x="641" y="3914"/>
                  </a:cubicBezTo>
                  <a:cubicBezTo>
                    <a:pt x="783" y="4056"/>
                    <a:pt x="961" y="4127"/>
                    <a:pt x="1139" y="4199"/>
                  </a:cubicBezTo>
                  <a:cubicBezTo>
                    <a:pt x="1246" y="4234"/>
                    <a:pt x="1388" y="4234"/>
                    <a:pt x="1566" y="4234"/>
                  </a:cubicBezTo>
                  <a:cubicBezTo>
                    <a:pt x="1709" y="4234"/>
                    <a:pt x="1851" y="4199"/>
                    <a:pt x="1993" y="4127"/>
                  </a:cubicBezTo>
                  <a:cubicBezTo>
                    <a:pt x="2136" y="4092"/>
                    <a:pt x="2242" y="4021"/>
                    <a:pt x="2385" y="3914"/>
                  </a:cubicBezTo>
                  <a:cubicBezTo>
                    <a:pt x="2491" y="3843"/>
                    <a:pt x="2563" y="3736"/>
                    <a:pt x="2634" y="3629"/>
                  </a:cubicBezTo>
                  <a:cubicBezTo>
                    <a:pt x="2705" y="3523"/>
                    <a:pt x="2705" y="3416"/>
                    <a:pt x="2669" y="3309"/>
                  </a:cubicBezTo>
                  <a:cubicBezTo>
                    <a:pt x="2669" y="3274"/>
                    <a:pt x="2634" y="3238"/>
                    <a:pt x="2598" y="3202"/>
                  </a:cubicBezTo>
                  <a:lnTo>
                    <a:pt x="2491" y="3202"/>
                  </a:lnTo>
                  <a:cubicBezTo>
                    <a:pt x="2385" y="3274"/>
                    <a:pt x="2278" y="3345"/>
                    <a:pt x="2171" y="3380"/>
                  </a:cubicBezTo>
                  <a:cubicBezTo>
                    <a:pt x="2064" y="3451"/>
                    <a:pt x="1958" y="3487"/>
                    <a:pt x="1815" y="3523"/>
                  </a:cubicBezTo>
                  <a:cubicBezTo>
                    <a:pt x="1709" y="3523"/>
                    <a:pt x="1602" y="3558"/>
                    <a:pt x="1460" y="3558"/>
                  </a:cubicBezTo>
                  <a:cubicBezTo>
                    <a:pt x="1353" y="3558"/>
                    <a:pt x="1246" y="3523"/>
                    <a:pt x="1139" y="3451"/>
                  </a:cubicBezTo>
                  <a:cubicBezTo>
                    <a:pt x="961" y="3380"/>
                    <a:pt x="855" y="3238"/>
                    <a:pt x="748" y="3060"/>
                  </a:cubicBezTo>
                  <a:cubicBezTo>
                    <a:pt x="641" y="2847"/>
                    <a:pt x="606" y="2598"/>
                    <a:pt x="606" y="2348"/>
                  </a:cubicBezTo>
                  <a:cubicBezTo>
                    <a:pt x="570" y="2064"/>
                    <a:pt x="606" y="1815"/>
                    <a:pt x="677" y="1530"/>
                  </a:cubicBezTo>
                  <a:cubicBezTo>
                    <a:pt x="712" y="1317"/>
                    <a:pt x="819" y="1103"/>
                    <a:pt x="961" y="925"/>
                  </a:cubicBezTo>
                  <a:cubicBezTo>
                    <a:pt x="1068" y="783"/>
                    <a:pt x="1210" y="712"/>
                    <a:pt x="1353" y="676"/>
                  </a:cubicBezTo>
                  <a:cubicBezTo>
                    <a:pt x="1495" y="676"/>
                    <a:pt x="1637" y="676"/>
                    <a:pt x="1744" y="712"/>
                  </a:cubicBezTo>
                  <a:cubicBezTo>
                    <a:pt x="1762" y="721"/>
                    <a:pt x="1780" y="725"/>
                    <a:pt x="1796" y="725"/>
                  </a:cubicBezTo>
                  <a:cubicBezTo>
                    <a:pt x="1846" y="725"/>
                    <a:pt x="1886" y="685"/>
                    <a:pt x="1886" y="605"/>
                  </a:cubicBezTo>
                  <a:cubicBezTo>
                    <a:pt x="1922" y="569"/>
                    <a:pt x="1922" y="498"/>
                    <a:pt x="1886" y="463"/>
                  </a:cubicBezTo>
                  <a:cubicBezTo>
                    <a:pt x="1886" y="391"/>
                    <a:pt x="1886" y="356"/>
                    <a:pt x="1851" y="320"/>
                  </a:cubicBezTo>
                  <a:cubicBezTo>
                    <a:pt x="1744" y="142"/>
                    <a:pt x="1602" y="36"/>
                    <a:pt x="1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4142225" y="2472850"/>
              <a:ext cx="99650" cy="154625"/>
            </a:xfrm>
            <a:custGeom>
              <a:rect b="b" l="l" r="r" t="t"/>
              <a:pathLst>
                <a:path extrusionOk="0" h="6185" w="3986">
                  <a:moveTo>
                    <a:pt x="2740" y="3324"/>
                  </a:moveTo>
                  <a:cubicBezTo>
                    <a:pt x="2883" y="3359"/>
                    <a:pt x="3025" y="3395"/>
                    <a:pt x="3167" y="3502"/>
                  </a:cubicBezTo>
                  <a:cubicBezTo>
                    <a:pt x="3274" y="3608"/>
                    <a:pt x="3381" y="3751"/>
                    <a:pt x="3416" y="3928"/>
                  </a:cubicBezTo>
                  <a:cubicBezTo>
                    <a:pt x="3416" y="4142"/>
                    <a:pt x="3416" y="4355"/>
                    <a:pt x="3345" y="4569"/>
                  </a:cubicBezTo>
                  <a:cubicBezTo>
                    <a:pt x="3274" y="4747"/>
                    <a:pt x="3167" y="4889"/>
                    <a:pt x="3060" y="5067"/>
                  </a:cubicBezTo>
                  <a:cubicBezTo>
                    <a:pt x="2954" y="5174"/>
                    <a:pt x="2811" y="5316"/>
                    <a:pt x="2633" y="5387"/>
                  </a:cubicBezTo>
                  <a:cubicBezTo>
                    <a:pt x="2527" y="5458"/>
                    <a:pt x="2384" y="5530"/>
                    <a:pt x="2242" y="5530"/>
                  </a:cubicBezTo>
                  <a:lnTo>
                    <a:pt x="2206" y="5530"/>
                  </a:lnTo>
                  <a:cubicBezTo>
                    <a:pt x="2100" y="5209"/>
                    <a:pt x="2029" y="4889"/>
                    <a:pt x="1957" y="4533"/>
                  </a:cubicBezTo>
                  <a:cubicBezTo>
                    <a:pt x="1886" y="4213"/>
                    <a:pt x="1815" y="3893"/>
                    <a:pt x="1744" y="3573"/>
                  </a:cubicBezTo>
                  <a:cubicBezTo>
                    <a:pt x="1886" y="3502"/>
                    <a:pt x="2064" y="3430"/>
                    <a:pt x="2278" y="3395"/>
                  </a:cubicBezTo>
                  <a:cubicBezTo>
                    <a:pt x="2420" y="3324"/>
                    <a:pt x="2598" y="3324"/>
                    <a:pt x="2740" y="3324"/>
                  </a:cubicBezTo>
                  <a:close/>
                  <a:moveTo>
                    <a:pt x="1631" y="1"/>
                  </a:moveTo>
                  <a:cubicBezTo>
                    <a:pt x="1574" y="1"/>
                    <a:pt x="1516" y="5"/>
                    <a:pt x="1459" y="15"/>
                  </a:cubicBezTo>
                  <a:cubicBezTo>
                    <a:pt x="1175" y="50"/>
                    <a:pt x="926" y="121"/>
                    <a:pt x="712" y="264"/>
                  </a:cubicBezTo>
                  <a:cubicBezTo>
                    <a:pt x="463" y="406"/>
                    <a:pt x="250" y="619"/>
                    <a:pt x="107" y="869"/>
                  </a:cubicBezTo>
                  <a:cubicBezTo>
                    <a:pt x="72" y="940"/>
                    <a:pt x="36" y="1011"/>
                    <a:pt x="36" y="1118"/>
                  </a:cubicBezTo>
                  <a:cubicBezTo>
                    <a:pt x="0" y="1189"/>
                    <a:pt x="0" y="1295"/>
                    <a:pt x="36" y="1402"/>
                  </a:cubicBezTo>
                  <a:cubicBezTo>
                    <a:pt x="36" y="1509"/>
                    <a:pt x="107" y="1580"/>
                    <a:pt x="214" y="1616"/>
                  </a:cubicBezTo>
                  <a:cubicBezTo>
                    <a:pt x="285" y="1616"/>
                    <a:pt x="392" y="1580"/>
                    <a:pt x="427" y="1509"/>
                  </a:cubicBezTo>
                  <a:cubicBezTo>
                    <a:pt x="570" y="1331"/>
                    <a:pt x="712" y="1153"/>
                    <a:pt x="890" y="1011"/>
                  </a:cubicBezTo>
                  <a:cubicBezTo>
                    <a:pt x="1032" y="904"/>
                    <a:pt x="1246" y="797"/>
                    <a:pt x="1459" y="762"/>
                  </a:cubicBezTo>
                  <a:cubicBezTo>
                    <a:pt x="1602" y="762"/>
                    <a:pt x="1780" y="797"/>
                    <a:pt x="1922" y="833"/>
                  </a:cubicBezTo>
                  <a:cubicBezTo>
                    <a:pt x="2064" y="904"/>
                    <a:pt x="2135" y="1011"/>
                    <a:pt x="2206" y="1153"/>
                  </a:cubicBezTo>
                  <a:cubicBezTo>
                    <a:pt x="2242" y="1295"/>
                    <a:pt x="2242" y="1402"/>
                    <a:pt x="2206" y="1545"/>
                  </a:cubicBezTo>
                  <a:cubicBezTo>
                    <a:pt x="2206" y="1722"/>
                    <a:pt x="2171" y="1865"/>
                    <a:pt x="2100" y="2007"/>
                  </a:cubicBezTo>
                  <a:cubicBezTo>
                    <a:pt x="2029" y="2149"/>
                    <a:pt x="1957" y="2292"/>
                    <a:pt x="1886" y="2398"/>
                  </a:cubicBezTo>
                  <a:cubicBezTo>
                    <a:pt x="1780" y="2541"/>
                    <a:pt x="1637" y="2648"/>
                    <a:pt x="1530" y="2719"/>
                  </a:cubicBezTo>
                  <a:cubicBezTo>
                    <a:pt x="1459" y="2505"/>
                    <a:pt x="1424" y="2327"/>
                    <a:pt x="1353" y="2149"/>
                  </a:cubicBezTo>
                  <a:cubicBezTo>
                    <a:pt x="1317" y="1972"/>
                    <a:pt x="1281" y="1829"/>
                    <a:pt x="1210" y="1651"/>
                  </a:cubicBezTo>
                  <a:cubicBezTo>
                    <a:pt x="1157" y="1519"/>
                    <a:pt x="1085" y="1446"/>
                    <a:pt x="993" y="1446"/>
                  </a:cubicBezTo>
                  <a:cubicBezTo>
                    <a:pt x="961" y="1446"/>
                    <a:pt x="927" y="1455"/>
                    <a:pt x="890" y="1473"/>
                  </a:cubicBezTo>
                  <a:cubicBezTo>
                    <a:pt x="819" y="1473"/>
                    <a:pt x="783" y="1580"/>
                    <a:pt x="819" y="1687"/>
                  </a:cubicBezTo>
                  <a:cubicBezTo>
                    <a:pt x="819" y="1794"/>
                    <a:pt x="854" y="1972"/>
                    <a:pt x="890" y="2149"/>
                  </a:cubicBezTo>
                  <a:cubicBezTo>
                    <a:pt x="926" y="2363"/>
                    <a:pt x="961" y="2576"/>
                    <a:pt x="1032" y="2825"/>
                  </a:cubicBezTo>
                  <a:cubicBezTo>
                    <a:pt x="1068" y="3075"/>
                    <a:pt x="1139" y="3359"/>
                    <a:pt x="1175" y="3608"/>
                  </a:cubicBezTo>
                  <a:cubicBezTo>
                    <a:pt x="1246" y="3893"/>
                    <a:pt x="1317" y="4178"/>
                    <a:pt x="1353" y="4427"/>
                  </a:cubicBezTo>
                  <a:cubicBezTo>
                    <a:pt x="1424" y="4676"/>
                    <a:pt x="1495" y="4925"/>
                    <a:pt x="1530" y="5138"/>
                  </a:cubicBezTo>
                  <a:cubicBezTo>
                    <a:pt x="1602" y="5387"/>
                    <a:pt x="1637" y="5565"/>
                    <a:pt x="1673" y="5743"/>
                  </a:cubicBezTo>
                  <a:cubicBezTo>
                    <a:pt x="1708" y="5814"/>
                    <a:pt x="1744" y="5885"/>
                    <a:pt x="1815" y="5957"/>
                  </a:cubicBezTo>
                  <a:cubicBezTo>
                    <a:pt x="1886" y="6028"/>
                    <a:pt x="1957" y="6063"/>
                    <a:pt x="2029" y="6099"/>
                  </a:cubicBezTo>
                  <a:cubicBezTo>
                    <a:pt x="2040" y="6111"/>
                    <a:pt x="2052" y="6115"/>
                    <a:pt x="2064" y="6115"/>
                  </a:cubicBezTo>
                  <a:cubicBezTo>
                    <a:pt x="2088" y="6115"/>
                    <a:pt x="2112" y="6099"/>
                    <a:pt x="2135" y="6099"/>
                  </a:cubicBezTo>
                  <a:cubicBezTo>
                    <a:pt x="2161" y="6151"/>
                    <a:pt x="2226" y="6184"/>
                    <a:pt x="2300" y="6184"/>
                  </a:cubicBezTo>
                  <a:cubicBezTo>
                    <a:pt x="2327" y="6184"/>
                    <a:pt x="2356" y="6180"/>
                    <a:pt x="2384" y="6170"/>
                  </a:cubicBezTo>
                  <a:cubicBezTo>
                    <a:pt x="2598" y="6170"/>
                    <a:pt x="2811" y="6063"/>
                    <a:pt x="3025" y="5957"/>
                  </a:cubicBezTo>
                  <a:cubicBezTo>
                    <a:pt x="3238" y="5814"/>
                    <a:pt x="3416" y="5636"/>
                    <a:pt x="3559" y="5458"/>
                  </a:cubicBezTo>
                  <a:cubicBezTo>
                    <a:pt x="3701" y="5209"/>
                    <a:pt x="3808" y="4996"/>
                    <a:pt x="3879" y="4711"/>
                  </a:cubicBezTo>
                  <a:cubicBezTo>
                    <a:pt x="3950" y="4427"/>
                    <a:pt x="3986" y="4142"/>
                    <a:pt x="3950" y="3822"/>
                  </a:cubicBezTo>
                  <a:cubicBezTo>
                    <a:pt x="3914" y="3573"/>
                    <a:pt x="3843" y="3359"/>
                    <a:pt x="3736" y="3110"/>
                  </a:cubicBezTo>
                  <a:cubicBezTo>
                    <a:pt x="3665" y="2968"/>
                    <a:pt x="3559" y="2790"/>
                    <a:pt x="3416" y="2683"/>
                  </a:cubicBezTo>
                  <a:cubicBezTo>
                    <a:pt x="3274" y="2576"/>
                    <a:pt x="3132" y="2505"/>
                    <a:pt x="2954" y="2470"/>
                  </a:cubicBezTo>
                  <a:cubicBezTo>
                    <a:pt x="2883" y="2452"/>
                    <a:pt x="2811" y="2443"/>
                    <a:pt x="2740" y="2443"/>
                  </a:cubicBezTo>
                  <a:cubicBezTo>
                    <a:pt x="2669" y="2443"/>
                    <a:pt x="2598" y="2452"/>
                    <a:pt x="2527" y="2470"/>
                  </a:cubicBezTo>
                  <a:cubicBezTo>
                    <a:pt x="2598" y="2327"/>
                    <a:pt x="2633" y="2185"/>
                    <a:pt x="2705" y="2043"/>
                  </a:cubicBezTo>
                  <a:cubicBezTo>
                    <a:pt x="2740" y="1900"/>
                    <a:pt x="2776" y="1722"/>
                    <a:pt x="2811" y="1545"/>
                  </a:cubicBezTo>
                  <a:cubicBezTo>
                    <a:pt x="2847" y="1367"/>
                    <a:pt x="2847" y="1189"/>
                    <a:pt x="2811" y="1011"/>
                  </a:cubicBezTo>
                  <a:cubicBezTo>
                    <a:pt x="2776" y="833"/>
                    <a:pt x="2740" y="691"/>
                    <a:pt x="2633" y="548"/>
                  </a:cubicBezTo>
                  <a:cubicBezTo>
                    <a:pt x="2527" y="335"/>
                    <a:pt x="2313" y="157"/>
                    <a:pt x="2100" y="86"/>
                  </a:cubicBezTo>
                  <a:cubicBezTo>
                    <a:pt x="1943" y="34"/>
                    <a:pt x="1787" y="1"/>
                    <a:pt x="1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4299675" y="2449175"/>
              <a:ext cx="90750" cy="172950"/>
            </a:xfrm>
            <a:custGeom>
              <a:rect b="b" l="l" r="r" t="t"/>
              <a:pathLst>
                <a:path extrusionOk="0" h="6918" w="3630">
                  <a:moveTo>
                    <a:pt x="1103" y="1068"/>
                  </a:moveTo>
                  <a:cubicBezTo>
                    <a:pt x="1352" y="1816"/>
                    <a:pt x="1637" y="2563"/>
                    <a:pt x="1957" y="3239"/>
                  </a:cubicBezTo>
                  <a:cubicBezTo>
                    <a:pt x="1566" y="3417"/>
                    <a:pt x="1174" y="3559"/>
                    <a:pt x="747" y="3630"/>
                  </a:cubicBezTo>
                  <a:cubicBezTo>
                    <a:pt x="854" y="2776"/>
                    <a:pt x="961" y="1922"/>
                    <a:pt x="1103" y="1068"/>
                  </a:cubicBezTo>
                  <a:close/>
                  <a:moveTo>
                    <a:pt x="1103" y="1"/>
                  </a:moveTo>
                  <a:cubicBezTo>
                    <a:pt x="1068" y="1"/>
                    <a:pt x="1032" y="1"/>
                    <a:pt x="997" y="36"/>
                  </a:cubicBezTo>
                  <a:cubicBezTo>
                    <a:pt x="961" y="72"/>
                    <a:pt x="925" y="108"/>
                    <a:pt x="925" y="143"/>
                  </a:cubicBezTo>
                  <a:lnTo>
                    <a:pt x="819" y="143"/>
                  </a:lnTo>
                  <a:cubicBezTo>
                    <a:pt x="783" y="179"/>
                    <a:pt x="747" y="214"/>
                    <a:pt x="747" y="286"/>
                  </a:cubicBezTo>
                  <a:cubicBezTo>
                    <a:pt x="641" y="713"/>
                    <a:pt x="534" y="1211"/>
                    <a:pt x="427" y="1709"/>
                  </a:cubicBezTo>
                  <a:cubicBezTo>
                    <a:pt x="321" y="2242"/>
                    <a:pt x="249" y="2776"/>
                    <a:pt x="178" y="3345"/>
                  </a:cubicBezTo>
                  <a:cubicBezTo>
                    <a:pt x="107" y="3879"/>
                    <a:pt x="71" y="4413"/>
                    <a:pt x="36" y="4982"/>
                  </a:cubicBezTo>
                  <a:cubicBezTo>
                    <a:pt x="0" y="5516"/>
                    <a:pt x="0" y="6050"/>
                    <a:pt x="0" y="6512"/>
                  </a:cubicBezTo>
                  <a:cubicBezTo>
                    <a:pt x="0" y="6655"/>
                    <a:pt x="36" y="6761"/>
                    <a:pt x="107" y="6832"/>
                  </a:cubicBezTo>
                  <a:cubicBezTo>
                    <a:pt x="146" y="6891"/>
                    <a:pt x="196" y="6918"/>
                    <a:pt x="251" y="6918"/>
                  </a:cubicBezTo>
                  <a:cubicBezTo>
                    <a:pt x="296" y="6918"/>
                    <a:pt x="344" y="6900"/>
                    <a:pt x="392" y="6868"/>
                  </a:cubicBezTo>
                  <a:cubicBezTo>
                    <a:pt x="427" y="6832"/>
                    <a:pt x="498" y="6761"/>
                    <a:pt x="498" y="6690"/>
                  </a:cubicBezTo>
                  <a:cubicBezTo>
                    <a:pt x="534" y="6548"/>
                    <a:pt x="570" y="6405"/>
                    <a:pt x="570" y="6299"/>
                  </a:cubicBezTo>
                  <a:cubicBezTo>
                    <a:pt x="570" y="5978"/>
                    <a:pt x="605" y="5694"/>
                    <a:pt x="605" y="5374"/>
                  </a:cubicBezTo>
                  <a:cubicBezTo>
                    <a:pt x="641" y="5089"/>
                    <a:pt x="641" y="4769"/>
                    <a:pt x="676" y="4449"/>
                  </a:cubicBezTo>
                  <a:cubicBezTo>
                    <a:pt x="961" y="4413"/>
                    <a:pt x="1246" y="4306"/>
                    <a:pt x="1495" y="4235"/>
                  </a:cubicBezTo>
                  <a:cubicBezTo>
                    <a:pt x="1779" y="4128"/>
                    <a:pt x="2028" y="4057"/>
                    <a:pt x="2277" y="3915"/>
                  </a:cubicBezTo>
                  <a:cubicBezTo>
                    <a:pt x="2384" y="4199"/>
                    <a:pt x="2527" y="4449"/>
                    <a:pt x="2669" y="4698"/>
                  </a:cubicBezTo>
                  <a:cubicBezTo>
                    <a:pt x="2776" y="4947"/>
                    <a:pt x="2918" y="5196"/>
                    <a:pt x="3060" y="5445"/>
                  </a:cubicBezTo>
                  <a:cubicBezTo>
                    <a:pt x="3096" y="5480"/>
                    <a:pt x="3131" y="5552"/>
                    <a:pt x="3167" y="5587"/>
                  </a:cubicBezTo>
                  <a:cubicBezTo>
                    <a:pt x="3203" y="5623"/>
                    <a:pt x="3238" y="5694"/>
                    <a:pt x="3309" y="5729"/>
                  </a:cubicBezTo>
                  <a:cubicBezTo>
                    <a:pt x="3345" y="5765"/>
                    <a:pt x="3380" y="5801"/>
                    <a:pt x="3452" y="5836"/>
                  </a:cubicBezTo>
                  <a:cubicBezTo>
                    <a:pt x="3469" y="5854"/>
                    <a:pt x="3487" y="5863"/>
                    <a:pt x="3505" y="5863"/>
                  </a:cubicBezTo>
                  <a:cubicBezTo>
                    <a:pt x="3523" y="5863"/>
                    <a:pt x="3541" y="5854"/>
                    <a:pt x="3558" y="5836"/>
                  </a:cubicBezTo>
                  <a:cubicBezTo>
                    <a:pt x="3594" y="5801"/>
                    <a:pt x="3630" y="5729"/>
                    <a:pt x="3630" y="5694"/>
                  </a:cubicBezTo>
                  <a:cubicBezTo>
                    <a:pt x="3630" y="5587"/>
                    <a:pt x="3594" y="5516"/>
                    <a:pt x="3594" y="5445"/>
                  </a:cubicBezTo>
                  <a:cubicBezTo>
                    <a:pt x="3594" y="5374"/>
                    <a:pt x="3558" y="5267"/>
                    <a:pt x="3523" y="5196"/>
                  </a:cubicBezTo>
                  <a:cubicBezTo>
                    <a:pt x="3523" y="5125"/>
                    <a:pt x="3487" y="5053"/>
                    <a:pt x="3487" y="5018"/>
                  </a:cubicBezTo>
                  <a:cubicBezTo>
                    <a:pt x="3345" y="4804"/>
                    <a:pt x="3238" y="4591"/>
                    <a:pt x="3131" y="4342"/>
                  </a:cubicBezTo>
                  <a:cubicBezTo>
                    <a:pt x="3025" y="4128"/>
                    <a:pt x="2918" y="3879"/>
                    <a:pt x="2811" y="3630"/>
                  </a:cubicBezTo>
                  <a:cubicBezTo>
                    <a:pt x="2882" y="3559"/>
                    <a:pt x="2953" y="3452"/>
                    <a:pt x="2989" y="3345"/>
                  </a:cubicBezTo>
                  <a:cubicBezTo>
                    <a:pt x="3025" y="3239"/>
                    <a:pt x="3025" y="3132"/>
                    <a:pt x="2989" y="3025"/>
                  </a:cubicBezTo>
                  <a:cubicBezTo>
                    <a:pt x="2953" y="2954"/>
                    <a:pt x="2882" y="2883"/>
                    <a:pt x="2776" y="2883"/>
                  </a:cubicBezTo>
                  <a:cubicBezTo>
                    <a:pt x="2704" y="2883"/>
                    <a:pt x="2633" y="2883"/>
                    <a:pt x="2562" y="2919"/>
                  </a:cubicBezTo>
                  <a:lnTo>
                    <a:pt x="2527" y="2954"/>
                  </a:lnTo>
                  <a:lnTo>
                    <a:pt x="2491" y="2954"/>
                  </a:lnTo>
                  <a:cubicBezTo>
                    <a:pt x="2313" y="2563"/>
                    <a:pt x="2100" y="2136"/>
                    <a:pt x="1957" y="1744"/>
                  </a:cubicBezTo>
                  <a:cubicBezTo>
                    <a:pt x="1815" y="1317"/>
                    <a:pt x="1637" y="926"/>
                    <a:pt x="1530" y="535"/>
                  </a:cubicBezTo>
                  <a:cubicBezTo>
                    <a:pt x="1459" y="392"/>
                    <a:pt x="1388" y="286"/>
                    <a:pt x="1352" y="214"/>
                  </a:cubicBezTo>
                  <a:cubicBezTo>
                    <a:pt x="1317" y="143"/>
                    <a:pt x="1281" y="108"/>
                    <a:pt x="1246" y="36"/>
                  </a:cubicBezTo>
                  <a:cubicBezTo>
                    <a:pt x="1246" y="36"/>
                    <a:pt x="1210" y="1"/>
                    <a:pt x="1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4431325" y="2422500"/>
              <a:ext cx="97875" cy="146125"/>
            </a:xfrm>
            <a:custGeom>
              <a:rect b="b" l="l" r="r" t="t"/>
              <a:pathLst>
                <a:path extrusionOk="0" h="5845" w="3915">
                  <a:moveTo>
                    <a:pt x="1352" y="0"/>
                  </a:moveTo>
                  <a:cubicBezTo>
                    <a:pt x="1246" y="0"/>
                    <a:pt x="1174" y="36"/>
                    <a:pt x="1103" y="72"/>
                  </a:cubicBezTo>
                  <a:cubicBezTo>
                    <a:pt x="854" y="285"/>
                    <a:pt x="676" y="534"/>
                    <a:pt x="534" y="819"/>
                  </a:cubicBezTo>
                  <a:cubicBezTo>
                    <a:pt x="392" y="1139"/>
                    <a:pt x="285" y="1495"/>
                    <a:pt x="178" y="1851"/>
                  </a:cubicBezTo>
                  <a:cubicBezTo>
                    <a:pt x="107" y="2206"/>
                    <a:pt x="36" y="2562"/>
                    <a:pt x="36" y="2954"/>
                  </a:cubicBezTo>
                  <a:cubicBezTo>
                    <a:pt x="0" y="3274"/>
                    <a:pt x="36" y="3630"/>
                    <a:pt x="71" y="3986"/>
                  </a:cubicBezTo>
                  <a:cubicBezTo>
                    <a:pt x="107" y="4270"/>
                    <a:pt x="249" y="4519"/>
                    <a:pt x="427" y="4768"/>
                  </a:cubicBezTo>
                  <a:cubicBezTo>
                    <a:pt x="605" y="4946"/>
                    <a:pt x="854" y="5089"/>
                    <a:pt x="1103" y="5124"/>
                  </a:cubicBezTo>
                  <a:cubicBezTo>
                    <a:pt x="1170" y="5133"/>
                    <a:pt x="1238" y="5137"/>
                    <a:pt x="1304" y="5137"/>
                  </a:cubicBezTo>
                  <a:cubicBezTo>
                    <a:pt x="1520" y="5137"/>
                    <a:pt x="1731" y="5091"/>
                    <a:pt x="1922" y="4982"/>
                  </a:cubicBezTo>
                  <a:cubicBezTo>
                    <a:pt x="2242" y="4839"/>
                    <a:pt x="2526" y="4590"/>
                    <a:pt x="2740" y="4306"/>
                  </a:cubicBezTo>
                  <a:cubicBezTo>
                    <a:pt x="2882" y="4768"/>
                    <a:pt x="3025" y="5195"/>
                    <a:pt x="3238" y="5587"/>
                  </a:cubicBezTo>
                  <a:cubicBezTo>
                    <a:pt x="3328" y="5766"/>
                    <a:pt x="3417" y="5844"/>
                    <a:pt x="3506" y="5844"/>
                  </a:cubicBezTo>
                  <a:cubicBezTo>
                    <a:pt x="3524" y="5844"/>
                    <a:pt x="3541" y="5842"/>
                    <a:pt x="3558" y="5836"/>
                  </a:cubicBezTo>
                  <a:cubicBezTo>
                    <a:pt x="3629" y="5836"/>
                    <a:pt x="3665" y="5800"/>
                    <a:pt x="3701" y="5729"/>
                  </a:cubicBezTo>
                  <a:cubicBezTo>
                    <a:pt x="3736" y="5693"/>
                    <a:pt x="3736" y="5622"/>
                    <a:pt x="3701" y="5551"/>
                  </a:cubicBezTo>
                  <a:lnTo>
                    <a:pt x="3523" y="4946"/>
                  </a:lnTo>
                  <a:cubicBezTo>
                    <a:pt x="3452" y="4697"/>
                    <a:pt x="3380" y="4412"/>
                    <a:pt x="3309" y="4163"/>
                  </a:cubicBezTo>
                  <a:cubicBezTo>
                    <a:pt x="3238" y="3879"/>
                    <a:pt x="3167" y="3594"/>
                    <a:pt x="3096" y="3345"/>
                  </a:cubicBezTo>
                  <a:cubicBezTo>
                    <a:pt x="3025" y="3060"/>
                    <a:pt x="2989" y="2811"/>
                    <a:pt x="2918" y="2598"/>
                  </a:cubicBezTo>
                  <a:lnTo>
                    <a:pt x="3274" y="2527"/>
                  </a:lnTo>
                  <a:lnTo>
                    <a:pt x="3558" y="2491"/>
                  </a:lnTo>
                  <a:cubicBezTo>
                    <a:pt x="3665" y="2456"/>
                    <a:pt x="3772" y="2384"/>
                    <a:pt x="3807" y="2313"/>
                  </a:cubicBezTo>
                  <a:cubicBezTo>
                    <a:pt x="3879" y="2206"/>
                    <a:pt x="3914" y="2064"/>
                    <a:pt x="3879" y="1957"/>
                  </a:cubicBezTo>
                  <a:cubicBezTo>
                    <a:pt x="3879" y="1886"/>
                    <a:pt x="3843" y="1815"/>
                    <a:pt x="3807" y="1780"/>
                  </a:cubicBezTo>
                  <a:cubicBezTo>
                    <a:pt x="3736" y="1744"/>
                    <a:pt x="3665" y="1744"/>
                    <a:pt x="3629" y="1744"/>
                  </a:cubicBezTo>
                  <a:cubicBezTo>
                    <a:pt x="3452" y="1780"/>
                    <a:pt x="3274" y="1815"/>
                    <a:pt x="3096" y="1815"/>
                  </a:cubicBezTo>
                  <a:cubicBezTo>
                    <a:pt x="2918" y="1851"/>
                    <a:pt x="2740" y="1886"/>
                    <a:pt x="2526" y="1886"/>
                  </a:cubicBezTo>
                  <a:cubicBezTo>
                    <a:pt x="2349" y="1922"/>
                    <a:pt x="2171" y="1957"/>
                    <a:pt x="1993" y="2029"/>
                  </a:cubicBezTo>
                  <a:cubicBezTo>
                    <a:pt x="1815" y="2064"/>
                    <a:pt x="1637" y="2135"/>
                    <a:pt x="1459" y="2242"/>
                  </a:cubicBezTo>
                  <a:cubicBezTo>
                    <a:pt x="1352" y="2278"/>
                    <a:pt x="1281" y="2384"/>
                    <a:pt x="1246" y="2491"/>
                  </a:cubicBezTo>
                  <a:cubicBezTo>
                    <a:pt x="1210" y="2562"/>
                    <a:pt x="1174" y="2669"/>
                    <a:pt x="1210" y="2740"/>
                  </a:cubicBezTo>
                  <a:cubicBezTo>
                    <a:pt x="1210" y="2776"/>
                    <a:pt x="1246" y="2847"/>
                    <a:pt x="1281" y="2883"/>
                  </a:cubicBezTo>
                  <a:cubicBezTo>
                    <a:pt x="1281" y="2918"/>
                    <a:pt x="1352" y="2918"/>
                    <a:pt x="1388" y="2954"/>
                  </a:cubicBezTo>
                  <a:cubicBezTo>
                    <a:pt x="1423" y="2989"/>
                    <a:pt x="1459" y="2989"/>
                    <a:pt x="1530" y="2989"/>
                  </a:cubicBezTo>
                  <a:lnTo>
                    <a:pt x="1637" y="2989"/>
                  </a:lnTo>
                  <a:cubicBezTo>
                    <a:pt x="1744" y="2918"/>
                    <a:pt x="1886" y="2847"/>
                    <a:pt x="2028" y="2811"/>
                  </a:cubicBezTo>
                  <a:cubicBezTo>
                    <a:pt x="2135" y="2776"/>
                    <a:pt x="2242" y="2740"/>
                    <a:pt x="2384" y="2669"/>
                  </a:cubicBezTo>
                  <a:cubicBezTo>
                    <a:pt x="2420" y="2811"/>
                    <a:pt x="2420" y="2954"/>
                    <a:pt x="2455" y="3096"/>
                  </a:cubicBezTo>
                  <a:lnTo>
                    <a:pt x="2562" y="3487"/>
                  </a:lnTo>
                  <a:cubicBezTo>
                    <a:pt x="2455" y="3701"/>
                    <a:pt x="2349" y="3843"/>
                    <a:pt x="2171" y="3986"/>
                  </a:cubicBezTo>
                  <a:cubicBezTo>
                    <a:pt x="1993" y="4092"/>
                    <a:pt x="1815" y="4199"/>
                    <a:pt x="1601" y="4235"/>
                  </a:cubicBezTo>
                  <a:cubicBezTo>
                    <a:pt x="1512" y="4270"/>
                    <a:pt x="1423" y="4288"/>
                    <a:pt x="1335" y="4288"/>
                  </a:cubicBezTo>
                  <a:cubicBezTo>
                    <a:pt x="1246" y="4288"/>
                    <a:pt x="1157" y="4270"/>
                    <a:pt x="1068" y="4235"/>
                  </a:cubicBezTo>
                  <a:cubicBezTo>
                    <a:pt x="890" y="4199"/>
                    <a:pt x="747" y="4021"/>
                    <a:pt x="712" y="3843"/>
                  </a:cubicBezTo>
                  <a:cubicBezTo>
                    <a:pt x="641" y="3559"/>
                    <a:pt x="605" y="3309"/>
                    <a:pt x="641" y="3025"/>
                  </a:cubicBezTo>
                  <a:cubicBezTo>
                    <a:pt x="641" y="2740"/>
                    <a:pt x="712" y="2420"/>
                    <a:pt x="783" y="2135"/>
                  </a:cubicBezTo>
                  <a:cubicBezTo>
                    <a:pt x="819" y="1851"/>
                    <a:pt x="925" y="1566"/>
                    <a:pt x="997" y="1317"/>
                  </a:cubicBezTo>
                  <a:cubicBezTo>
                    <a:pt x="1068" y="1103"/>
                    <a:pt x="1174" y="926"/>
                    <a:pt x="1281" y="748"/>
                  </a:cubicBezTo>
                  <a:cubicBezTo>
                    <a:pt x="1388" y="605"/>
                    <a:pt x="1459" y="570"/>
                    <a:pt x="1530" y="570"/>
                  </a:cubicBezTo>
                  <a:cubicBezTo>
                    <a:pt x="1637" y="641"/>
                    <a:pt x="1744" y="712"/>
                    <a:pt x="1815" y="819"/>
                  </a:cubicBezTo>
                  <a:cubicBezTo>
                    <a:pt x="1868" y="872"/>
                    <a:pt x="1913" y="899"/>
                    <a:pt x="1953" y="899"/>
                  </a:cubicBezTo>
                  <a:cubicBezTo>
                    <a:pt x="1993" y="899"/>
                    <a:pt x="2028" y="872"/>
                    <a:pt x="2064" y="819"/>
                  </a:cubicBezTo>
                  <a:cubicBezTo>
                    <a:pt x="2064" y="783"/>
                    <a:pt x="2064" y="712"/>
                    <a:pt x="2064" y="641"/>
                  </a:cubicBezTo>
                  <a:cubicBezTo>
                    <a:pt x="2028" y="570"/>
                    <a:pt x="1993" y="534"/>
                    <a:pt x="1957" y="463"/>
                  </a:cubicBezTo>
                  <a:cubicBezTo>
                    <a:pt x="1922" y="392"/>
                    <a:pt x="1850" y="321"/>
                    <a:pt x="1779" y="250"/>
                  </a:cubicBezTo>
                  <a:cubicBezTo>
                    <a:pt x="1708" y="178"/>
                    <a:pt x="1637" y="143"/>
                    <a:pt x="1566" y="72"/>
                  </a:cubicBezTo>
                  <a:cubicBezTo>
                    <a:pt x="1495" y="36"/>
                    <a:pt x="1423" y="0"/>
                    <a:pt x="1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2914675" y="1363675"/>
              <a:ext cx="265300" cy="374175"/>
            </a:xfrm>
            <a:custGeom>
              <a:rect b="b" l="l" r="r" t="t"/>
              <a:pathLst>
                <a:path extrusionOk="0" h="14967" w="10612">
                  <a:moveTo>
                    <a:pt x="1524" y="1"/>
                  </a:moveTo>
                  <a:cubicBezTo>
                    <a:pt x="1512" y="1"/>
                    <a:pt x="1502" y="5"/>
                    <a:pt x="1495" y="12"/>
                  </a:cubicBezTo>
                  <a:cubicBezTo>
                    <a:pt x="286" y="1258"/>
                    <a:pt x="1" y="3179"/>
                    <a:pt x="143" y="4922"/>
                  </a:cubicBezTo>
                  <a:cubicBezTo>
                    <a:pt x="428" y="7591"/>
                    <a:pt x="1602" y="10117"/>
                    <a:pt x="3452" y="12074"/>
                  </a:cubicBezTo>
                  <a:cubicBezTo>
                    <a:pt x="4257" y="12933"/>
                    <a:pt x="6379" y="14966"/>
                    <a:pt x="7876" y="14966"/>
                  </a:cubicBezTo>
                  <a:cubicBezTo>
                    <a:pt x="8364" y="14966"/>
                    <a:pt x="8786" y="14751"/>
                    <a:pt x="9074" y="14209"/>
                  </a:cubicBezTo>
                  <a:cubicBezTo>
                    <a:pt x="10611" y="11309"/>
                    <a:pt x="2197" y="1"/>
                    <a:pt x="1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4449100" y="1284800"/>
              <a:ext cx="241975" cy="386175"/>
            </a:xfrm>
            <a:custGeom>
              <a:rect b="b" l="l" r="r" t="t"/>
              <a:pathLst>
                <a:path extrusionOk="0" h="15447" w="9679">
                  <a:moveTo>
                    <a:pt x="9537" y="1"/>
                  </a:moveTo>
                  <a:cubicBezTo>
                    <a:pt x="6441" y="1032"/>
                    <a:pt x="3915" y="3310"/>
                    <a:pt x="2492" y="6263"/>
                  </a:cubicBezTo>
                  <a:cubicBezTo>
                    <a:pt x="1744" y="7864"/>
                    <a:pt x="1" y="14446"/>
                    <a:pt x="2669" y="15371"/>
                  </a:cubicBezTo>
                  <a:cubicBezTo>
                    <a:pt x="2818" y="15423"/>
                    <a:pt x="2968" y="15447"/>
                    <a:pt x="3119" y="15447"/>
                  </a:cubicBezTo>
                  <a:cubicBezTo>
                    <a:pt x="5282" y="15447"/>
                    <a:pt x="7619" y="10501"/>
                    <a:pt x="8184" y="9038"/>
                  </a:cubicBezTo>
                  <a:cubicBezTo>
                    <a:pt x="9252" y="6120"/>
                    <a:pt x="9679" y="3061"/>
                    <a:pt x="9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2938075" y="1068650"/>
              <a:ext cx="241700" cy="254625"/>
            </a:xfrm>
            <a:custGeom>
              <a:rect b="b" l="l" r="r" t="t"/>
              <a:pathLst>
                <a:path extrusionOk="0" h="10185" w="9668">
                  <a:moveTo>
                    <a:pt x="131" y="0"/>
                  </a:moveTo>
                  <a:cubicBezTo>
                    <a:pt x="1" y="0"/>
                    <a:pt x="1307" y="4236"/>
                    <a:pt x="1484" y="4590"/>
                  </a:cubicBezTo>
                  <a:cubicBezTo>
                    <a:pt x="2267" y="6049"/>
                    <a:pt x="3335" y="7366"/>
                    <a:pt x="4615" y="8433"/>
                  </a:cubicBezTo>
                  <a:cubicBezTo>
                    <a:pt x="5317" y="9053"/>
                    <a:pt x="6590" y="10185"/>
                    <a:pt x="7646" y="10185"/>
                  </a:cubicBezTo>
                  <a:cubicBezTo>
                    <a:pt x="7983" y="10185"/>
                    <a:pt x="8298" y="10069"/>
                    <a:pt x="8565" y="9785"/>
                  </a:cubicBezTo>
                  <a:cubicBezTo>
                    <a:pt x="9668" y="8575"/>
                    <a:pt x="8209" y="6014"/>
                    <a:pt x="7533" y="4982"/>
                  </a:cubicBezTo>
                  <a:cubicBezTo>
                    <a:pt x="5825" y="2384"/>
                    <a:pt x="3157" y="605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4434675" y="971700"/>
              <a:ext cx="185250" cy="351725"/>
            </a:xfrm>
            <a:custGeom>
              <a:rect b="b" l="l" r="r" t="t"/>
              <a:pathLst>
                <a:path extrusionOk="0" h="14069" w="7410">
                  <a:moveTo>
                    <a:pt x="7409" y="0"/>
                  </a:moveTo>
                  <a:lnTo>
                    <a:pt x="7409" y="0"/>
                  </a:lnTo>
                  <a:cubicBezTo>
                    <a:pt x="3282" y="1957"/>
                    <a:pt x="507" y="5978"/>
                    <a:pt x="115" y="10532"/>
                  </a:cubicBezTo>
                  <a:cubicBezTo>
                    <a:pt x="0" y="12230"/>
                    <a:pt x="258" y="14068"/>
                    <a:pt x="1716" y="14068"/>
                  </a:cubicBezTo>
                  <a:cubicBezTo>
                    <a:pt x="2061" y="14068"/>
                    <a:pt x="2472" y="13965"/>
                    <a:pt x="2962" y="13734"/>
                  </a:cubicBezTo>
                  <a:cubicBezTo>
                    <a:pt x="4919" y="12774"/>
                    <a:pt x="6200" y="10319"/>
                    <a:pt x="6698" y="8290"/>
                  </a:cubicBezTo>
                  <a:cubicBezTo>
                    <a:pt x="7374" y="5586"/>
                    <a:pt x="7196" y="2775"/>
                    <a:pt x="7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3003775" y="1139250"/>
              <a:ext cx="200450" cy="243900"/>
            </a:xfrm>
            <a:custGeom>
              <a:rect b="b" l="l" r="r" t="t"/>
              <a:pathLst>
                <a:path extrusionOk="0" h="9756" w="8018">
                  <a:moveTo>
                    <a:pt x="230" y="0"/>
                  </a:moveTo>
                  <a:cubicBezTo>
                    <a:pt x="116" y="0"/>
                    <a:pt x="0" y="109"/>
                    <a:pt x="102" y="236"/>
                  </a:cubicBezTo>
                  <a:cubicBezTo>
                    <a:pt x="1347" y="1802"/>
                    <a:pt x="2557" y="3367"/>
                    <a:pt x="3802" y="4969"/>
                  </a:cubicBezTo>
                  <a:cubicBezTo>
                    <a:pt x="5012" y="6534"/>
                    <a:pt x="6186" y="8135"/>
                    <a:pt x="7467" y="9665"/>
                  </a:cubicBezTo>
                  <a:cubicBezTo>
                    <a:pt x="7512" y="9729"/>
                    <a:pt x="7574" y="9755"/>
                    <a:pt x="7637" y="9755"/>
                  </a:cubicBezTo>
                  <a:cubicBezTo>
                    <a:pt x="7821" y="9755"/>
                    <a:pt x="8017" y="9531"/>
                    <a:pt x="7858" y="9345"/>
                  </a:cubicBezTo>
                  <a:cubicBezTo>
                    <a:pt x="6649" y="7744"/>
                    <a:pt x="5368" y="6214"/>
                    <a:pt x="4087" y="4720"/>
                  </a:cubicBezTo>
                  <a:cubicBezTo>
                    <a:pt x="2841" y="3190"/>
                    <a:pt x="1596" y="1588"/>
                    <a:pt x="351" y="58"/>
                  </a:cubicBezTo>
                  <a:cubicBezTo>
                    <a:pt x="320" y="18"/>
                    <a:pt x="275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2961475" y="1445725"/>
              <a:ext cx="223050" cy="347350"/>
            </a:xfrm>
            <a:custGeom>
              <a:rect b="b" l="l" r="r" t="t"/>
              <a:pathLst>
                <a:path extrusionOk="0" h="13894" w="8922">
                  <a:moveTo>
                    <a:pt x="213" y="0"/>
                  </a:moveTo>
                  <a:cubicBezTo>
                    <a:pt x="108" y="0"/>
                    <a:pt x="0" y="117"/>
                    <a:pt x="50" y="217"/>
                  </a:cubicBezTo>
                  <a:lnTo>
                    <a:pt x="86" y="253"/>
                  </a:lnTo>
                  <a:cubicBezTo>
                    <a:pt x="1794" y="3989"/>
                    <a:pt x="3857" y="7582"/>
                    <a:pt x="6206" y="10998"/>
                  </a:cubicBezTo>
                  <a:cubicBezTo>
                    <a:pt x="6882" y="11959"/>
                    <a:pt x="7558" y="12920"/>
                    <a:pt x="8305" y="13809"/>
                  </a:cubicBezTo>
                  <a:cubicBezTo>
                    <a:pt x="8356" y="13868"/>
                    <a:pt x="8420" y="13893"/>
                    <a:pt x="8486" y="13893"/>
                  </a:cubicBezTo>
                  <a:cubicBezTo>
                    <a:pt x="8698" y="13893"/>
                    <a:pt x="8922" y="13635"/>
                    <a:pt x="8732" y="13418"/>
                  </a:cubicBezTo>
                  <a:cubicBezTo>
                    <a:pt x="7522" y="11745"/>
                    <a:pt x="6277" y="10144"/>
                    <a:pt x="5103" y="8436"/>
                  </a:cubicBezTo>
                  <a:cubicBezTo>
                    <a:pt x="3964" y="6693"/>
                    <a:pt x="2932" y="4985"/>
                    <a:pt x="1936" y="3170"/>
                  </a:cubicBezTo>
                  <a:cubicBezTo>
                    <a:pt x="1402" y="2174"/>
                    <a:pt x="869" y="1107"/>
                    <a:pt x="335" y="75"/>
                  </a:cubicBezTo>
                  <a:cubicBezTo>
                    <a:pt x="303" y="22"/>
                    <a:pt x="258" y="0"/>
                    <a:pt x="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4433350" y="1063575"/>
              <a:ext cx="150425" cy="366375"/>
            </a:xfrm>
            <a:custGeom>
              <a:rect b="b" l="l" r="r" t="t"/>
              <a:pathLst>
                <a:path extrusionOk="0" h="14655" w="6017">
                  <a:moveTo>
                    <a:pt x="5760" y="0"/>
                  </a:moveTo>
                  <a:cubicBezTo>
                    <a:pt x="5702" y="0"/>
                    <a:pt x="5646" y="29"/>
                    <a:pt x="5612" y="97"/>
                  </a:cubicBezTo>
                  <a:lnTo>
                    <a:pt x="5577" y="97"/>
                  </a:lnTo>
                  <a:cubicBezTo>
                    <a:pt x="3940" y="3655"/>
                    <a:pt x="2872" y="7497"/>
                    <a:pt x="1449" y="11162"/>
                  </a:cubicBezTo>
                  <a:cubicBezTo>
                    <a:pt x="1022" y="12194"/>
                    <a:pt x="560" y="13226"/>
                    <a:pt x="97" y="14222"/>
                  </a:cubicBezTo>
                  <a:cubicBezTo>
                    <a:pt x="1" y="14463"/>
                    <a:pt x="181" y="14655"/>
                    <a:pt x="363" y="14655"/>
                  </a:cubicBezTo>
                  <a:cubicBezTo>
                    <a:pt x="450" y="14655"/>
                    <a:pt x="538" y="14611"/>
                    <a:pt x="595" y="14507"/>
                  </a:cubicBezTo>
                  <a:cubicBezTo>
                    <a:pt x="1449" y="12763"/>
                    <a:pt x="2196" y="10913"/>
                    <a:pt x="2801" y="9063"/>
                  </a:cubicBezTo>
                  <a:cubicBezTo>
                    <a:pt x="3442" y="7177"/>
                    <a:pt x="4011" y="5327"/>
                    <a:pt x="4687" y="3477"/>
                  </a:cubicBezTo>
                  <a:cubicBezTo>
                    <a:pt x="5078" y="2374"/>
                    <a:pt x="5470" y="1342"/>
                    <a:pt x="5968" y="275"/>
                  </a:cubicBezTo>
                  <a:cubicBezTo>
                    <a:pt x="6016" y="129"/>
                    <a:pt x="5883" y="0"/>
                    <a:pt x="5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4436900" y="1334575"/>
              <a:ext cx="213075" cy="373525"/>
            </a:xfrm>
            <a:custGeom>
              <a:rect b="b" l="l" r="r" t="t"/>
              <a:pathLst>
                <a:path extrusionOk="0" h="14941" w="8523">
                  <a:moveTo>
                    <a:pt x="8295" y="0"/>
                  </a:moveTo>
                  <a:cubicBezTo>
                    <a:pt x="8215" y="0"/>
                    <a:pt x="8132" y="43"/>
                    <a:pt x="8103" y="144"/>
                  </a:cubicBezTo>
                  <a:lnTo>
                    <a:pt x="8103" y="109"/>
                  </a:lnTo>
                  <a:cubicBezTo>
                    <a:pt x="6680" y="4201"/>
                    <a:pt x="4723" y="8079"/>
                    <a:pt x="2268" y="11637"/>
                  </a:cubicBezTo>
                  <a:cubicBezTo>
                    <a:pt x="1948" y="12135"/>
                    <a:pt x="1592" y="12633"/>
                    <a:pt x="1200" y="13131"/>
                  </a:cubicBezTo>
                  <a:cubicBezTo>
                    <a:pt x="845" y="13594"/>
                    <a:pt x="418" y="14057"/>
                    <a:pt x="133" y="14590"/>
                  </a:cubicBezTo>
                  <a:cubicBezTo>
                    <a:pt x="1" y="14775"/>
                    <a:pt x="163" y="14941"/>
                    <a:pt x="343" y="14941"/>
                  </a:cubicBezTo>
                  <a:cubicBezTo>
                    <a:pt x="405" y="14941"/>
                    <a:pt x="469" y="14921"/>
                    <a:pt x="524" y="14875"/>
                  </a:cubicBezTo>
                  <a:cubicBezTo>
                    <a:pt x="880" y="14483"/>
                    <a:pt x="1236" y="14057"/>
                    <a:pt x="1521" y="13594"/>
                  </a:cubicBezTo>
                  <a:cubicBezTo>
                    <a:pt x="1841" y="13167"/>
                    <a:pt x="2161" y="12740"/>
                    <a:pt x="2481" y="12277"/>
                  </a:cubicBezTo>
                  <a:cubicBezTo>
                    <a:pt x="3086" y="11388"/>
                    <a:pt x="3691" y="10463"/>
                    <a:pt x="4260" y="9538"/>
                  </a:cubicBezTo>
                  <a:cubicBezTo>
                    <a:pt x="5328" y="7652"/>
                    <a:pt x="6324" y="5659"/>
                    <a:pt x="7178" y="3667"/>
                  </a:cubicBezTo>
                  <a:cubicBezTo>
                    <a:pt x="7641" y="2528"/>
                    <a:pt x="8068" y="1390"/>
                    <a:pt x="8459" y="216"/>
                  </a:cubicBezTo>
                  <a:cubicBezTo>
                    <a:pt x="8522" y="89"/>
                    <a:pt x="8411" y="0"/>
                    <a:pt x="8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3775750" y="813125"/>
              <a:ext cx="19150" cy="204400"/>
            </a:xfrm>
            <a:custGeom>
              <a:rect b="b" l="l" r="r" t="t"/>
              <a:pathLst>
                <a:path extrusionOk="0" h="8176" w="766">
                  <a:moveTo>
                    <a:pt x="125" y="1"/>
                  </a:moveTo>
                  <a:cubicBezTo>
                    <a:pt x="80" y="1"/>
                    <a:pt x="36" y="28"/>
                    <a:pt x="36" y="81"/>
                  </a:cubicBezTo>
                  <a:cubicBezTo>
                    <a:pt x="0" y="1433"/>
                    <a:pt x="71" y="2749"/>
                    <a:pt x="142" y="4066"/>
                  </a:cubicBezTo>
                  <a:cubicBezTo>
                    <a:pt x="249" y="5382"/>
                    <a:pt x="249" y="6699"/>
                    <a:pt x="427" y="8015"/>
                  </a:cubicBezTo>
                  <a:cubicBezTo>
                    <a:pt x="427" y="8122"/>
                    <a:pt x="516" y="8176"/>
                    <a:pt x="601" y="8176"/>
                  </a:cubicBezTo>
                  <a:cubicBezTo>
                    <a:pt x="685" y="8176"/>
                    <a:pt x="765" y="8122"/>
                    <a:pt x="747" y="8015"/>
                  </a:cubicBezTo>
                  <a:cubicBezTo>
                    <a:pt x="641" y="6699"/>
                    <a:pt x="463" y="5382"/>
                    <a:pt x="392" y="4066"/>
                  </a:cubicBezTo>
                  <a:cubicBezTo>
                    <a:pt x="320" y="2749"/>
                    <a:pt x="285" y="1433"/>
                    <a:pt x="214" y="81"/>
                  </a:cubicBezTo>
                  <a:cubicBezTo>
                    <a:pt x="214" y="28"/>
                    <a:pt x="169" y="1"/>
                    <a:pt x="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3640525" y="687875"/>
              <a:ext cx="272225" cy="258400"/>
            </a:xfrm>
            <a:custGeom>
              <a:rect b="b" l="l" r="r" t="t"/>
              <a:pathLst>
                <a:path extrusionOk="0" h="10336" w="10889">
                  <a:moveTo>
                    <a:pt x="5975" y="0"/>
                  </a:moveTo>
                  <a:cubicBezTo>
                    <a:pt x="5716" y="0"/>
                    <a:pt x="5584" y="335"/>
                    <a:pt x="5516" y="572"/>
                  </a:cubicBezTo>
                  <a:cubicBezTo>
                    <a:pt x="5267" y="1462"/>
                    <a:pt x="5124" y="2316"/>
                    <a:pt x="4982" y="3205"/>
                  </a:cubicBezTo>
                  <a:cubicBezTo>
                    <a:pt x="4205" y="2394"/>
                    <a:pt x="3202" y="1454"/>
                    <a:pt x="2524" y="1454"/>
                  </a:cubicBezTo>
                  <a:cubicBezTo>
                    <a:pt x="2489" y="1454"/>
                    <a:pt x="2454" y="1456"/>
                    <a:pt x="2420" y="1462"/>
                  </a:cubicBezTo>
                  <a:cubicBezTo>
                    <a:pt x="641" y="1711"/>
                    <a:pt x="3025" y="3561"/>
                    <a:pt x="3488" y="4059"/>
                  </a:cubicBezTo>
                  <a:lnTo>
                    <a:pt x="3701" y="4273"/>
                  </a:lnTo>
                  <a:cubicBezTo>
                    <a:pt x="3542" y="4268"/>
                    <a:pt x="3378" y="4265"/>
                    <a:pt x="3214" y="4265"/>
                  </a:cubicBezTo>
                  <a:cubicBezTo>
                    <a:pt x="2168" y="4265"/>
                    <a:pt x="1081" y="4381"/>
                    <a:pt x="712" y="4842"/>
                  </a:cubicBezTo>
                  <a:cubicBezTo>
                    <a:pt x="1" y="5791"/>
                    <a:pt x="1092" y="5949"/>
                    <a:pt x="2099" y="5949"/>
                  </a:cubicBezTo>
                  <a:cubicBezTo>
                    <a:pt x="2602" y="5949"/>
                    <a:pt x="3085" y="5909"/>
                    <a:pt x="3310" y="5909"/>
                  </a:cubicBezTo>
                  <a:lnTo>
                    <a:pt x="3595" y="5909"/>
                  </a:lnTo>
                  <a:cubicBezTo>
                    <a:pt x="2776" y="6728"/>
                    <a:pt x="1815" y="7759"/>
                    <a:pt x="1922" y="8435"/>
                  </a:cubicBezTo>
                  <a:cubicBezTo>
                    <a:pt x="1987" y="8892"/>
                    <a:pt x="2162" y="9065"/>
                    <a:pt x="2394" y="9065"/>
                  </a:cubicBezTo>
                  <a:cubicBezTo>
                    <a:pt x="3047" y="9065"/>
                    <a:pt x="4152" y="7683"/>
                    <a:pt x="4520" y="7368"/>
                  </a:cubicBezTo>
                  <a:lnTo>
                    <a:pt x="4733" y="7155"/>
                  </a:lnTo>
                  <a:lnTo>
                    <a:pt x="4733" y="7155"/>
                  </a:lnTo>
                  <a:cubicBezTo>
                    <a:pt x="4698" y="8329"/>
                    <a:pt x="4769" y="9681"/>
                    <a:pt x="5338" y="10108"/>
                  </a:cubicBezTo>
                  <a:cubicBezTo>
                    <a:pt x="5545" y="10267"/>
                    <a:pt x="5713" y="10336"/>
                    <a:pt x="5849" y="10336"/>
                  </a:cubicBezTo>
                  <a:cubicBezTo>
                    <a:pt x="6628" y="10336"/>
                    <a:pt x="6375" y="8086"/>
                    <a:pt x="6405" y="7510"/>
                  </a:cubicBezTo>
                  <a:lnTo>
                    <a:pt x="6405" y="7155"/>
                  </a:lnTo>
                  <a:lnTo>
                    <a:pt x="7046" y="7866"/>
                  </a:lnTo>
                  <a:cubicBezTo>
                    <a:pt x="7615" y="8435"/>
                    <a:pt x="8256" y="9076"/>
                    <a:pt x="9038" y="9076"/>
                  </a:cubicBezTo>
                  <a:cubicBezTo>
                    <a:pt x="9287" y="8934"/>
                    <a:pt x="9145" y="8578"/>
                    <a:pt x="9003" y="8329"/>
                  </a:cubicBezTo>
                  <a:cubicBezTo>
                    <a:pt x="8540" y="7510"/>
                    <a:pt x="8042" y="6763"/>
                    <a:pt x="7473" y="6052"/>
                  </a:cubicBezTo>
                  <a:lnTo>
                    <a:pt x="7473" y="6052"/>
                  </a:lnTo>
                  <a:lnTo>
                    <a:pt x="8540" y="6087"/>
                  </a:lnTo>
                  <a:cubicBezTo>
                    <a:pt x="8704" y="6094"/>
                    <a:pt x="8870" y="6100"/>
                    <a:pt x="9037" y="6100"/>
                  </a:cubicBezTo>
                  <a:cubicBezTo>
                    <a:pt x="9703" y="6100"/>
                    <a:pt x="10369" y="6009"/>
                    <a:pt x="10853" y="5553"/>
                  </a:cubicBezTo>
                  <a:cubicBezTo>
                    <a:pt x="10889" y="5269"/>
                    <a:pt x="10533" y="5091"/>
                    <a:pt x="10248" y="5020"/>
                  </a:cubicBezTo>
                  <a:cubicBezTo>
                    <a:pt x="9359" y="4806"/>
                    <a:pt x="8469" y="4628"/>
                    <a:pt x="7580" y="4522"/>
                  </a:cubicBezTo>
                  <a:lnTo>
                    <a:pt x="8327" y="3774"/>
                  </a:lnTo>
                  <a:cubicBezTo>
                    <a:pt x="8932" y="3241"/>
                    <a:pt x="9572" y="2600"/>
                    <a:pt x="9572" y="1782"/>
                  </a:cubicBezTo>
                  <a:cubicBezTo>
                    <a:pt x="9500" y="1695"/>
                    <a:pt x="9398" y="1661"/>
                    <a:pt x="9286" y="1661"/>
                  </a:cubicBezTo>
                  <a:cubicBezTo>
                    <a:pt x="9122" y="1661"/>
                    <a:pt x="8937" y="1733"/>
                    <a:pt x="8789" y="1817"/>
                  </a:cubicBezTo>
                  <a:cubicBezTo>
                    <a:pt x="8007" y="2280"/>
                    <a:pt x="7259" y="2778"/>
                    <a:pt x="6512" y="3347"/>
                  </a:cubicBezTo>
                  <a:cubicBezTo>
                    <a:pt x="6512" y="2992"/>
                    <a:pt x="6548" y="2636"/>
                    <a:pt x="6548" y="2316"/>
                  </a:cubicBezTo>
                  <a:cubicBezTo>
                    <a:pt x="6583" y="1497"/>
                    <a:pt x="6548" y="608"/>
                    <a:pt x="6014" y="3"/>
                  </a:cubicBezTo>
                  <a:cubicBezTo>
                    <a:pt x="6001" y="1"/>
                    <a:pt x="5988" y="0"/>
                    <a:pt x="5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3755275" y="791100"/>
              <a:ext cx="50725" cy="51750"/>
            </a:xfrm>
            <a:custGeom>
              <a:rect b="b" l="l" r="r" t="t"/>
              <a:pathLst>
                <a:path extrusionOk="0" h="2070" w="2029">
                  <a:moveTo>
                    <a:pt x="1147" y="0"/>
                  </a:moveTo>
                  <a:cubicBezTo>
                    <a:pt x="745" y="0"/>
                    <a:pt x="327" y="234"/>
                    <a:pt x="179" y="642"/>
                  </a:cubicBezTo>
                  <a:cubicBezTo>
                    <a:pt x="1" y="1175"/>
                    <a:pt x="214" y="1745"/>
                    <a:pt x="712" y="1994"/>
                  </a:cubicBezTo>
                  <a:cubicBezTo>
                    <a:pt x="828" y="2043"/>
                    <a:pt x="959" y="2070"/>
                    <a:pt x="1091" y="2070"/>
                  </a:cubicBezTo>
                  <a:cubicBezTo>
                    <a:pt x="1243" y="2070"/>
                    <a:pt x="1397" y="2034"/>
                    <a:pt x="1531" y="1958"/>
                  </a:cubicBezTo>
                  <a:cubicBezTo>
                    <a:pt x="1744" y="1780"/>
                    <a:pt x="1887" y="1531"/>
                    <a:pt x="1958" y="1282"/>
                  </a:cubicBezTo>
                  <a:cubicBezTo>
                    <a:pt x="2029" y="1069"/>
                    <a:pt x="2029" y="855"/>
                    <a:pt x="1993" y="642"/>
                  </a:cubicBezTo>
                  <a:cubicBezTo>
                    <a:pt x="1874" y="198"/>
                    <a:pt x="1518" y="0"/>
                    <a:pt x="1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3161075" y="1038400"/>
              <a:ext cx="24950" cy="18700"/>
            </a:xfrm>
            <a:custGeom>
              <a:rect b="b" l="l" r="r" t="t"/>
              <a:pathLst>
                <a:path extrusionOk="0" h="748" w="998">
                  <a:moveTo>
                    <a:pt x="499" y="1"/>
                  </a:moveTo>
                  <a:cubicBezTo>
                    <a:pt x="1" y="1"/>
                    <a:pt x="1" y="748"/>
                    <a:pt x="499" y="748"/>
                  </a:cubicBezTo>
                  <a:cubicBezTo>
                    <a:pt x="997" y="748"/>
                    <a:pt x="997" y="1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3073900" y="951225"/>
              <a:ext cx="25825" cy="19600"/>
            </a:xfrm>
            <a:custGeom>
              <a:rect b="b" l="l" r="r" t="t"/>
              <a:pathLst>
                <a:path extrusionOk="0" h="784" w="1033">
                  <a:moveTo>
                    <a:pt x="535" y="1"/>
                  </a:moveTo>
                  <a:cubicBezTo>
                    <a:pt x="1" y="1"/>
                    <a:pt x="1" y="784"/>
                    <a:pt x="535" y="784"/>
                  </a:cubicBezTo>
                  <a:cubicBezTo>
                    <a:pt x="1033" y="784"/>
                    <a:pt x="1033" y="1"/>
                    <a:pt x="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3161975" y="890975"/>
              <a:ext cx="49825" cy="44725"/>
            </a:xfrm>
            <a:custGeom>
              <a:rect b="b" l="l" r="r" t="t"/>
              <a:pathLst>
                <a:path extrusionOk="0" h="1789" w="1993">
                  <a:moveTo>
                    <a:pt x="890" y="0"/>
                  </a:moveTo>
                  <a:cubicBezTo>
                    <a:pt x="810" y="0"/>
                    <a:pt x="730" y="9"/>
                    <a:pt x="641" y="27"/>
                  </a:cubicBezTo>
                  <a:cubicBezTo>
                    <a:pt x="498" y="62"/>
                    <a:pt x="356" y="169"/>
                    <a:pt x="249" y="276"/>
                  </a:cubicBezTo>
                  <a:lnTo>
                    <a:pt x="143" y="454"/>
                  </a:lnTo>
                  <a:cubicBezTo>
                    <a:pt x="71" y="596"/>
                    <a:pt x="0" y="738"/>
                    <a:pt x="36" y="881"/>
                  </a:cubicBezTo>
                  <a:cubicBezTo>
                    <a:pt x="0" y="1023"/>
                    <a:pt x="36" y="1130"/>
                    <a:pt x="107" y="1237"/>
                  </a:cubicBezTo>
                  <a:cubicBezTo>
                    <a:pt x="143" y="1343"/>
                    <a:pt x="214" y="1450"/>
                    <a:pt x="285" y="1521"/>
                  </a:cubicBezTo>
                  <a:cubicBezTo>
                    <a:pt x="427" y="1628"/>
                    <a:pt x="534" y="1699"/>
                    <a:pt x="712" y="1735"/>
                  </a:cubicBezTo>
                  <a:cubicBezTo>
                    <a:pt x="783" y="1770"/>
                    <a:pt x="863" y="1788"/>
                    <a:pt x="943" y="1788"/>
                  </a:cubicBezTo>
                  <a:cubicBezTo>
                    <a:pt x="1023" y="1788"/>
                    <a:pt x="1103" y="1770"/>
                    <a:pt x="1175" y="1735"/>
                  </a:cubicBezTo>
                  <a:lnTo>
                    <a:pt x="1175" y="1770"/>
                  </a:lnTo>
                  <a:lnTo>
                    <a:pt x="1388" y="1735"/>
                  </a:lnTo>
                  <a:lnTo>
                    <a:pt x="1566" y="1628"/>
                  </a:lnTo>
                  <a:cubicBezTo>
                    <a:pt x="1673" y="1557"/>
                    <a:pt x="1744" y="1486"/>
                    <a:pt x="1815" y="1379"/>
                  </a:cubicBezTo>
                  <a:cubicBezTo>
                    <a:pt x="1851" y="1343"/>
                    <a:pt x="1886" y="1272"/>
                    <a:pt x="1922" y="1201"/>
                  </a:cubicBezTo>
                  <a:cubicBezTo>
                    <a:pt x="1957" y="1094"/>
                    <a:pt x="1993" y="988"/>
                    <a:pt x="1993" y="881"/>
                  </a:cubicBezTo>
                  <a:lnTo>
                    <a:pt x="1957" y="632"/>
                  </a:lnTo>
                  <a:cubicBezTo>
                    <a:pt x="1922" y="561"/>
                    <a:pt x="1886" y="489"/>
                    <a:pt x="1851" y="454"/>
                  </a:cubicBezTo>
                  <a:cubicBezTo>
                    <a:pt x="1779" y="347"/>
                    <a:pt x="1708" y="276"/>
                    <a:pt x="1637" y="205"/>
                  </a:cubicBezTo>
                  <a:cubicBezTo>
                    <a:pt x="1530" y="134"/>
                    <a:pt x="1424" y="62"/>
                    <a:pt x="1317" y="62"/>
                  </a:cubicBezTo>
                  <a:lnTo>
                    <a:pt x="1139" y="27"/>
                  </a:lnTo>
                  <a:cubicBezTo>
                    <a:pt x="1050" y="9"/>
                    <a:pt x="970" y="0"/>
                    <a:pt x="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3119575" y="802675"/>
              <a:ext cx="46575" cy="34750"/>
            </a:xfrm>
            <a:custGeom>
              <a:rect b="b" l="l" r="r" t="t"/>
              <a:pathLst>
                <a:path extrusionOk="0" h="1390" w="1863">
                  <a:moveTo>
                    <a:pt x="948" y="0"/>
                  </a:moveTo>
                  <a:cubicBezTo>
                    <a:pt x="937" y="0"/>
                    <a:pt x="925" y="0"/>
                    <a:pt x="914" y="1"/>
                  </a:cubicBezTo>
                  <a:cubicBezTo>
                    <a:pt x="0" y="36"/>
                    <a:pt x="23" y="1389"/>
                    <a:pt x="914" y="1389"/>
                  </a:cubicBezTo>
                  <a:cubicBezTo>
                    <a:pt x="926" y="1389"/>
                    <a:pt x="937" y="1389"/>
                    <a:pt x="949" y="1388"/>
                  </a:cubicBezTo>
                  <a:cubicBezTo>
                    <a:pt x="1863" y="1353"/>
                    <a:pt x="1839" y="0"/>
                    <a:pt x="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4412925" y="943200"/>
              <a:ext cx="55500" cy="42750"/>
            </a:xfrm>
            <a:custGeom>
              <a:rect b="b" l="l" r="r" t="t"/>
              <a:pathLst>
                <a:path extrusionOk="0" h="1710" w="2220">
                  <a:moveTo>
                    <a:pt x="1125" y="1"/>
                  </a:moveTo>
                  <a:cubicBezTo>
                    <a:pt x="1114" y="1"/>
                    <a:pt x="1103" y="1"/>
                    <a:pt x="1092" y="2"/>
                  </a:cubicBezTo>
                  <a:cubicBezTo>
                    <a:pt x="0" y="37"/>
                    <a:pt x="24" y="1710"/>
                    <a:pt x="1094" y="1710"/>
                  </a:cubicBezTo>
                  <a:cubicBezTo>
                    <a:pt x="1105" y="1710"/>
                    <a:pt x="1116" y="1710"/>
                    <a:pt x="1128" y="1709"/>
                  </a:cubicBezTo>
                  <a:cubicBezTo>
                    <a:pt x="2220" y="1709"/>
                    <a:pt x="2196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4518500" y="882750"/>
              <a:ext cx="38275" cy="30250"/>
            </a:xfrm>
            <a:custGeom>
              <a:rect b="b" l="l" r="r" t="t"/>
              <a:pathLst>
                <a:path extrusionOk="0" h="1210" w="1531">
                  <a:moveTo>
                    <a:pt x="747" y="0"/>
                  </a:moveTo>
                  <a:cubicBezTo>
                    <a:pt x="0" y="71"/>
                    <a:pt x="36" y="1174"/>
                    <a:pt x="783" y="1210"/>
                  </a:cubicBezTo>
                  <a:cubicBezTo>
                    <a:pt x="1530" y="1103"/>
                    <a:pt x="1495" y="36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4389800" y="800025"/>
              <a:ext cx="43325" cy="32050"/>
            </a:xfrm>
            <a:custGeom>
              <a:rect b="b" l="l" r="r" t="t"/>
              <a:pathLst>
                <a:path extrusionOk="0" h="1282" w="1733">
                  <a:moveTo>
                    <a:pt x="843" y="0"/>
                  </a:moveTo>
                  <a:cubicBezTo>
                    <a:pt x="1" y="35"/>
                    <a:pt x="24" y="1282"/>
                    <a:pt x="844" y="1282"/>
                  </a:cubicBezTo>
                  <a:cubicBezTo>
                    <a:pt x="855" y="1282"/>
                    <a:pt x="867" y="1281"/>
                    <a:pt x="878" y="1281"/>
                  </a:cubicBezTo>
                  <a:cubicBezTo>
                    <a:pt x="1732" y="1245"/>
                    <a:pt x="1697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3922500" y="957450"/>
              <a:ext cx="51625" cy="40950"/>
            </a:xfrm>
            <a:custGeom>
              <a:rect b="b" l="l" r="r" t="t"/>
              <a:pathLst>
                <a:path extrusionOk="0" h="1638" w="2065">
                  <a:moveTo>
                    <a:pt x="997" y="1"/>
                  </a:moveTo>
                  <a:lnTo>
                    <a:pt x="997" y="1"/>
                  </a:lnTo>
                  <a:cubicBezTo>
                    <a:pt x="1" y="108"/>
                    <a:pt x="37" y="1566"/>
                    <a:pt x="1033" y="1638"/>
                  </a:cubicBezTo>
                  <a:cubicBezTo>
                    <a:pt x="2065" y="1531"/>
                    <a:pt x="1994" y="36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3617400" y="962800"/>
              <a:ext cx="45400" cy="36500"/>
            </a:xfrm>
            <a:custGeom>
              <a:rect b="b" l="l" r="r" t="t"/>
              <a:pathLst>
                <a:path extrusionOk="0" h="1460" w="1816">
                  <a:moveTo>
                    <a:pt x="890" y="0"/>
                  </a:moveTo>
                  <a:lnTo>
                    <a:pt x="890" y="0"/>
                  </a:lnTo>
                  <a:cubicBezTo>
                    <a:pt x="1" y="107"/>
                    <a:pt x="36" y="1388"/>
                    <a:pt x="926" y="1459"/>
                  </a:cubicBezTo>
                  <a:cubicBezTo>
                    <a:pt x="1815" y="1352"/>
                    <a:pt x="1780" y="36"/>
                    <a:pt x="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3980325" y="717275"/>
              <a:ext cx="21375" cy="21375"/>
            </a:xfrm>
            <a:custGeom>
              <a:rect b="b" l="l" r="r" t="t"/>
              <a:pathLst>
                <a:path extrusionOk="0" h="855" w="855">
                  <a:moveTo>
                    <a:pt x="428" y="1"/>
                  </a:moveTo>
                  <a:cubicBezTo>
                    <a:pt x="1" y="143"/>
                    <a:pt x="36" y="713"/>
                    <a:pt x="428" y="855"/>
                  </a:cubicBezTo>
                  <a:cubicBezTo>
                    <a:pt x="855" y="713"/>
                    <a:pt x="819" y="108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3586275" y="671925"/>
              <a:ext cx="31150" cy="23150"/>
            </a:xfrm>
            <a:custGeom>
              <a:rect b="b" l="l" r="r" t="t"/>
              <a:pathLst>
                <a:path extrusionOk="0" h="926" w="1246">
                  <a:moveTo>
                    <a:pt x="605" y="0"/>
                  </a:moveTo>
                  <a:cubicBezTo>
                    <a:pt x="0" y="0"/>
                    <a:pt x="36" y="925"/>
                    <a:pt x="641" y="925"/>
                  </a:cubicBezTo>
                  <a:cubicBezTo>
                    <a:pt x="1246" y="890"/>
                    <a:pt x="1210" y="0"/>
                    <a:pt x="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3293625" y="671900"/>
              <a:ext cx="39150" cy="29400"/>
            </a:xfrm>
            <a:custGeom>
              <a:rect b="b" l="l" r="r" t="t"/>
              <a:pathLst>
                <a:path extrusionOk="0" h="1176" w="1566">
                  <a:moveTo>
                    <a:pt x="818" y="1"/>
                  </a:moveTo>
                  <a:cubicBezTo>
                    <a:pt x="806" y="1"/>
                    <a:pt x="795" y="1"/>
                    <a:pt x="783" y="1"/>
                  </a:cubicBezTo>
                  <a:cubicBezTo>
                    <a:pt x="0" y="1"/>
                    <a:pt x="36" y="1176"/>
                    <a:pt x="819" y="1176"/>
                  </a:cubicBezTo>
                  <a:cubicBezTo>
                    <a:pt x="1555" y="1140"/>
                    <a:pt x="1566" y="1"/>
                    <a:pt x="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2818025" y="1248325"/>
              <a:ext cx="46875" cy="34750"/>
            </a:xfrm>
            <a:custGeom>
              <a:rect b="b" l="l" r="r" t="t"/>
              <a:pathLst>
                <a:path extrusionOk="0" h="1390" w="1875">
                  <a:moveTo>
                    <a:pt x="914" y="1"/>
                  </a:moveTo>
                  <a:cubicBezTo>
                    <a:pt x="0" y="36"/>
                    <a:pt x="23" y="1389"/>
                    <a:pt x="915" y="1389"/>
                  </a:cubicBezTo>
                  <a:cubicBezTo>
                    <a:pt x="926" y="1389"/>
                    <a:pt x="938" y="1389"/>
                    <a:pt x="949" y="1388"/>
                  </a:cubicBezTo>
                  <a:cubicBezTo>
                    <a:pt x="1874" y="1388"/>
                    <a:pt x="1839" y="1"/>
                    <a:pt x="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2756350" y="1548975"/>
              <a:ext cx="45100" cy="33850"/>
            </a:xfrm>
            <a:custGeom>
              <a:rect b="b" l="l" r="r" t="t"/>
              <a:pathLst>
                <a:path extrusionOk="0" h="1354" w="1804">
                  <a:moveTo>
                    <a:pt x="924" y="0"/>
                  </a:moveTo>
                  <a:cubicBezTo>
                    <a:pt x="913" y="0"/>
                    <a:pt x="902" y="1"/>
                    <a:pt x="890" y="1"/>
                  </a:cubicBezTo>
                  <a:cubicBezTo>
                    <a:pt x="0" y="37"/>
                    <a:pt x="36" y="1353"/>
                    <a:pt x="926" y="1353"/>
                  </a:cubicBezTo>
                  <a:cubicBezTo>
                    <a:pt x="1804" y="1318"/>
                    <a:pt x="1780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871375" y="1645900"/>
              <a:ext cx="80150" cy="62350"/>
            </a:xfrm>
            <a:custGeom>
              <a:rect b="b" l="l" r="r" t="t"/>
              <a:pathLst>
                <a:path extrusionOk="0" h="2494" w="3206">
                  <a:moveTo>
                    <a:pt x="1657" y="1"/>
                  </a:moveTo>
                  <a:cubicBezTo>
                    <a:pt x="1635" y="1"/>
                    <a:pt x="1613" y="1"/>
                    <a:pt x="1591" y="2"/>
                  </a:cubicBezTo>
                  <a:cubicBezTo>
                    <a:pt x="1" y="38"/>
                    <a:pt x="25" y="2493"/>
                    <a:pt x="1627" y="2493"/>
                  </a:cubicBezTo>
                  <a:cubicBezTo>
                    <a:pt x="1639" y="2493"/>
                    <a:pt x="1650" y="2493"/>
                    <a:pt x="1662" y="2493"/>
                  </a:cubicBezTo>
                  <a:cubicBezTo>
                    <a:pt x="3205" y="2423"/>
                    <a:pt x="3192" y="1"/>
                    <a:pt x="1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4709125" y="1565000"/>
              <a:ext cx="62625" cy="48075"/>
            </a:xfrm>
            <a:custGeom>
              <a:rect b="b" l="l" r="r" t="t"/>
              <a:pathLst>
                <a:path extrusionOk="0" h="1923" w="2505">
                  <a:moveTo>
                    <a:pt x="1269" y="0"/>
                  </a:moveTo>
                  <a:cubicBezTo>
                    <a:pt x="1258" y="0"/>
                    <a:pt x="1246" y="0"/>
                    <a:pt x="1235" y="1"/>
                  </a:cubicBezTo>
                  <a:cubicBezTo>
                    <a:pt x="1" y="36"/>
                    <a:pt x="59" y="1922"/>
                    <a:pt x="1272" y="1922"/>
                  </a:cubicBezTo>
                  <a:cubicBezTo>
                    <a:pt x="1283" y="1922"/>
                    <a:pt x="1295" y="1922"/>
                    <a:pt x="1306" y="1922"/>
                  </a:cubicBezTo>
                  <a:cubicBezTo>
                    <a:pt x="2505" y="1887"/>
                    <a:pt x="2481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4786525" y="1400425"/>
              <a:ext cx="58175" cy="44525"/>
            </a:xfrm>
            <a:custGeom>
              <a:rect b="b" l="l" r="r" t="t"/>
              <a:pathLst>
                <a:path extrusionOk="0" h="1781" w="2327">
                  <a:moveTo>
                    <a:pt x="1162" y="1"/>
                  </a:moveTo>
                  <a:cubicBezTo>
                    <a:pt x="1151" y="1"/>
                    <a:pt x="1139" y="1"/>
                    <a:pt x="1128" y="1"/>
                  </a:cubicBezTo>
                  <a:cubicBezTo>
                    <a:pt x="0" y="1"/>
                    <a:pt x="24" y="1781"/>
                    <a:pt x="1165" y="1781"/>
                  </a:cubicBezTo>
                  <a:cubicBezTo>
                    <a:pt x="1176" y="1781"/>
                    <a:pt x="1187" y="1780"/>
                    <a:pt x="1199" y="1780"/>
                  </a:cubicBezTo>
                  <a:cubicBezTo>
                    <a:pt x="2326" y="1745"/>
                    <a:pt x="2302" y="1"/>
                    <a:pt x="1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4655475" y="1176275"/>
              <a:ext cx="29375" cy="23150"/>
            </a:xfrm>
            <a:custGeom>
              <a:rect b="b" l="l" r="r" t="t"/>
              <a:pathLst>
                <a:path extrusionOk="0" h="926" w="1175">
                  <a:moveTo>
                    <a:pt x="570" y="1"/>
                  </a:moveTo>
                  <a:lnTo>
                    <a:pt x="570" y="1"/>
                  </a:lnTo>
                  <a:cubicBezTo>
                    <a:pt x="1" y="36"/>
                    <a:pt x="36" y="890"/>
                    <a:pt x="606" y="926"/>
                  </a:cubicBezTo>
                  <a:cubicBezTo>
                    <a:pt x="1175" y="855"/>
                    <a:pt x="1139" y="36"/>
                    <a:pt x="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4775850" y="1165575"/>
              <a:ext cx="36800" cy="27650"/>
            </a:xfrm>
            <a:custGeom>
              <a:rect b="b" l="l" r="r" t="t"/>
              <a:pathLst>
                <a:path extrusionOk="0" h="1106" w="1472">
                  <a:moveTo>
                    <a:pt x="770" y="1"/>
                  </a:moveTo>
                  <a:cubicBezTo>
                    <a:pt x="759" y="1"/>
                    <a:pt x="748" y="1"/>
                    <a:pt x="736" y="2"/>
                  </a:cubicBezTo>
                  <a:cubicBezTo>
                    <a:pt x="1" y="2"/>
                    <a:pt x="24" y="1106"/>
                    <a:pt x="704" y="1106"/>
                  </a:cubicBezTo>
                  <a:cubicBezTo>
                    <a:pt x="715" y="1106"/>
                    <a:pt x="725" y="1105"/>
                    <a:pt x="736" y="1105"/>
                  </a:cubicBezTo>
                  <a:cubicBezTo>
                    <a:pt x="1472" y="1070"/>
                    <a:pt x="1449" y="1"/>
                    <a:pt x="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4645975" y="1031275"/>
              <a:ext cx="81300" cy="62325"/>
            </a:xfrm>
            <a:custGeom>
              <a:rect b="b" l="l" r="r" t="t"/>
              <a:pathLst>
                <a:path extrusionOk="0" h="2493" w="3252">
                  <a:moveTo>
                    <a:pt x="1624" y="1"/>
                  </a:moveTo>
                  <a:cubicBezTo>
                    <a:pt x="1613" y="1"/>
                    <a:pt x="1602" y="1"/>
                    <a:pt x="1590" y="1"/>
                  </a:cubicBezTo>
                  <a:cubicBezTo>
                    <a:pt x="1" y="36"/>
                    <a:pt x="59" y="2492"/>
                    <a:pt x="1628" y="2492"/>
                  </a:cubicBezTo>
                  <a:cubicBezTo>
                    <a:pt x="1639" y="2492"/>
                    <a:pt x="1650" y="2492"/>
                    <a:pt x="1662" y="2492"/>
                  </a:cubicBezTo>
                  <a:cubicBezTo>
                    <a:pt x="3251" y="2456"/>
                    <a:pt x="3192" y="1"/>
                    <a:pt x="1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5" name="Google Shape;1135;p37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6" name="Google Shape;1136;p37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137" name="Google Shape;1137;p37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37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42" name="Google Shape;1142;p37"/>
          <p:cNvSpPr txBox="1"/>
          <p:nvPr>
            <p:ph idx="1" type="subTitle"/>
          </p:nvPr>
        </p:nvSpPr>
        <p:spPr>
          <a:xfrm>
            <a:off x="4810300" y="897700"/>
            <a:ext cx="35052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700"/>
              <a:t>Les gens ne connaissent pas l'importance de préserver l'environnement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700"/>
              <a:t>Les gens ne savent pas comment préserver l'environnement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700"/>
              <a:t>Les effets de la préservation de l'environnement dans nos vies</a:t>
            </a:r>
            <a:endParaRPr sz="1700"/>
          </a:p>
        </p:txBody>
      </p:sp>
      <p:sp>
        <p:nvSpPr>
          <p:cNvPr id="1143" name="Google Shape;1143;p37"/>
          <p:cNvSpPr/>
          <p:nvPr/>
        </p:nvSpPr>
        <p:spPr>
          <a:xfrm>
            <a:off x="7332664" y="111702"/>
            <a:ext cx="1659065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7">
            <a:hlinkClick/>
          </p:cNvPr>
          <p:cNvSpPr txBox="1"/>
          <p:nvPr/>
        </p:nvSpPr>
        <p:spPr>
          <a:xfrm>
            <a:off x="7466788" y="126575"/>
            <a:ext cx="13908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8"/>
          <p:cNvSpPr/>
          <p:nvPr/>
        </p:nvSpPr>
        <p:spPr>
          <a:xfrm>
            <a:off x="2552186" y="1642585"/>
            <a:ext cx="2003337" cy="3230914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38"/>
          <p:cNvGrpSpPr/>
          <p:nvPr/>
        </p:nvGrpSpPr>
        <p:grpSpPr>
          <a:xfrm>
            <a:off x="2677411" y="3141641"/>
            <a:ext cx="203029" cy="317798"/>
            <a:chOff x="3963749" y="540574"/>
            <a:chExt cx="1216471" cy="1151860"/>
          </a:xfrm>
        </p:grpSpPr>
        <p:sp>
          <p:nvSpPr>
            <p:cNvPr id="1151" name="Google Shape;1151;p38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38"/>
          <p:cNvSpPr/>
          <p:nvPr/>
        </p:nvSpPr>
        <p:spPr>
          <a:xfrm>
            <a:off x="331825" y="1657172"/>
            <a:ext cx="2003337" cy="3230914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4" name="Google Shape;1154;p38"/>
          <p:cNvGrpSpPr/>
          <p:nvPr/>
        </p:nvGrpSpPr>
        <p:grpSpPr>
          <a:xfrm>
            <a:off x="380850" y="3217841"/>
            <a:ext cx="203029" cy="317798"/>
            <a:chOff x="3963749" y="540574"/>
            <a:chExt cx="1216471" cy="1151860"/>
          </a:xfrm>
        </p:grpSpPr>
        <p:sp>
          <p:nvSpPr>
            <p:cNvPr id="1155" name="Google Shape;1155;p38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Idéation</a:t>
            </a:r>
            <a:endParaRPr/>
          </a:p>
        </p:txBody>
      </p:sp>
      <p:sp>
        <p:nvSpPr>
          <p:cNvPr id="1158" name="Google Shape;1158;p38"/>
          <p:cNvSpPr txBox="1"/>
          <p:nvPr>
            <p:ph idx="3" type="title"/>
          </p:nvPr>
        </p:nvSpPr>
        <p:spPr>
          <a:xfrm>
            <a:off x="519506" y="1271025"/>
            <a:ext cx="14712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HOME</a:t>
            </a:r>
            <a:endParaRPr/>
          </a:p>
        </p:txBody>
      </p:sp>
      <p:sp>
        <p:nvSpPr>
          <p:cNvPr id="1159" name="Google Shape;1159;p38"/>
          <p:cNvSpPr txBox="1"/>
          <p:nvPr>
            <p:ph idx="4" type="title"/>
          </p:nvPr>
        </p:nvSpPr>
        <p:spPr>
          <a:xfrm>
            <a:off x="2741101" y="1271025"/>
            <a:ext cx="15846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Categories</a:t>
            </a:r>
            <a:endParaRPr/>
          </a:p>
        </p:txBody>
      </p:sp>
      <p:sp>
        <p:nvSpPr>
          <p:cNvPr id="1160" name="Google Shape;1160;p38"/>
          <p:cNvSpPr txBox="1"/>
          <p:nvPr>
            <p:ph idx="1" type="body"/>
          </p:nvPr>
        </p:nvSpPr>
        <p:spPr>
          <a:xfrm>
            <a:off x="2969650" y="2139675"/>
            <a:ext cx="14322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Comment préserver l'environnement</a:t>
            </a:r>
            <a:endParaRPr/>
          </a:p>
        </p:txBody>
      </p:sp>
      <p:sp>
        <p:nvSpPr>
          <p:cNvPr id="1161" name="Google Shape;1161;p38"/>
          <p:cNvSpPr txBox="1"/>
          <p:nvPr>
            <p:ph idx="2" type="body"/>
          </p:nvPr>
        </p:nvSpPr>
        <p:spPr>
          <a:xfrm>
            <a:off x="674375" y="2139680"/>
            <a:ext cx="14322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Convaincre les gens de préserver l'environnement</a:t>
            </a:r>
            <a:endParaRPr sz="1300"/>
          </a:p>
        </p:txBody>
      </p:sp>
      <p:sp>
        <p:nvSpPr>
          <p:cNvPr id="1162" name="Google Shape;1162;p38"/>
          <p:cNvSpPr/>
          <p:nvPr/>
        </p:nvSpPr>
        <p:spPr>
          <a:xfrm flipH="1">
            <a:off x="6690574" y="111700"/>
            <a:ext cx="1129011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>
            <a:hlinkClick/>
          </p:cNvPr>
          <p:cNvSpPr txBox="1"/>
          <p:nvPr/>
        </p:nvSpPr>
        <p:spPr>
          <a:xfrm>
            <a:off x="6690563" y="126575"/>
            <a:ext cx="1128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Back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4" name="Google Shape;1164;p38"/>
          <p:cNvSpPr/>
          <p:nvPr/>
        </p:nvSpPr>
        <p:spPr>
          <a:xfrm>
            <a:off x="7883274" y="111700"/>
            <a:ext cx="1129011" cy="402932"/>
          </a:xfrm>
          <a:custGeom>
            <a:rect b="b" l="l" r="r" t="t"/>
            <a:pathLst>
              <a:path extrusionOk="0" h="26046" w="107244">
                <a:moveTo>
                  <a:pt x="16384" y="0"/>
                </a:moveTo>
                <a:cubicBezTo>
                  <a:pt x="13677" y="0"/>
                  <a:pt x="10974" y="197"/>
                  <a:pt x="8318" y="576"/>
                </a:cubicBezTo>
                <a:cubicBezTo>
                  <a:pt x="5923" y="891"/>
                  <a:pt x="3844" y="2214"/>
                  <a:pt x="2710" y="4294"/>
                </a:cubicBezTo>
                <a:cubicBezTo>
                  <a:pt x="883" y="7507"/>
                  <a:pt x="1" y="10847"/>
                  <a:pt x="883" y="14627"/>
                </a:cubicBezTo>
                <a:cubicBezTo>
                  <a:pt x="1828" y="18723"/>
                  <a:pt x="4159" y="21432"/>
                  <a:pt x="8192" y="22630"/>
                </a:cubicBezTo>
                <a:cubicBezTo>
                  <a:pt x="10780" y="23264"/>
                  <a:pt x="13444" y="23596"/>
                  <a:pt x="16095" y="23596"/>
                </a:cubicBezTo>
                <a:cubicBezTo>
                  <a:pt x="16865" y="23596"/>
                  <a:pt x="17634" y="23568"/>
                  <a:pt x="18399" y="23512"/>
                </a:cubicBezTo>
                <a:cubicBezTo>
                  <a:pt x="25081" y="23213"/>
                  <a:pt x="31762" y="23032"/>
                  <a:pt x="38412" y="23032"/>
                </a:cubicBezTo>
                <a:cubicBezTo>
                  <a:pt x="40165" y="23032"/>
                  <a:pt x="41917" y="23044"/>
                  <a:pt x="43666" y="23071"/>
                </a:cubicBezTo>
                <a:cubicBezTo>
                  <a:pt x="49148" y="23260"/>
                  <a:pt x="54630" y="23701"/>
                  <a:pt x="60112" y="24520"/>
                </a:cubicBezTo>
                <a:cubicBezTo>
                  <a:pt x="61057" y="24583"/>
                  <a:pt x="62065" y="24646"/>
                  <a:pt x="63073" y="24772"/>
                </a:cubicBezTo>
                <a:cubicBezTo>
                  <a:pt x="69254" y="25355"/>
                  <a:pt x="75435" y="26046"/>
                  <a:pt x="81716" y="26046"/>
                </a:cubicBezTo>
                <a:cubicBezTo>
                  <a:pt x="82222" y="26046"/>
                  <a:pt x="82729" y="26041"/>
                  <a:pt x="83237" y="26032"/>
                </a:cubicBezTo>
                <a:cubicBezTo>
                  <a:pt x="87395" y="26032"/>
                  <a:pt x="91554" y="25402"/>
                  <a:pt x="95587" y="24205"/>
                </a:cubicBezTo>
                <a:cubicBezTo>
                  <a:pt x="98170" y="23449"/>
                  <a:pt x="100564" y="22188"/>
                  <a:pt x="102644" y="20424"/>
                </a:cubicBezTo>
                <a:cubicBezTo>
                  <a:pt x="106298" y="17274"/>
                  <a:pt x="107243" y="11225"/>
                  <a:pt x="104471" y="7444"/>
                </a:cubicBezTo>
                <a:cubicBezTo>
                  <a:pt x="101286" y="3051"/>
                  <a:pt x="97335" y="333"/>
                  <a:pt x="91992" y="333"/>
                </a:cubicBezTo>
                <a:cubicBezTo>
                  <a:pt x="91205" y="333"/>
                  <a:pt x="90387" y="392"/>
                  <a:pt x="89538" y="513"/>
                </a:cubicBezTo>
                <a:cubicBezTo>
                  <a:pt x="83930" y="1269"/>
                  <a:pt x="78259" y="1710"/>
                  <a:pt x="72588" y="1836"/>
                </a:cubicBezTo>
                <a:cubicBezTo>
                  <a:pt x="68647" y="1943"/>
                  <a:pt x="64694" y="1982"/>
                  <a:pt x="60735" y="1982"/>
                </a:cubicBezTo>
                <a:cubicBezTo>
                  <a:pt x="55326" y="1982"/>
                  <a:pt x="49906" y="1909"/>
                  <a:pt x="44486" y="1836"/>
                </a:cubicBezTo>
                <a:cubicBezTo>
                  <a:pt x="36861" y="1710"/>
                  <a:pt x="29300" y="891"/>
                  <a:pt x="21739" y="261"/>
                </a:cubicBezTo>
                <a:cubicBezTo>
                  <a:pt x="19960" y="86"/>
                  <a:pt x="18171" y="0"/>
                  <a:pt x="163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>
            <a:hlinkClick/>
          </p:cNvPr>
          <p:cNvSpPr txBox="1"/>
          <p:nvPr/>
        </p:nvSpPr>
        <p:spPr>
          <a:xfrm>
            <a:off x="7883263" y="126575"/>
            <a:ext cx="11289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Nunito"/>
                <a:ea typeface="Nunito"/>
                <a:cs typeface="Nunito"/>
                <a:sym typeface="Nunito"/>
              </a:rPr>
              <a:t>Next</a:t>
            </a:r>
            <a:endParaRPr>
              <a:solidFill>
                <a:schemeClr val="accent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6" name="Google Shape;1166;p38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38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168" name="Google Shape;1168;p38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38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3" name="Google Shape;1173;p38"/>
          <p:cNvSpPr/>
          <p:nvPr/>
        </p:nvSpPr>
        <p:spPr>
          <a:xfrm>
            <a:off x="7069111" y="1657172"/>
            <a:ext cx="2003337" cy="3230914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38"/>
          <p:cNvGrpSpPr/>
          <p:nvPr/>
        </p:nvGrpSpPr>
        <p:grpSpPr>
          <a:xfrm>
            <a:off x="7194336" y="3308629"/>
            <a:ext cx="203029" cy="317798"/>
            <a:chOff x="3963749" y="540574"/>
            <a:chExt cx="1216471" cy="1151860"/>
          </a:xfrm>
        </p:grpSpPr>
        <p:sp>
          <p:nvSpPr>
            <p:cNvPr id="1175" name="Google Shape;1175;p38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38"/>
          <p:cNvSpPr/>
          <p:nvPr/>
        </p:nvSpPr>
        <p:spPr>
          <a:xfrm>
            <a:off x="4772550" y="1657172"/>
            <a:ext cx="2003337" cy="3230914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38"/>
          <p:cNvGrpSpPr/>
          <p:nvPr/>
        </p:nvGrpSpPr>
        <p:grpSpPr>
          <a:xfrm>
            <a:off x="4897775" y="3232429"/>
            <a:ext cx="203029" cy="317798"/>
            <a:chOff x="3963749" y="540574"/>
            <a:chExt cx="1216471" cy="1151860"/>
          </a:xfrm>
        </p:grpSpPr>
        <p:sp>
          <p:nvSpPr>
            <p:cNvPr id="1179" name="Google Shape;1179;p38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38"/>
          <p:cNvSpPr txBox="1"/>
          <p:nvPr>
            <p:ph idx="3" type="title"/>
          </p:nvPr>
        </p:nvSpPr>
        <p:spPr>
          <a:xfrm>
            <a:off x="5036431" y="1285613"/>
            <a:ext cx="14712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Idéas</a:t>
            </a:r>
            <a:endParaRPr/>
          </a:p>
        </p:txBody>
      </p:sp>
      <p:sp>
        <p:nvSpPr>
          <p:cNvPr id="1182" name="Google Shape;1182;p38"/>
          <p:cNvSpPr txBox="1"/>
          <p:nvPr>
            <p:ph idx="4" type="title"/>
          </p:nvPr>
        </p:nvSpPr>
        <p:spPr>
          <a:xfrm>
            <a:off x="7334217" y="1285613"/>
            <a:ext cx="14712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impact</a:t>
            </a:r>
            <a:endParaRPr/>
          </a:p>
        </p:txBody>
      </p:sp>
      <p:sp>
        <p:nvSpPr>
          <p:cNvPr id="1183" name="Google Shape;1183;p38"/>
          <p:cNvSpPr txBox="1"/>
          <p:nvPr>
            <p:ph idx="1" type="body"/>
          </p:nvPr>
        </p:nvSpPr>
        <p:spPr>
          <a:xfrm>
            <a:off x="7486575" y="2154316"/>
            <a:ext cx="14322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L'impact de la préservation de l'environnement dans nos vies</a:t>
            </a:r>
            <a:endParaRPr/>
          </a:p>
        </p:txBody>
      </p:sp>
      <p:sp>
        <p:nvSpPr>
          <p:cNvPr id="1184" name="Google Shape;1184;p38"/>
          <p:cNvSpPr txBox="1"/>
          <p:nvPr>
            <p:ph idx="2" type="body"/>
          </p:nvPr>
        </p:nvSpPr>
        <p:spPr>
          <a:xfrm>
            <a:off x="5191300" y="2154315"/>
            <a:ext cx="1432200" cy="23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 idées pour préserver l'environnement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9"/>
          <p:cNvSpPr/>
          <p:nvPr/>
        </p:nvSpPr>
        <p:spPr>
          <a:xfrm rot="10800000">
            <a:off x="4207895" y="138408"/>
            <a:ext cx="4201455" cy="4866692"/>
          </a:xfrm>
          <a:custGeom>
            <a:rect b="b" l="l" r="r" t="t"/>
            <a:pathLst>
              <a:path extrusionOk="0" h="49263" w="117515">
                <a:moveTo>
                  <a:pt x="58211" y="47"/>
                </a:moveTo>
                <a:cubicBezTo>
                  <a:pt x="55551" y="47"/>
                  <a:pt x="52864" y="160"/>
                  <a:pt x="50220" y="315"/>
                </a:cubicBezTo>
                <a:cubicBezTo>
                  <a:pt x="43100" y="630"/>
                  <a:pt x="36043" y="1008"/>
                  <a:pt x="28923" y="1386"/>
                </a:cubicBezTo>
                <a:cubicBezTo>
                  <a:pt x="23882" y="1575"/>
                  <a:pt x="18841" y="2079"/>
                  <a:pt x="13863" y="2962"/>
                </a:cubicBezTo>
                <a:cubicBezTo>
                  <a:pt x="7625" y="4159"/>
                  <a:pt x="3719" y="8128"/>
                  <a:pt x="2206" y="14114"/>
                </a:cubicBezTo>
                <a:cubicBezTo>
                  <a:pt x="631" y="20100"/>
                  <a:pt x="316" y="26275"/>
                  <a:pt x="64" y="32450"/>
                </a:cubicBezTo>
                <a:cubicBezTo>
                  <a:pt x="1" y="34214"/>
                  <a:pt x="190" y="36105"/>
                  <a:pt x="694" y="37869"/>
                </a:cubicBezTo>
                <a:cubicBezTo>
                  <a:pt x="1639" y="41082"/>
                  <a:pt x="3340" y="43603"/>
                  <a:pt x="6617" y="44926"/>
                </a:cubicBezTo>
                <a:cubicBezTo>
                  <a:pt x="8696" y="45745"/>
                  <a:pt x="10839" y="46312"/>
                  <a:pt x="13107" y="46627"/>
                </a:cubicBezTo>
                <a:cubicBezTo>
                  <a:pt x="19597" y="47635"/>
                  <a:pt x="26150" y="47950"/>
                  <a:pt x="33270" y="48328"/>
                </a:cubicBezTo>
                <a:cubicBezTo>
                  <a:pt x="42218" y="48644"/>
                  <a:pt x="51795" y="48707"/>
                  <a:pt x="61310" y="49211"/>
                </a:cubicBezTo>
                <a:cubicBezTo>
                  <a:pt x="62325" y="49248"/>
                  <a:pt x="63345" y="49263"/>
                  <a:pt x="64368" y="49263"/>
                </a:cubicBezTo>
                <a:cubicBezTo>
                  <a:pt x="66837" y="49263"/>
                  <a:pt x="69319" y="49174"/>
                  <a:pt x="71769" y="49085"/>
                </a:cubicBezTo>
                <a:cubicBezTo>
                  <a:pt x="78511" y="48833"/>
                  <a:pt x="85253" y="48517"/>
                  <a:pt x="91995" y="48202"/>
                </a:cubicBezTo>
                <a:cubicBezTo>
                  <a:pt x="95398" y="48139"/>
                  <a:pt x="98864" y="47761"/>
                  <a:pt x="102203" y="46942"/>
                </a:cubicBezTo>
                <a:cubicBezTo>
                  <a:pt x="108315" y="45367"/>
                  <a:pt x="112852" y="41901"/>
                  <a:pt x="115309" y="35853"/>
                </a:cubicBezTo>
                <a:cubicBezTo>
                  <a:pt x="116758" y="31946"/>
                  <a:pt x="117514" y="27850"/>
                  <a:pt x="117514" y="23692"/>
                </a:cubicBezTo>
                <a:cubicBezTo>
                  <a:pt x="117451" y="20478"/>
                  <a:pt x="117073" y="17265"/>
                  <a:pt x="116380" y="14177"/>
                </a:cubicBezTo>
                <a:cubicBezTo>
                  <a:pt x="115750" y="9893"/>
                  <a:pt x="112852" y="6301"/>
                  <a:pt x="108882" y="4726"/>
                </a:cubicBezTo>
                <a:cubicBezTo>
                  <a:pt x="106110" y="3592"/>
                  <a:pt x="103211" y="2836"/>
                  <a:pt x="100250" y="2457"/>
                </a:cubicBezTo>
                <a:cubicBezTo>
                  <a:pt x="94894" y="1638"/>
                  <a:pt x="89475" y="1386"/>
                  <a:pt x="84056" y="819"/>
                </a:cubicBezTo>
                <a:cubicBezTo>
                  <a:pt x="76054" y="0"/>
                  <a:pt x="67989" y="189"/>
                  <a:pt x="59923" y="63"/>
                </a:cubicBezTo>
                <a:cubicBezTo>
                  <a:pt x="59354" y="52"/>
                  <a:pt x="58783" y="47"/>
                  <a:pt x="58211" y="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9"/>
          <p:cNvSpPr txBox="1"/>
          <p:nvPr>
            <p:ph type="title"/>
          </p:nvPr>
        </p:nvSpPr>
        <p:spPr>
          <a:xfrm>
            <a:off x="-8550" y="2071600"/>
            <a:ext cx="385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ANALYSE TECHNIQUE </a:t>
            </a:r>
            <a:endParaRPr sz="3800"/>
          </a:p>
        </p:txBody>
      </p:sp>
      <p:sp>
        <p:nvSpPr>
          <p:cNvPr id="1191" name="Google Shape;1191;p39"/>
          <p:cNvSpPr/>
          <p:nvPr/>
        </p:nvSpPr>
        <p:spPr>
          <a:xfrm>
            <a:off x="-68850" y="-188475"/>
            <a:ext cx="898728" cy="850908"/>
          </a:xfrm>
          <a:custGeom>
            <a:rect b="b" l="l" r="r" t="t"/>
            <a:pathLst>
              <a:path extrusionOk="0" h="46176" w="48771">
                <a:moveTo>
                  <a:pt x="20735" y="1"/>
                </a:moveTo>
                <a:cubicBezTo>
                  <a:pt x="16378" y="1"/>
                  <a:pt x="12155" y="1135"/>
                  <a:pt x="8444" y="3350"/>
                </a:cubicBezTo>
                <a:cubicBezTo>
                  <a:pt x="6113" y="4610"/>
                  <a:pt x="4349" y="6626"/>
                  <a:pt x="3277" y="9021"/>
                </a:cubicBezTo>
                <a:cubicBezTo>
                  <a:pt x="883" y="14376"/>
                  <a:pt x="1" y="20236"/>
                  <a:pt x="631" y="26033"/>
                </a:cubicBezTo>
                <a:cubicBezTo>
                  <a:pt x="1639" y="35044"/>
                  <a:pt x="7940" y="42668"/>
                  <a:pt x="16636" y="45188"/>
                </a:cubicBezTo>
                <a:cubicBezTo>
                  <a:pt x="18633" y="45854"/>
                  <a:pt x="20724" y="46176"/>
                  <a:pt x="22798" y="46176"/>
                </a:cubicBezTo>
                <a:cubicBezTo>
                  <a:pt x="23669" y="46176"/>
                  <a:pt x="24537" y="46119"/>
                  <a:pt x="25394" y="46007"/>
                </a:cubicBezTo>
                <a:cubicBezTo>
                  <a:pt x="33522" y="44810"/>
                  <a:pt x="39382" y="40336"/>
                  <a:pt x="43919" y="33846"/>
                </a:cubicBezTo>
                <a:cubicBezTo>
                  <a:pt x="47132" y="29436"/>
                  <a:pt x="48771" y="24017"/>
                  <a:pt x="48456" y="18535"/>
                </a:cubicBezTo>
                <a:cubicBezTo>
                  <a:pt x="48015" y="11793"/>
                  <a:pt x="44990" y="6815"/>
                  <a:pt x="38815" y="3791"/>
                </a:cubicBezTo>
                <a:cubicBezTo>
                  <a:pt x="37807" y="3287"/>
                  <a:pt x="36736" y="2846"/>
                  <a:pt x="35665" y="2468"/>
                </a:cubicBezTo>
                <a:cubicBezTo>
                  <a:pt x="31065" y="955"/>
                  <a:pt x="26276" y="136"/>
                  <a:pt x="21424" y="10"/>
                </a:cubicBezTo>
                <a:cubicBezTo>
                  <a:pt x="21194" y="4"/>
                  <a:pt x="20964" y="1"/>
                  <a:pt x="20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2" name="Google Shape;1192;p39"/>
          <p:cNvGrpSpPr/>
          <p:nvPr/>
        </p:nvGrpSpPr>
        <p:grpSpPr>
          <a:xfrm>
            <a:off x="153671" y="90047"/>
            <a:ext cx="493797" cy="446228"/>
            <a:chOff x="2679436" y="3270400"/>
            <a:chExt cx="752625" cy="689795"/>
          </a:xfrm>
        </p:grpSpPr>
        <p:sp>
          <p:nvSpPr>
            <p:cNvPr id="1193" name="Google Shape;1193;p39"/>
            <p:cNvSpPr/>
            <p:nvPr/>
          </p:nvSpPr>
          <p:spPr>
            <a:xfrm>
              <a:off x="2722600" y="3270400"/>
              <a:ext cx="689490" cy="689691"/>
            </a:xfrm>
            <a:custGeom>
              <a:rect b="b" l="l" r="r" t="t"/>
              <a:pathLst>
                <a:path extrusionOk="0" h="109736" w="109704">
                  <a:moveTo>
                    <a:pt x="54835" y="1"/>
                  </a:moveTo>
                  <a:cubicBezTo>
                    <a:pt x="24557" y="1"/>
                    <a:pt x="0" y="24557"/>
                    <a:pt x="0" y="54868"/>
                  </a:cubicBezTo>
                  <a:cubicBezTo>
                    <a:pt x="0" y="85147"/>
                    <a:pt x="24557" y="109736"/>
                    <a:pt x="54835" y="109736"/>
                  </a:cubicBezTo>
                  <a:cubicBezTo>
                    <a:pt x="85147" y="109736"/>
                    <a:pt x="109703" y="85147"/>
                    <a:pt x="109703" y="54868"/>
                  </a:cubicBezTo>
                  <a:cubicBezTo>
                    <a:pt x="109703" y="24557"/>
                    <a:pt x="85147" y="1"/>
                    <a:pt x="54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2679436" y="3344037"/>
              <a:ext cx="345260" cy="537562"/>
            </a:xfrm>
            <a:custGeom>
              <a:rect b="b" l="l" r="r" t="t"/>
              <a:pathLst>
                <a:path extrusionOk="0" h="85531" w="54934">
                  <a:moveTo>
                    <a:pt x="32003" y="0"/>
                  </a:moveTo>
                  <a:cubicBezTo>
                    <a:pt x="30517" y="0"/>
                    <a:pt x="28923" y="146"/>
                    <a:pt x="27337" y="384"/>
                  </a:cubicBezTo>
                  <a:cubicBezTo>
                    <a:pt x="230" y="22194"/>
                    <a:pt x="1" y="63426"/>
                    <a:pt x="26879" y="85530"/>
                  </a:cubicBezTo>
                  <a:lnTo>
                    <a:pt x="26944" y="85497"/>
                  </a:lnTo>
                  <a:cubicBezTo>
                    <a:pt x="29789" y="83863"/>
                    <a:pt x="33811" y="81149"/>
                    <a:pt x="33516" y="77356"/>
                  </a:cubicBezTo>
                  <a:cubicBezTo>
                    <a:pt x="33222" y="72778"/>
                    <a:pt x="28481" y="70358"/>
                    <a:pt x="26061" y="67023"/>
                  </a:cubicBezTo>
                  <a:cubicBezTo>
                    <a:pt x="22955" y="62740"/>
                    <a:pt x="27140" y="57900"/>
                    <a:pt x="30835" y="55677"/>
                  </a:cubicBezTo>
                  <a:cubicBezTo>
                    <a:pt x="34236" y="53617"/>
                    <a:pt x="38192" y="53192"/>
                    <a:pt x="42051" y="52505"/>
                  </a:cubicBezTo>
                  <a:cubicBezTo>
                    <a:pt x="45876" y="51786"/>
                    <a:pt x="50258" y="50707"/>
                    <a:pt x="51991" y="46685"/>
                  </a:cubicBezTo>
                  <a:cubicBezTo>
                    <a:pt x="54934" y="39753"/>
                    <a:pt x="40677" y="39360"/>
                    <a:pt x="37146" y="37268"/>
                  </a:cubicBezTo>
                  <a:cubicBezTo>
                    <a:pt x="35511" y="36287"/>
                    <a:pt x="34465" y="34684"/>
                    <a:pt x="35348" y="32788"/>
                  </a:cubicBezTo>
                  <a:cubicBezTo>
                    <a:pt x="36034" y="31317"/>
                    <a:pt x="37800" y="30336"/>
                    <a:pt x="39141" y="29551"/>
                  </a:cubicBezTo>
                  <a:cubicBezTo>
                    <a:pt x="42868" y="27491"/>
                    <a:pt x="47544" y="26085"/>
                    <a:pt x="50618" y="23044"/>
                  </a:cubicBezTo>
                  <a:cubicBezTo>
                    <a:pt x="51174" y="22521"/>
                    <a:pt x="51468" y="22194"/>
                    <a:pt x="51599" y="21605"/>
                  </a:cubicBezTo>
                  <a:lnTo>
                    <a:pt x="51599" y="21605"/>
                  </a:lnTo>
                  <a:cubicBezTo>
                    <a:pt x="51595" y="21618"/>
                    <a:pt x="51592" y="21624"/>
                    <a:pt x="51590" y="21624"/>
                  </a:cubicBezTo>
                  <a:cubicBezTo>
                    <a:pt x="51566" y="21624"/>
                    <a:pt x="51566" y="21144"/>
                    <a:pt x="51566" y="21115"/>
                  </a:cubicBezTo>
                  <a:cubicBezTo>
                    <a:pt x="51501" y="20788"/>
                    <a:pt x="51402" y="20428"/>
                    <a:pt x="51239" y="20134"/>
                  </a:cubicBezTo>
                  <a:cubicBezTo>
                    <a:pt x="50945" y="19578"/>
                    <a:pt x="50487" y="19087"/>
                    <a:pt x="49931" y="18760"/>
                  </a:cubicBezTo>
                  <a:cubicBezTo>
                    <a:pt x="47282" y="17191"/>
                    <a:pt x="44111" y="17387"/>
                    <a:pt x="41168" y="16602"/>
                  </a:cubicBezTo>
                  <a:cubicBezTo>
                    <a:pt x="39369" y="16079"/>
                    <a:pt x="34857" y="15000"/>
                    <a:pt x="36034" y="12090"/>
                  </a:cubicBezTo>
                  <a:cubicBezTo>
                    <a:pt x="36394" y="11109"/>
                    <a:pt x="37048" y="10422"/>
                    <a:pt x="37636" y="9572"/>
                  </a:cubicBezTo>
                  <a:cubicBezTo>
                    <a:pt x="38389" y="8460"/>
                    <a:pt x="38944" y="7218"/>
                    <a:pt x="39239" y="5877"/>
                  </a:cubicBezTo>
                  <a:cubicBezTo>
                    <a:pt x="40229" y="1420"/>
                    <a:pt x="36643" y="0"/>
                    <a:pt x="3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091326" y="3293626"/>
              <a:ext cx="340735" cy="423301"/>
            </a:xfrm>
            <a:custGeom>
              <a:rect b="b" l="l" r="r" t="t"/>
              <a:pathLst>
                <a:path extrusionOk="0" h="67351" w="54214">
                  <a:moveTo>
                    <a:pt x="15891" y="1"/>
                  </a:moveTo>
                  <a:cubicBezTo>
                    <a:pt x="13243" y="328"/>
                    <a:pt x="10660" y="1635"/>
                    <a:pt x="8502" y="3042"/>
                  </a:cubicBezTo>
                  <a:cubicBezTo>
                    <a:pt x="5461" y="5003"/>
                    <a:pt x="1962" y="7881"/>
                    <a:pt x="818" y="11478"/>
                  </a:cubicBezTo>
                  <a:cubicBezTo>
                    <a:pt x="0" y="14028"/>
                    <a:pt x="621" y="15957"/>
                    <a:pt x="2943" y="17265"/>
                  </a:cubicBezTo>
                  <a:cubicBezTo>
                    <a:pt x="5264" y="18573"/>
                    <a:pt x="7848" y="19194"/>
                    <a:pt x="10300" y="20175"/>
                  </a:cubicBezTo>
                  <a:cubicBezTo>
                    <a:pt x="12295" y="20927"/>
                    <a:pt x="14518" y="21876"/>
                    <a:pt x="15728" y="23739"/>
                  </a:cubicBezTo>
                  <a:cubicBezTo>
                    <a:pt x="17069" y="25799"/>
                    <a:pt x="16545" y="28285"/>
                    <a:pt x="15401" y="30279"/>
                  </a:cubicBezTo>
                  <a:cubicBezTo>
                    <a:pt x="13701" y="33222"/>
                    <a:pt x="11248" y="35086"/>
                    <a:pt x="8829" y="37375"/>
                  </a:cubicBezTo>
                  <a:cubicBezTo>
                    <a:pt x="7717" y="38454"/>
                    <a:pt x="6376" y="39696"/>
                    <a:pt x="6115" y="41298"/>
                  </a:cubicBezTo>
                  <a:cubicBezTo>
                    <a:pt x="5886" y="42639"/>
                    <a:pt x="6638" y="44634"/>
                    <a:pt x="7880" y="45288"/>
                  </a:cubicBezTo>
                  <a:cubicBezTo>
                    <a:pt x="8550" y="45642"/>
                    <a:pt x="9288" y="45782"/>
                    <a:pt x="10062" y="45782"/>
                  </a:cubicBezTo>
                  <a:cubicBezTo>
                    <a:pt x="12498" y="45782"/>
                    <a:pt x="15286" y="44394"/>
                    <a:pt x="17396" y="43947"/>
                  </a:cubicBezTo>
                  <a:cubicBezTo>
                    <a:pt x="18295" y="43754"/>
                    <a:pt x="19275" y="43627"/>
                    <a:pt x="20258" y="43627"/>
                  </a:cubicBezTo>
                  <a:cubicBezTo>
                    <a:pt x="21778" y="43627"/>
                    <a:pt x="23306" y="43931"/>
                    <a:pt x="24556" y="44764"/>
                  </a:cubicBezTo>
                  <a:cubicBezTo>
                    <a:pt x="27990" y="47021"/>
                    <a:pt x="27172" y="51206"/>
                    <a:pt x="25995" y="54509"/>
                  </a:cubicBezTo>
                  <a:cubicBezTo>
                    <a:pt x="24851" y="57811"/>
                    <a:pt x="22529" y="61768"/>
                    <a:pt x="22660" y="65070"/>
                  </a:cubicBezTo>
                  <a:cubicBezTo>
                    <a:pt x="22660" y="65332"/>
                    <a:pt x="22693" y="65626"/>
                    <a:pt x="22823" y="65887"/>
                  </a:cubicBezTo>
                  <a:cubicBezTo>
                    <a:pt x="22823" y="65883"/>
                    <a:pt x="22825" y="65881"/>
                    <a:pt x="22827" y="65881"/>
                  </a:cubicBezTo>
                  <a:cubicBezTo>
                    <a:pt x="22855" y="65881"/>
                    <a:pt x="23050" y="66204"/>
                    <a:pt x="23017" y="66204"/>
                  </a:cubicBezTo>
                  <a:cubicBezTo>
                    <a:pt x="23012" y="66204"/>
                    <a:pt x="23002" y="66197"/>
                    <a:pt x="22987" y="66182"/>
                  </a:cubicBezTo>
                  <a:lnTo>
                    <a:pt x="22987" y="66182"/>
                  </a:lnTo>
                  <a:cubicBezTo>
                    <a:pt x="23379" y="66640"/>
                    <a:pt x="23935" y="66934"/>
                    <a:pt x="24491" y="66999"/>
                  </a:cubicBezTo>
                  <a:cubicBezTo>
                    <a:pt x="25449" y="67224"/>
                    <a:pt x="26587" y="67350"/>
                    <a:pt x="27758" y="67350"/>
                  </a:cubicBezTo>
                  <a:cubicBezTo>
                    <a:pt x="29823" y="67350"/>
                    <a:pt x="31990" y="66957"/>
                    <a:pt x="33450" y="66018"/>
                  </a:cubicBezTo>
                  <a:cubicBezTo>
                    <a:pt x="36295" y="64187"/>
                    <a:pt x="38094" y="61179"/>
                    <a:pt x="41331" y="59838"/>
                  </a:cubicBezTo>
                  <a:cubicBezTo>
                    <a:pt x="42958" y="59166"/>
                    <a:pt x="44743" y="58911"/>
                    <a:pt x="46515" y="58911"/>
                  </a:cubicBezTo>
                  <a:cubicBezTo>
                    <a:pt x="47414" y="58911"/>
                    <a:pt x="48309" y="58976"/>
                    <a:pt x="49178" y="59086"/>
                  </a:cubicBezTo>
                  <a:cubicBezTo>
                    <a:pt x="49603" y="59119"/>
                    <a:pt x="50028" y="59184"/>
                    <a:pt x="50453" y="59282"/>
                  </a:cubicBezTo>
                  <a:cubicBezTo>
                    <a:pt x="54214" y="33876"/>
                    <a:pt x="39859" y="9254"/>
                    <a:pt x="15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2973550" y="3693340"/>
              <a:ext cx="344852" cy="266855"/>
            </a:xfrm>
            <a:custGeom>
              <a:rect b="b" l="l" r="r" t="t"/>
              <a:pathLst>
                <a:path extrusionOk="0" h="42459" w="54869">
                  <a:moveTo>
                    <a:pt x="24005" y="0"/>
                  </a:moveTo>
                  <a:cubicBezTo>
                    <a:pt x="23663" y="0"/>
                    <a:pt x="23320" y="165"/>
                    <a:pt x="22988" y="563"/>
                  </a:cubicBezTo>
                  <a:cubicBezTo>
                    <a:pt x="20503" y="3539"/>
                    <a:pt x="21974" y="7757"/>
                    <a:pt x="21941" y="11190"/>
                  </a:cubicBezTo>
                  <a:cubicBezTo>
                    <a:pt x="21909" y="14624"/>
                    <a:pt x="20372" y="18253"/>
                    <a:pt x="16546" y="18842"/>
                  </a:cubicBezTo>
                  <a:cubicBezTo>
                    <a:pt x="16241" y="18886"/>
                    <a:pt x="15941" y="18906"/>
                    <a:pt x="15645" y="18906"/>
                  </a:cubicBezTo>
                  <a:cubicBezTo>
                    <a:pt x="12421" y="18906"/>
                    <a:pt x="9721" y="16456"/>
                    <a:pt x="6966" y="15049"/>
                  </a:cubicBezTo>
                  <a:cubicBezTo>
                    <a:pt x="6019" y="14575"/>
                    <a:pt x="5082" y="14305"/>
                    <a:pt x="4133" y="14305"/>
                  </a:cubicBezTo>
                  <a:cubicBezTo>
                    <a:pt x="3377" y="14305"/>
                    <a:pt x="2614" y="14476"/>
                    <a:pt x="1832" y="14853"/>
                  </a:cubicBezTo>
                  <a:cubicBezTo>
                    <a:pt x="851" y="15343"/>
                    <a:pt x="1" y="15899"/>
                    <a:pt x="66" y="17076"/>
                  </a:cubicBezTo>
                  <a:cubicBezTo>
                    <a:pt x="197" y="19692"/>
                    <a:pt x="2257" y="22144"/>
                    <a:pt x="3565" y="24270"/>
                  </a:cubicBezTo>
                  <a:cubicBezTo>
                    <a:pt x="5462" y="27245"/>
                    <a:pt x="6606" y="30613"/>
                    <a:pt x="6181" y="34177"/>
                  </a:cubicBezTo>
                  <a:cubicBezTo>
                    <a:pt x="5887" y="36695"/>
                    <a:pt x="5102" y="39115"/>
                    <a:pt x="3827" y="41338"/>
                  </a:cubicBezTo>
                  <a:cubicBezTo>
                    <a:pt x="7498" y="42090"/>
                    <a:pt x="11194" y="42458"/>
                    <a:pt x="14864" y="42458"/>
                  </a:cubicBezTo>
                  <a:cubicBezTo>
                    <a:pt x="29854" y="42458"/>
                    <a:pt x="44387" y="36317"/>
                    <a:pt x="54869" y="25153"/>
                  </a:cubicBezTo>
                  <a:cubicBezTo>
                    <a:pt x="54705" y="23223"/>
                    <a:pt x="53888" y="21392"/>
                    <a:pt x="52547" y="19986"/>
                  </a:cubicBezTo>
                  <a:cubicBezTo>
                    <a:pt x="50988" y="18236"/>
                    <a:pt x="49324" y="17470"/>
                    <a:pt x="47348" y="17470"/>
                  </a:cubicBezTo>
                  <a:cubicBezTo>
                    <a:pt x="46629" y="17470"/>
                    <a:pt x="45870" y="17571"/>
                    <a:pt x="45059" y="17763"/>
                  </a:cubicBezTo>
                  <a:cubicBezTo>
                    <a:pt x="42443" y="18384"/>
                    <a:pt x="39860" y="19332"/>
                    <a:pt x="37146" y="19332"/>
                  </a:cubicBezTo>
                  <a:cubicBezTo>
                    <a:pt x="37080" y="19333"/>
                    <a:pt x="37014" y="19334"/>
                    <a:pt x="36948" y="19334"/>
                  </a:cubicBezTo>
                  <a:cubicBezTo>
                    <a:pt x="34466" y="19334"/>
                    <a:pt x="32035" y="18724"/>
                    <a:pt x="30410" y="16749"/>
                  </a:cubicBezTo>
                  <a:cubicBezTo>
                    <a:pt x="28972" y="15016"/>
                    <a:pt x="28514" y="12793"/>
                    <a:pt x="28220" y="10667"/>
                  </a:cubicBezTo>
                  <a:cubicBezTo>
                    <a:pt x="27893" y="8313"/>
                    <a:pt x="27860" y="5795"/>
                    <a:pt x="27010" y="3539"/>
                  </a:cubicBezTo>
                  <a:cubicBezTo>
                    <a:pt x="26645" y="2549"/>
                    <a:pt x="25345" y="0"/>
                    <a:pt x="24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39"/>
          <p:cNvGrpSpPr/>
          <p:nvPr/>
        </p:nvGrpSpPr>
        <p:grpSpPr>
          <a:xfrm>
            <a:off x="1556825" y="1498902"/>
            <a:ext cx="721854" cy="572705"/>
            <a:chOff x="3963749" y="540574"/>
            <a:chExt cx="1216471" cy="1151860"/>
          </a:xfrm>
        </p:grpSpPr>
        <p:sp>
          <p:nvSpPr>
            <p:cNvPr id="1198" name="Google Shape;1198;p39"/>
            <p:cNvSpPr/>
            <p:nvPr/>
          </p:nvSpPr>
          <p:spPr>
            <a:xfrm>
              <a:off x="3963749" y="540574"/>
              <a:ext cx="1216471" cy="1151860"/>
            </a:xfrm>
            <a:custGeom>
              <a:rect b="b" l="l" r="r" t="t"/>
              <a:pathLst>
                <a:path extrusionOk="0" h="46176" w="48771">
                  <a:moveTo>
                    <a:pt x="20735" y="1"/>
                  </a:moveTo>
                  <a:cubicBezTo>
                    <a:pt x="16378" y="1"/>
                    <a:pt x="12155" y="1135"/>
                    <a:pt x="8444" y="3350"/>
                  </a:cubicBezTo>
                  <a:cubicBezTo>
                    <a:pt x="6113" y="4610"/>
                    <a:pt x="4349" y="6626"/>
                    <a:pt x="3277" y="9021"/>
                  </a:cubicBezTo>
                  <a:cubicBezTo>
                    <a:pt x="883" y="14376"/>
                    <a:pt x="1" y="20236"/>
                    <a:pt x="631" y="26033"/>
                  </a:cubicBezTo>
                  <a:cubicBezTo>
                    <a:pt x="1639" y="35044"/>
                    <a:pt x="7940" y="42668"/>
                    <a:pt x="16636" y="45188"/>
                  </a:cubicBezTo>
                  <a:cubicBezTo>
                    <a:pt x="18633" y="45854"/>
                    <a:pt x="20724" y="46176"/>
                    <a:pt x="22798" y="46176"/>
                  </a:cubicBezTo>
                  <a:cubicBezTo>
                    <a:pt x="23669" y="46176"/>
                    <a:pt x="24537" y="46119"/>
                    <a:pt x="25394" y="46007"/>
                  </a:cubicBezTo>
                  <a:cubicBezTo>
                    <a:pt x="33522" y="44810"/>
                    <a:pt x="39382" y="40336"/>
                    <a:pt x="43919" y="33846"/>
                  </a:cubicBezTo>
                  <a:cubicBezTo>
                    <a:pt x="47132" y="29436"/>
                    <a:pt x="48771" y="24017"/>
                    <a:pt x="48456" y="18535"/>
                  </a:cubicBezTo>
                  <a:cubicBezTo>
                    <a:pt x="48015" y="11793"/>
                    <a:pt x="44990" y="6815"/>
                    <a:pt x="38815" y="3791"/>
                  </a:cubicBezTo>
                  <a:cubicBezTo>
                    <a:pt x="37807" y="3287"/>
                    <a:pt x="36736" y="2846"/>
                    <a:pt x="35665" y="2468"/>
                  </a:cubicBezTo>
                  <a:cubicBezTo>
                    <a:pt x="31065" y="955"/>
                    <a:pt x="26276" y="136"/>
                    <a:pt x="21424" y="10"/>
                  </a:cubicBezTo>
                  <a:cubicBezTo>
                    <a:pt x="21194" y="4"/>
                    <a:pt x="20964" y="1"/>
                    <a:pt x="20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4207038" y="736426"/>
              <a:ext cx="805317" cy="760138"/>
            </a:xfrm>
            <a:custGeom>
              <a:rect b="b" l="l" r="r" t="t"/>
              <a:pathLst>
                <a:path extrusionOk="0" h="127433" w="135007">
                  <a:moveTo>
                    <a:pt x="128798" y="0"/>
                  </a:moveTo>
                  <a:cubicBezTo>
                    <a:pt x="127794" y="0"/>
                    <a:pt x="126786" y="344"/>
                    <a:pt x="125975" y="1155"/>
                  </a:cubicBezTo>
                  <a:cubicBezTo>
                    <a:pt x="109024" y="18711"/>
                    <a:pt x="93586" y="37782"/>
                    <a:pt x="79359" y="57760"/>
                  </a:cubicBezTo>
                  <a:lnTo>
                    <a:pt x="37283" y="115878"/>
                  </a:lnTo>
                  <a:cubicBezTo>
                    <a:pt x="31532" y="103468"/>
                    <a:pt x="26689" y="90754"/>
                    <a:pt x="22754" y="78041"/>
                  </a:cubicBezTo>
                  <a:cubicBezTo>
                    <a:pt x="18819" y="64722"/>
                    <a:pt x="17305" y="49284"/>
                    <a:pt x="8830" y="37782"/>
                  </a:cubicBezTo>
                  <a:cubicBezTo>
                    <a:pt x="8068" y="36734"/>
                    <a:pt x="6827" y="36286"/>
                    <a:pt x="5568" y="36286"/>
                  </a:cubicBezTo>
                  <a:cubicBezTo>
                    <a:pt x="2826" y="36286"/>
                    <a:pt x="0" y="38414"/>
                    <a:pt x="1867" y="41111"/>
                  </a:cubicBezTo>
                  <a:cubicBezTo>
                    <a:pt x="10040" y="52614"/>
                    <a:pt x="11251" y="68354"/>
                    <a:pt x="15186" y="81673"/>
                  </a:cubicBezTo>
                  <a:cubicBezTo>
                    <a:pt x="19727" y="96506"/>
                    <a:pt x="25478" y="111035"/>
                    <a:pt x="32138" y="124959"/>
                  </a:cubicBezTo>
                  <a:cubicBezTo>
                    <a:pt x="32954" y="126592"/>
                    <a:pt x="34563" y="127432"/>
                    <a:pt x="36204" y="127432"/>
                  </a:cubicBezTo>
                  <a:cubicBezTo>
                    <a:pt x="37606" y="127432"/>
                    <a:pt x="39032" y="126820"/>
                    <a:pt x="40008" y="125565"/>
                  </a:cubicBezTo>
                  <a:cubicBezTo>
                    <a:pt x="55446" y="104678"/>
                    <a:pt x="70581" y="83792"/>
                    <a:pt x="86018" y="62906"/>
                  </a:cubicBezTo>
                  <a:cubicBezTo>
                    <a:pt x="99943" y="42927"/>
                    <a:pt x="115380" y="23857"/>
                    <a:pt x="132029" y="6301"/>
                  </a:cubicBezTo>
                  <a:cubicBezTo>
                    <a:pt x="135006" y="3324"/>
                    <a:pt x="131919" y="0"/>
                    <a:pt x="128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39">
            <a:hlinkClick action="ppaction://hlinksldjump" r:id="rId3"/>
          </p:cNvPr>
          <p:cNvSpPr txBox="1"/>
          <p:nvPr/>
        </p:nvSpPr>
        <p:spPr>
          <a:xfrm>
            <a:off x="-8550" y="-32125"/>
            <a:ext cx="7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1" name="Google Shape;1201;p39"/>
          <p:cNvSpPr txBox="1"/>
          <p:nvPr/>
        </p:nvSpPr>
        <p:spPr>
          <a:xfrm>
            <a:off x="4826925" y="206575"/>
            <a:ext cx="34206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1.1. Langages de programmation</a:t>
            </a:r>
            <a:endParaRPr b="1" sz="1500">
              <a:solidFill>
                <a:schemeClr val="dk2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Char char="❖"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Partie Front-end: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sz="15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sz="15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React Native</a:t>
            </a:r>
            <a:endParaRPr b="1" sz="15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	1.2. Outils de développement</a:t>
            </a:r>
            <a:endParaRPr b="1" sz="1500">
              <a:solidFill>
                <a:schemeClr val="dk2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❖"/>
            </a:pPr>
            <a:r>
              <a:rPr b="1" lang="en" sz="17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Editeur de code : VISUAL STUDIO CODE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1.3. Outils de </a:t>
            </a:r>
            <a:r>
              <a:rPr b="1" lang="en" sz="1500">
                <a:solidFill>
                  <a:schemeClr val="dk2"/>
                </a:solidFill>
              </a:rPr>
              <a:t>design</a:t>
            </a:r>
            <a:endParaRPr b="1" sz="1500">
              <a:solidFill>
                <a:schemeClr val="dk2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❖"/>
            </a:pPr>
            <a:r>
              <a:rPr b="1" lang="en" sz="17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Figma</a:t>
            </a:r>
            <a:endParaRPr b="1" sz="17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1.3. Outils de </a:t>
            </a:r>
            <a:r>
              <a:rPr b="1" lang="en" sz="1500">
                <a:solidFill>
                  <a:schemeClr val="dk2"/>
                </a:solidFill>
              </a:rPr>
              <a:t>gestion</a:t>
            </a:r>
            <a:endParaRPr b="1" sz="1500">
              <a:solidFill>
                <a:schemeClr val="dk2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❖"/>
            </a:pPr>
            <a:r>
              <a:rPr b="1" lang="en" sz="17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0"/>
          <p:cNvSpPr txBox="1"/>
          <p:nvPr>
            <p:ph type="title"/>
          </p:nvPr>
        </p:nvSpPr>
        <p:spPr>
          <a:xfrm>
            <a:off x="332250" y="129625"/>
            <a:ext cx="245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</a:t>
            </a:r>
            <a:endParaRPr b="1"/>
          </a:p>
        </p:txBody>
      </p:sp>
      <p:sp>
        <p:nvSpPr>
          <p:cNvPr id="1207" name="Google Shape;1207;p40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8" name="Google Shape;1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32" y="886526"/>
            <a:ext cx="8179545" cy="40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1"/>
          <p:cNvSpPr txBox="1"/>
          <p:nvPr>
            <p:ph idx="1" type="body"/>
          </p:nvPr>
        </p:nvSpPr>
        <p:spPr>
          <a:xfrm>
            <a:off x="4597000" y="2751425"/>
            <a:ext cx="24072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4" name="Google Shape;1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900" y="1375275"/>
            <a:ext cx="4292198" cy="32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1"/>
          <p:cNvSpPr txBox="1"/>
          <p:nvPr/>
        </p:nvSpPr>
        <p:spPr>
          <a:xfrm>
            <a:off x="2503575" y="371825"/>
            <a:ext cx="33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6" name="Google Shape;1216;p41"/>
          <p:cNvSpPr txBox="1"/>
          <p:nvPr>
            <p:ph type="title"/>
          </p:nvPr>
        </p:nvSpPr>
        <p:spPr>
          <a:xfrm>
            <a:off x="2923050" y="282025"/>
            <a:ext cx="321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Notification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Environment Day by Slidesgo">
  <a:themeElements>
    <a:clrScheme name="Simple Light">
      <a:dk1>
        <a:srgbClr val="A4DAA1"/>
      </a:dk1>
      <a:lt1>
        <a:srgbClr val="70B16D"/>
      </a:lt1>
      <a:dk2>
        <a:srgbClr val="005C4F"/>
      </a:dk2>
      <a:lt2>
        <a:srgbClr val="E5FFEB"/>
      </a:lt2>
      <a:accent1>
        <a:srgbClr val="992020"/>
      </a:accent1>
      <a:accent2>
        <a:srgbClr val="ED8B85"/>
      </a:accent2>
      <a:accent3>
        <a:srgbClr val="FFAA20"/>
      </a:accent3>
      <a:accent4>
        <a:srgbClr val="FFD966"/>
      </a:accent4>
      <a:accent5>
        <a:srgbClr val="0070A4"/>
      </a:accent5>
      <a:accent6>
        <a:srgbClr val="FFFFFF"/>
      </a:accent6>
      <a:hlink>
        <a:srgbClr val="00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