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3" r:id="rId7"/>
    <p:sldId id="291" r:id="rId8"/>
    <p:sldId id="293" r:id="rId9"/>
    <p:sldId id="276" r:id="rId10"/>
    <p:sldId id="294" r:id="rId11"/>
    <p:sldId id="290" r:id="rId12"/>
    <p:sldId id="292" r:id="rId13"/>
    <p:sldId id="287" r:id="rId14"/>
    <p:sldId id="281" r:id="rId15"/>
    <p:sldId id="284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2"/>
    <p:restoredTop sz="96255"/>
  </p:normalViewPr>
  <p:slideViewPr>
    <p:cSldViewPr snapToGrid="0">
      <p:cViewPr>
        <p:scale>
          <a:sx n="80" d="100"/>
          <a:sy n="80" d="100"/>
        </p:scale>
        <p:origin x="73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10/12/2024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10/12/2024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C4252-B601-558C-BC90-959A17CDD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B07211-0C4F-03A9-2D69-EFDFF5BAA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B6DA041-6B77-D701-9416-F61F593ED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ACFBBB-A9BF-9F34-3867-8A40999A5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78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34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A1D1A-1DF1-0F7F-9057-7FC3497CA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42D974-2F93-8E5A-7310-A254E411D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2E858B-5179-8958-7D92-9427177A8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0F8C2B-A926-3B97-4674-BE7237A7C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07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88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6920B-A0A1-81B2-D398-8D532C62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B8DDA1-671D-4FCA-5B7D-6635CB743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986B84-4C18-9A9A-5455-7A36E6824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D84DA-CD3E-0EB4-9DFB-952F8AD7F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22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F0A78-A5FF-CE62-A814-CDF61BDC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8DAEFE-2C6E-17C2-6DC9-3BA652458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70EA66E-FA80-A7AF-9C79-9C2600A04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7D9FD-0214-06D1-2FCA-3B41AFB33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9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85295-BCEA-86E8-0E5C-55207C4B7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E5B2210-0EBF-0BDE-0C34-9F1D2C6FD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90A11B-C857-DD60-4C27-89DBE2D02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1CB075-9DCC-7F07-369B-0328DFF47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44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A8D50-78CB-B89D-98B4-6724B91BA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3FB3CA7-06D4-0996-92C7-78FBCA19E2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017AA5-990F-9B9B-A671-41B48FF84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BB8D8B-3376-868D-53D5-C650F8050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55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B6F2C-E020-1B7E-9E81-3DAB1924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E309120-44EF-6B4A-8139-8E9716D04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1767AA-99BD-3E67-704B-CA21CB989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83BBFC-E448-8937-5477-2C58D5DBB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9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ronolog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u texte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" name="Espace réservé d’imag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u texte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8" name="Espace réservé d’imag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u texte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5" name="Espace réservé du texte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9" name="Espace réservé d’imag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u texte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Forme libre 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te l’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2" name="Espace réservé du texte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3" name="Espace réservé d’imag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u texte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5" name="Espace réservé du texte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6" name="Espace réservé d’imag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u texte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8" name="Espace réservé du texte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9" name="Espace réservé d’imag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0" name="Espace réservé du texte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1" name="Espace réservé du texte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2" name="Espace réservé d’imag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3" name="Espace réservé du texte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5" name="Espace réservé d’imag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6" name="Espace réservé du texte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7" name="Espace réservé du texte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8" name="Espace réservé d’imag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9" name="Espace réservé du texte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1" name="Espace réservé d’imag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2" name="Espace réservé du texte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3" name="Espace réservé du texte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533083"/>
            <a:ext cx="7096933" cy="2387600"/>
          </a:xfrm>
        </p:spPr>
        <p:txBody>
          <a:bodyPr rtlCol="0"/>
          <a:lstStyle/>
          <a:p>
            <a:pPr rtl="0"/>
            <a:r>
              <a:rPr lang="fr-FR" sz="4400" dirty="0" err="1"/>
              <a:t>Proyecto</a:t>
            </a:r>
            <a:r>
              <a:rPr lang="fr-FR" sz="4400" dirty="0"/>
              <a:t> SW I:</a:t>
            </a:r>
            <a:br>
              <a:rPr lang="fr-FR" sz="4400" dirty="0"/>
            </a:br>
            <a:r>
              <a:rPr lang="fr-FR" sz="4400" dirty="0" err="1"/>
              <a:t>SneakeRate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429000"/>
            <a:ext cx="9500507" cy="806675"/>
          </a:xfrm>
        </p:spPr>
        <p:txBody>
          <a:bodyPr rtlCol="0"/>
          <a:lstStyle/>
          <a:p>
            <a:pPr rtl="0"/>
            <a:r>
              <a:rPr lang="fr-FR" sz="1600" b="0" i="0" dirty="0">
                <a:solidFill>
                  <a:srgbClr val="1F2328"/>
                </a:solidFill>
                <a:effectLst/>
              </a:rPr>
              <a:t>Khalid </a:t>
            </a:r>
            <a:r>
              <a:rPr lang="fr-FR" sz="1600" b="0" i="0" dirty="0" err="1">
                <a:solidFill>
                  <a:srgbClr val="1F2328"/>
                </a:solidFill>
                <a:effectLst/>
              </a:rPr>
              <a:t>Belkassmi</a:t>
            </a:r>
            <a:r>
              <a:rPr lang="fr-FR" sz="1600" b="0" i="0" dirty="0">
                <a:solidFill>
                  <a:srgbClr val="1F2328"/>
                </a:solidFill>
                <a:effectLst/>
              </a:rPr>
              <a:t> E.H., Enrique </a:t>
            </a:r>
            <a:r>
              <a:rPr lang="fr-FR" sz="1600" b="0" i="0" dirty="0" err="1">
                <a:solidFill>
                  <a:srgbClr val="1F2328"/>
                </a:solidFill>
                <a:effectLst/>
              </a:rPr>
              <a:t>Collado</a:t>
            </a:r>
            <a:r>
              <a:rPr lang="fr-FR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fr-FR" sz="1600" b="0" i="0" dirty="0" err="1">
                <a:solidFill>
                  <a:srgbClr val="1F2328"/>
                </a:solidFill>
                <a:effectLst/>
              </a:rPr>
              <a:t>Muñoz</a:t>
            </a:r>
            <a:r>
              <a:rPr lang="fr-FR" sz="1600" b="0" i="0" dirty="0">
                <a:solidFill>
                  <a:srgbClr val="1F2328"/>
                </a:solidFill>
                <a:effectLst/>
              </a:rPr>
              <a:t>,</a:t>
            </a:r>
          </a:p>
          <a:p>
            <a:pPr rtl="0"/>
            <a:r>
              <a:rPr lang="fr-FR" sz="1600" b="0" i="0" dirty="0" err="1">
                <a:solidFill>
                  <a:srgbClr val="1F2328"/>
                </a:solidFill>
                <a:effectLst/>
              </a:rPr>
              <a:t>Jesús</a:t>
            </a:r>
            <a:r>
              <a:rPr lang="fr-FR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fr-FR" sz="1600" b="0" i="0" dirty="0" err="1">
                <a:solidFill>
                  <a:srgbClr val="1F2328"/>
                </a:solidFill>
                <a:effectLst/>
              </a:rPr>
              <a:t>Marín</a:t>
            </a:r>
            <a:r>
              <a:rPr lang="fr-FR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fr-FR" sz="1600" b="0" i="0" dirty="0" err="1">
                <a:solidFill>
                  <a:srgbClr val="1F2328"/>
                </a:solidFill>
                <a:effectLst/>
              </a:rPr>
              <a:t>Sánchez</a:t>
            </a:r>
            <a:r>
              <a:rPr lang="fr-FR" sz="1600" b="0" i="0" dirty="0">
                <a:solidFill>
                  <a:srgbClr val="1F2328"/>
                </a:solidFill>
                <a:effectLst/>
              </a:rPr>
              <a:t>, Pablo Garay Pérez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81729-1083-CAD6-7765-A0EDA8008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001A9-CA68-A92D-1276-5A038604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fr-FR" sz="4400" dirty="0"/>
              <a:t>5. </a:t>
            </a:r>
            <a:r>
              <a:rPr lang="fr-FR" sz="4400" dirty="0" err="1"/>
              <a:t>Demo</a:t>
            </a:r>
            <a:r>
              <a:rPr lang="fr-FR" sz="4400" dirty="0"/>
              <a:t> !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F546CC-7323-BCCC-00A8-0AA8058F0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10</a:t>
            </a:fld>
            <a:endParaRPr lang="fr-FR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AE979F-FA85-75B7-F23A-587C55C8C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533541" y="1846469"/>
            <a:ext cx="5124918" cy="341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05C7B-6308-ED34-7D84-2D2410441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Proyecto</a:t>
            </a:r>
            <a:r>
              <a:rPr lang="fr-FR" dirty="0"/>
              <a:t> Web I – </a:t>
            </a:r>
            <a:r>
              <a:rPr lang="fr-FR" dirty="0" err="1"/>
              <a:t>SneakeRate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9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fr-FR" sz="8000" dirty="0"/>
              <a:t>Gracias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705069"/>
            <a:ext cx="6220277" cy="917731"/>
          </a:xfrm>
        </p:spPr>
        <p:txBody>
          <a:bodyPr rtlCol="0">
            <a:normAutofit/>
          </a:bodyPr>
          <a:lstStyle/>
          <a:p>
            <a:pPr rtl="0"/>
            <a:r>
              <a:rPr lang="fr-FR" sz="1800" b="0" i="0" dirty="0">
                <a:solidFill>
                  <a:srgbClr val="1F2328"/>
                </a:solidFill>
                <a:effectLst/>
              </a:rPr>
              <a:t>Khalid </a:t>
            </a:r>
            <a:r>
              <a:rPr lang="fr-FR" sz="1800" b="0" i="0" dirty="0" err="1">
                <a:solidFill>
                  <a:srgbClr val="1F2328"/>
                </a:solidFill>
                <a:effectLst/>
              </a:rPr>
              <a:t>Belkassmi</a:t>
            </a:r>
            <a:r>
              <a:rPr lang="fr-FR" sz="1800" b="0" i="0" dirty="0">
                <a:solidFill>
                  <a:srgbClr val="1F2328"/>
                </a:solidFill>
                <a:effectLst/>
              </a:rPr>
              <a:t> E.H., Enrique </a:t>
            </a:r>
            <a:r>
              <a:rPr lang="fr-FR" sz="1800" b="0" i="0" dirty="0" err="1">
                <a:solidFill>
                  <a:srgbClr val="1F2328"/>
                </a:solidFill>
                <a:effectLst/>
              </a:rPr>
              <a:t>Collado</a:t>
            </a:r>
            <a:r>
              <a:rPr lang="fr-FR" sz="1800" b="0" i="0" dirty="0">
                <a:solidFill>
                  <a:srgbClr val="1F2328"/>
                </a:solidFill>
                <a:effectLst/>
              </a:rPr>
              <a:t> </a:t>
            </a:r>
            <a:r>
              <a:rPr lang="fr-FR" sz="1800" b="0" i="0" dirty="0" err="1">
                <a:solidFill>
                  <a:srgbClr val="1F2328"/>
                </a:solidFill>
                <a:effectLst/>
              </a:rPr>
              <a:t>Muñoz</a:t>
            </a:r>
            <a:r>
              <a:rPr lang="fr-FR" sz="1800" b="0" i="0" dirty="0">
                <a:solidFill>
                  <a:srgbClr val="1F2328"/>
                </a:solidFill>
                <a:effectLst/>
              </a:rPr>
              <a:t>,</a:t>
            </a:r>
          </a:p>
          <a:p>
            <a:pPr rtl="0"/>
            <a:r>
              <a:rPr lang="fr-FR" sz="1800" b="0" i="0" dirty="0" err="1">
                <a:solidFill>
                  <a:srgbClr val="1F2328"/>
                </a:solidFill>
                <a:effectLst/>
              </a:rPr>
              <a:t>Jesús</a:t>
            </a:r>
            <a:r>
              <a:rPr lang="fr-FR" sz="1800" b="0" i="0" dirty="0">
                <a:solidFill>
                  <a:srgbClr val="1F2328"/>
                </a:solidFill>
                <a:effectLst/>
              </a:rPr>
              <a:t> </a:t>
            </a:r>
            <a:r>
              <a:rPr lang="fr-FR" sz="1800" b="0" i="0" dirty="0" err="1">
                <a:solidFill>
                  <a:srgbClr val="1F2328"/>
                </a:solidFill>
                <a:effectLst/>
              </a:rPr>
              <a:t>Marín</a:t>
            </a:r>
            <a:r>
              <a:rPr lang="fr-FR" sz="1800" b="0" i="0" dirty="0">
                <a:solidFill>
                  <a:srgbClr val="1F2328"/>
                </a:solidFill>
                <a:effectLst/>
              </a:rPr>
              <a:t> </a:t>
            </a:r>
            <a:r>
              <a:rPr lang="fr-FR" sz="1800" b="0" i="0" dirty="0" err="1">
                <a:solidFill>
                  <a:srgbClr val="1F2328"/>
                </a:solidFill>
                <a:effectLst/>
              </a:rPr>
              <a:t>Sánchez</a:t>
            </a:r>
            <a:r>
              <a:rPr lang="fr-FR" sz="1800" b="0" i="0" dirty="0">
                <a:solidFill>
                  <a:srgbClr val="1F2328"/>
                </a:solidFill>
                <a:effectLst/>
              </a:rPr>
              <a:t>, Pablo Garay Pérez</a:t>
            </a:r>
            <a:endParaRPr lang="fr-FR" sz="1800" dirty="0"/>
          </a:p>
          <a:p>
            <a:pPr rtl="0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5735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6A7C7-13EB-4AD3-FD04-2CCDA8670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96A3B-8FF1-132E-A503-637302A44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fr-FR" sz="8000" dirty="0"/>
              <a:t>¿Preguntas?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54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fr-FR" dirty="0" err="1">
                <a:solidFill>
                  <a:srgbClr val="222222"/>
                </a:solidFill>
                <a:latin typeface="WR_Korean"/>
              </a:rPr>
              <a:t>Í</a:t>
            </a:r>
            <a:r>
              <a:rPr lang="fr-FR" b="1" i="0" dirty="0" err="1">
                <a:solidFill>
                  <a:srgbClr val="222222"/>
                </a:solidFill>
                <a:effectLst/>
                <a:latin typeface="WR_Korean"/>
              </a:rPr>
              <a:t>ndice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111933"/>
            <a:ext cx="9779182" cy="31233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1. Grupo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2. La </a:t>
            </a:r>
            <a:r>
              <a:rPr lang="fr-FR" sz="3600" dirty="0" err="1"/>
              <a:t>aplicación</a:t>
            </a:r>
            <a:endParaRPr lang="fr-FR" sz="3600" dirty="0"/>
          </a:p>
          <a:p>
            <a:pPr>
              <a:lnSpc>
                <a:spcPct val="150000"/>
              </a:lnSpc>
            </a:pPr>
            <a:r>
              <a:rPr lang="fr-FR" sz="3600" dirty="0"/>
              <a:t>3. </a:t>
            </a:r>
            <a:r>
              <a:rPr lang="fr-FR" sz="3600" dirty="0" err="1"/>
              <a:t>Arquitectura</a:t>
            </a:r>
            <a:endParaRPr lang="fr-FR" sz="3600" dirty="0"/>
          </a:p>
          <a:p>
            <a:pPr>
              <a:lnSpc>
                <a:spcPct val="150000"/>
              </a:lnSpc>
            </a:pPr>
            <a:r>
              <a:rPr lang="fr-FR" sz="3600" dirty="0"/>
              <a:t>4. Tecnologías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dirty="0" err="1"/>
              <a:t>Demo</a:t>
            </a:r>
            <a:endParaRPr lang="fr-FR" sz="36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Proyecto</a:t>
            </a:r>
            <a:r>
              <a:rPr lang="fr-FR" dirty="0"/>
              <a:t> Web I – </a:t>
            </a:r>
            <a:r>
              <a:rPr lang="fr-FR" dirty="0" err="1"/>
              <a:t>SneakeRate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fr-FR" sz="4400" dirty="0"/>
              <a:t>1. Grupo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8B4144-F0C5-49DA-A9C3-E80E263BFCB1}"/>
              </a:ext>
            </a:extLst>
          </p:cNvPr>
          <p:cNvSpPr txBox="1"/>
          <p:nvPr/>
        </p:nvSpPr>
        <p:spPr>
          <a:xfrm>
            <a:off x="1973474" y="4553536"/>
            <a:ext cx="176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4 </a:t>
            </a:r>
            <a:r>
              <a:rPr lang="fr-FR" sz="2400" b="1" dirty="0" err="1"/>
              <a:t>Miembros</a:t>
            </a:r>
            <a:endParaRPr lang="fr-FR" sz="24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5DA4CA-76AC-2158-DFB7-98B8F966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872132" y="2269252"/>
            <a:ext cx="1963994" cy="19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8102E2-6F3F-2C00-9DBC-2D58AB2F6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Proyecto</a:t>
            </a:r>
            <a:r>
              <a:rPr lang="fr-FR" dirty="0"/>
              <a:t> Web I – </a:t>
            </a:r>
            <a:r>
              <a:rPr lang="fr-FR" dirty="0" err="1"/>
              <a:t>SneakeRate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8BD9B6-1B9C-90F9-3C75-87820DE60159}"/>
              </a:ext>
            </a:extLst>
          </p:cNvPr>
          <p:cNvSpPr txBox="1"/>
          <p:nvPr/>
        </p:nvSpPr>
        <p:spPr>
          <a:xfrm>
            <a:off x="-904240" y="1899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7471EC-EE08-914D-D189-F57B1804275E}"/>
              </a:ext>
            </a:extLst>
          </p:cNvPr>
          <p:cNvSpPr txBox="1"/>
          <p:nvPr/>
        </p:nvSpPr>
        <p:spPr>
          <a:xfrm>
            <a:off x="5340820" y="2548659"/>
            <a:ext cx="2765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- Khalid </a:t>
            </a:r>
            <a:r>
              <a:rPr lang="fr-FR" sz="2000" dirty="0" err="1"/>
              <a:t>Belkassmi</a:t>
            </a:r>
            <a:r>
              <a:rPr lang="fr-FR" sz="2000" dirty="0"/>
              <a:t> E.H.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30DD71-4160-4905-6C19-A26A66DB04DF}"/>
              </a:ext>
            </a:extLst>
          </p:cNvPr>
          <p:cNvSpPr txBox="1"/>
          <p:nvPr/>
        </p:nvSpPr>
        <p:spPr>
          <a:xfrm>
            <a:off x="5340820" y="312559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- Enrique </a:t>
            </a:r>
            <a:r>
              <a:rPr lang="fr-FR" sz="2000" dirty="0" err="1"/>
              <a:t>Collado</a:t>
            </a:r>
            <a:r>
              <a:rPr lang="fr-FR" sz="2000" dirty="0"/>
              <a:t> M.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4D432C-F187-F575-669F-8FDBC16C61F2}"/>
              </a:ext>
            </a:extLst>
          </p:cNvPr>
          <p:cNvSpPr txBox="1"/>
          <p:nvPr/>
        </p:nvSpPr>
        <p:spPr>
          <a:xfrm>
            <a:off x="5340820" y="3702521"/>
            <a:ext cx="2043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- Pablo Garay P.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21876D-3231-F4F7-A8F2-8E0D40368437}"/>
              </a:ext>
            </a:extLst>
          </p:cNvPr>
          <p:cNvSpPr txBox="1"/>
          <p:nvPr/>
        </p:nvSpPr>
        <p:spPr>
          <a:xfrm>
            <a:off x="5340820" y="4279452"/>
            <a:ext cx="193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- </a:t>
            </a:r>
            <a:r>
              <a:rPr lang="fr-FR" sz="2000" dirty="0" err="1"/>
              <a:t>Jesús</a:t>
            </a:r>
            <a:r>
              <a:rPr lang="fr-FR" sz="2000" dirty="0"/>
              <a:t> </a:t>
            </a:r>
            <a:r>
              <a:rPr lang="fr-FR" sz="2000" dirty="0" err="1"/>
              <a:t>Marín</a:t>
            </a:r>
            <a:r>
              <a:rPr lang="fr-FR" sz="2000" dirty="0"/>
              <a:t> S.</a:t>
            </a:r>
          </a:p>
        </p:txBody>
      </p:sp>
    </p:spTree>
    <p:extLst>
      <p:ext uri="{BB962C8B-B14F-4D97-AF65-F5344CB8AC3E}">
        <p14:creationId xmlns:p14="http://schemas.microsoft.com/office/powerpoint/2010/main" val="115326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4CB0-6AFC-302A-A8C0-CAA0C1A5F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B19E3-4268-3252-4933-1FDFD160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fr-FR" sz="4400" dirty="0"/>
              <a:t>2. La </a:t>
            </a:r>
            <a:r>
              <a:rPr lang="fr-FR" sz="4400" dirty="0" err="1"/>
              <a:t>aplicación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774FE8-9161-6B32-24D1-C50C40DD2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91EAC2-A592-BED3-E59C-376E5B70593F}"/>
              </a:ext>
            </a:extLst>
          </p:cNvPr>
          <p:cNvSpPr txBox="1"/>
          <p:nvPr/>
        </p:nvSpPr>
        <p:spPr>
          <a:xfrm>
            <a:off x="3718011" y="4597501"/>
            <a:ext cx="744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- Varias </a:t>
            </a:r>
            <a:r>
              <a:rPr lang="fr-FR" sz="2000" b="1" dirty="0" err="1"/>
              <a:t>funcionalidades</a:t>
            </a:r>
            <a:r>
              <a:rPr lang="fr-FR" sz="2000" b="1" dirty="0">
                <a:sym typeface="Wingdings" pitchFamily="2" charset="2"/>
              </a:rPr>
              <a:t> (lista de </a:t>
            </a:r>
            <a:r>
              <a:rPr lang="fr-FR" sz="2000" b="1" dirty="0" err="1">
                <a:sym typeface="Wingdings" pitchFamily="2" charset="2"/>
              </a:rPr>
              <a:t>deseos</a:t>
            </a:r>
            <a:r>
              <a:rPr lang="fr-FR" sz="2000" b="1" dirty="0">
                <a:sym typeface="Wingdings" pitchFamily="2" charset="2"/>
              </a:rPr>
              <a:t>, </a:t>
            </a:r>
            <a:r>
              <a:rPr lang="fr-FR" sz="2000" b="1" dirty="0" err="1">
                <a:sym typeface="Wingdings" pitchFamily="2" charset="2"/>
              </a:rPr>
              <a:t>ordenado</a:t>
            </a:r>
            <a:endParaRPr lang="fr-FR" sz="2000" b="1" dirty="0">
              <a:sym typeface="Wingdings" pitchFamily="2" charset="2"/>
            </a:endParaRPr>
          </a:p>
          <a:p>
            <a:r>
              <a:rPr lang="fr-FR" sz="2000" b="1" dirty="0">
                <a:sym typeface="Wingdings" pitchFamily="2" charset="2"/>
              </a:rPr>
              <a:t>      </a:t>
            </a:r>
            <a:r>
              <a:rPr lang="fr-FR" sz="2000" b="1" dirty="0" err="1">
                <a:sym typeface="Wingdings" pitchFamily="2" charset="2"/>
              </a:rPr>
              <a:t>por</a:t>
            </a:r>
            <a:r>
              <a:rPr lang="fr-FR" sz="2000" b="1" dirty="0">
                <a:sym typeface="Wingdings" pitchFamily="2" charset="2"/>
              </a:rPr>
              <a:t> </a:t>
            </a:r>
            <a:r>
              <a:rPr lang="fr-FR" sz="2000" b="1" dirty="0" err="1">
                <a:sym typeface="Wingdings" pitchFamily="2" charset="2"/>
              </a:rPr>
              <a:t>valoracion</a:t>
            </a:r>
            <a:r>
              <a:rPr lang="fr-FR" sz="2000" b="1" dirty="0">
                <a:sym typeface="Wingdings" pitchFamily="2" charset="2"/>
              </a:rPr>
              <a:t>, </a:t>
            </a:r>
            <a:r>
              <a:rPr lang="fr-FR" sz="2000" b="1" dirty="0" err="1">
                <a:sym typeface="Wingdings" pitchFamily="2" charset="2"/>
              </a:rPr>
              <a:t>comentarios</a:t>
            </a:r>
            <a:r>
              <a:rPr lang="fr-FR" sz="2000" b="1" dirty="0">
                <a:sym typeface="Wingdings" pitchFamily="2" charset="2"/>
              </a:rPr>
              <a:t>...</a:t>
            </a:r>
            <a:r>
              <a:rPr lang="fr-FR" sz="2000" b="1" dirty="0" err="1">
                <a:sym typeface="Wingdings" pitchFamily="2" charset="2"/>
              </a:rPr>
              <a:t>etc</a:t>
            </a:r>
            <a:r>
              <a:rPr lang="fr-FR" sz="2000" b="1" dirty="0">
                <a:sym typeface="Wingdings" pitchFamily="2" charset="2"/>
              </a:rPr>
              <a:t>)</a:t>
            </a:r>
            <a:endParaRPr lang="fr-FR" sz="24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6422D-FD62-F512-23E4-A82F4862E928}"/>
              </a:ext>
            </a:extLst>
          </p:cNvPr>
          <p:cNvSpPr txBox="1"/>
          <p:nvPr/>
        </p:nvSpPr>
        <p:spPr>
          <a:xfrm>
            <a:off x="3718011" y="2278877"/>
            <a:ext cx="610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- </a:t>
            </a:r>
            <a:r>
              <a:rPr lang="fr-FR" sz="2400" b="1" dirty="0" err="1"/>
              <a:t>Aplicación</a:t>
            </a:r>
            <a:r>
              <a:rPr lang="fr-FR" sz="2400" b="1" dirty="0"/>
              <a:t> de </a:t>
            </a:r>
            <a:r>
              <a:rPr lang="fr-FR" sz="2400" b="1" dirty="0" err="1"/>
              <a:t>reseñas</a:t>
            </a:r>
            <a:r>
              <a:rPr lang="fr-FR" sz="2400" b="1" dirty="0"/>
              <a:t> para sneakers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498A17-651D-93AF-F54C-4755F7D46E5F}"/>
              </a:ext>
            </a:extLst>
          </p:cNvPr>
          <p:cNvSpPr txBox="1"/>
          <p:nvPr/>
        </p:nvSpPr>
        <p:spPr>
          <a:xfrm>
            <a:off x="3718011" y="3055619"/>
            <a:ext cx="778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</a:t>
            </a:r>
            <a:r>
              <a:rPr lang="fr-FR" sz="2400" b="1" dirty="0" err="1"/>
              <a:t>Opiniones</a:t>
            </a:r>
            <a:r>
              <a:rPr lang="fr-FR" sz="2400" b="1" dirty="0"/>
              <a:t> </a:t>
            </a:r>
            <a:r>
              <a:rPr lang="fr-FR" sz="2400" b="1" dirty="0" err="1"/>
              <a:t>auténticas</a:t>
            </a:r>
            <a:r>
              <a:rPr lang="fr-FR" sz="2400" b="1" dirty="0"/>
              <a:t> </a:t>
            </a:r>
            <a:r>
              <a:rPr lang="fr-FR" sz="2400" b="1" dirty="0" err="1"/>
              <a:t>por</a:t>
            </a:r>
            <a:r>
              <a:rPr lang="fr-FR" sz="2400" b="1" dirty="0"/>
              <a:t> </a:t>
            </a:r>
            <a:r>
              <a:rPr lang="fr-FR" sz="2400" b="1" dirty="0" err="1"/>
              <a:t>usuarios</a:t>
            </a:r>
            <a:r>
              <a:rPr lang="fr-FR" sz="2400" b="1" dirty="0"/>
              <a:t> </a:t>
            </a:r>
            <a:r>
              <a:rPr lang="fr-FR" sz="2400" b="1" dirty="0" err="1"/>
              <a:t>registrados</a:t>
            </a:r>
            <a:r>
              <a:rPr lang="fr-FR" sz="2400" b="1" dirty="0"/>
              <a:t> </a:t>
            </a:r>
            <a:endParaRPr lang="fr-FR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A30255-6442-910B-C280-5D58A396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1566" y="2409963"/>
            <a:ext cx="2577102" cy="21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B20A0-A98A-11A2-5803-4A9D3891E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Proyecto</a:t>
            </a:r>
            <a:r>
              <a:rPr lang="fr-FR" dirty="0"/>
              <a:t> Web I – </a:t>
            </a:r>
            <a:r>
              <a:rPr lang="fr-FR" dirty="0" err="1"/>
              <a:t>SneakeRate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B20787-7A93-C2AE-3E85-7FF4E16936A2}"/>
              </a:ext>
            </a:extLst>
          </p:cNvPr>
          <p:cNvSpPr txBox="1"/>
          <p:nvPr/>
        </p:nvSpPr>
        <p:spPr>
          <a:xfrm>
            <a:off x="3718011" y="3774523"/>
            <a:ext cx="744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</a:t>
            </a:r>
            <a:r>
              <a:rPr lang="fr-FR" sz="2400" b="1" dirty="0"/>
              <a:t>Exploración de sneakers populares</a:t>
            </a:r>
          </a:p>
        </p:txBody>
      </p:sp>
    </p:spTree>
    <p:extLst>
      <p:ext uri="{BB962C8B-B14F-4D97-AF65-F5344CB8AC3E}">
        <p14:creationId xmlns:p14="http://schemas.microsoft.com/office/powerpoint/2010/main" val="5472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D4C6-9630-B5CC-ACD0-5783D5349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6939-1262-599D-2454-BD751B00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fr-FR" sz="4400" dirty="0"/>
              <a:t>2. La </a:t>
            </a:r>
            <a:r>
              <a:rPr lang="fr-FR" sz="4400" dirty="0" err="1"/>
              <a:t>aplicación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66B11A-ED08-DED2-56E9-B4067A93C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FDB862-9670-EA5F-31E1-E52971D24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7492" y="2494136"/>
            <a:ext cx="2577102" cy="21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17B004-EB34-D195-4173-D54A695F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Proyecto</a:t>
            </a:r>
            <a:r>
              <a:rPr lang="fr-FR" dirty="0"/>
              <a:t> Web I – </a:t>
            </a:r>
            <a:r>
              <a:rPr lang="fr-FR" dirty="0" err="1"/>
              <a:t>SneakeRate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02D533-59FE-1BCF-13C4-6A8ADEE7CB81}"/>
              </a:ext>
            </a:extLst>
          </p:cNvPr>
          <p:cNvSpPr txBox="1"/>
          <p:nvPr/>
        </p:nvSpPr>
        <p:spPr>
          <a:xfrm>
            <a:off x="4387278" y="2573633"/>
            <a:ext cx="634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- UI: </a:t>
            </a:r>
            <a:r>
              <a:rPr lang="fr-FR" sz="2000" dirty="0" err="1"/>
              <a:t>Interfaz</a:t>
            </a:r>
            <a:r>
              <a:rPr lang="fr-FR" sz="2000" dirty="0"/>
              <a:t> </a:t>
            </a:r>
            <a:r>
              <a:rPr lang="fr-FR" sz="2000" dirty="0" err="1"/>
              <a:t>minimalista</a:t>
            </a:r>
            <a:r>
              <a:rPr lang="fr-FR" sz="2000" dirty="0"/>
              <a:t>, </a:t>
            </a:r>
            <a:r>
              <a:rPr lang="fr-FR" sz="2000" b="0" i="0" dirty="0" err="1">
                <a:effectLst/>
                <a:latin typeface="__fkGroteskNeue_598ab8"/>
              </a:rPr>
              <a:t>paleta</a:t>
            </a:r>
            <a:r>
              <a:rPr lang="fr-FR" sz="2000" b="0" i="0" dirty="0">
                <a:effectLst/>
                <a:latin typeface="__fkGroteskNeue_598ab8"/>
              </a:rPr>
              <a:t> de colores </a:t>
            </a:r>
            <a:r>
              <a:rPr lang="fr-FR" sz="2000" b="0" i="0" dirty="0" err="1">
                <a:effectLst/>
                <a:latin typeface="__fkGroteskNeue_598ab8"/>
              </a:rPr>
              <a:t>equilibrada</a:t>
            </a:r>
            <a:r>
              <a:rPr lang="fr-FR" sz="2000" b="0" i="0" dirty="0">
                <a:effectLst/>
                <a:latin typeface="__fkGroteskNeue_598ab8"/>
              </a:rPr>
              <a:t>.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944211-B0D3-3A04-C2C1-41B994311929}"/>
              </a:ext>
            </a:extLst>
          </p:cNvPr>
          <p:cNvSpPr txBox="1"/>
          <p:nvPr/>
        </p:nvSpPr>
        <p:spPr>
          <a:xfrm>
            <a:off x="4387279" y="4595849"/>
            <a:ext cx="6100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- </a:t>
            </a:r>
            <a:r>
              <a:rPr lang="fr-FR" sz="2000" b="1" dirty="0" err="1"/>
              <a:t>Accesibilidad</a:t>
            </a:r>
            <a:r>
              <a:rPr lang="fr-FR" sz="2000" b="1" dirty="0"/>
              <a:t>: </a:t>
            </a:r>
            <a:r>
              <a:rPr lang="fr-FR" sz="2000" dirty="0" err="1"/>
              <a:t>Diseño</a:t>
            </a:r>
            <a:r>
              <a:rPr lang="fr-FR" sz="2000" dirty="0"/>
              <a:t> responsive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94CC926-1E32-7160-56B6-F1B5875C7974}"/>
              </a:ext>
            </a:extLst>
          </p:cNvPr>
          <p:cNvSpPr txBox="1"/>
          <p:nvPr/>
        </p:nvSpPr>
        <p:spPr>
          <a:xfrm>
            <a:off x="4387279" y="3544992"/>
            <a:ext cx="634539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dirty="0"/>
              <a:t>- UX: </a:t>
            </a:r>
            <a:r>
              <a:rPr lang="fr-FR" b="0" i="0" dirty="0">
                <a:effectLst/>
              </a:rPr>
              <a:t>Toasts que </a:t>
            </a:r>
            <a:r>
              <a:rPr lang="fr-FR" b="0" i="0" dirty="0" err="1">
                <a:effectLst/>
              </a:rPr>
              <a:t>informan</a:t>
            </a:r>
            <a:r>
              <a:rPr lang="fr-FR" b="0" i="0" dirty="0">
                <a:effectLst/>
              </a:rPr>
              <a:t> sobre </a:t>
            </a:r>
            <a:r>
              <a:rPr lang="fr-FR" b="0" i="0" dirty="0" err="1">
                <a:effectLst/>
              </a:rPr>
              <a:t>acciones</a:t>
            </a:r>
            <a:r>
              <a:rPr lang="fr-FR" dirty="0"/>
              <a:t>, </a:t>
            </a:r>
            <a:r>
              <a:rPr lang="fr-FR" b="0" i="0" dirty="0" err="1">
                <a:effectLst/>
              </a:rPr>
              <a:t>actualiza</a:t>
            </a:r>
            <a:r>
              <a:rPr lang="fr-FR" dirty="0" err="1"/>
              <a:t>do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 	</a:t>
            </a:r>
            <a:r>
              <a:rPr lang="fr-FR" b="0" i="0" dirty="0" err="1">
                <a:effectLst/>
              </a:rPr>
              <a:t>estado</a:t>
            </a:r>
            <a:r>
              <a:rPr lang="fr-FR" b="0" i="0" dirty="0">
                <a:effectLst/>
              </a:rPr>
              <a:t> en </a:t>
            </a:r>
            <a:r>
              <a:rPr lang="fr-FR" b="0" i="0" dirty="0" err="1">
                <a:effectLst/>
              </a:rPr>
              <a:t>tiempo</a:t>
            </a:r>
            <a:r>
              <a:rPr lang="fr-FR" b="0" i="0" dirty="0">
                <a:effectLst/>
              </a:rPr>
              <a:t> real sin </a:t>
            </a:r>
            <a:r>
              <a:rPr lang="fr-FR" b="0" i="0" dirty="0" err="1">
                <a:effectLst/>
              </a:rPr>
              <a:t>refrescar</a:t>
            </a:r>
            <a:r>
              <a:rPr lang="fr-FR" b="0" i="0" dirty="0">
                <a:effectLst/>
              </a:rPr>
              <a:t>...etc.</a:t>
            </a:r>
            <a:endParaRPr lang="fr-FR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06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fr-FR" sz="4400" dirty="0"/>
              <a:t>3. </a:t>
            </a:r>
            <a:r>
              <a:rPr lang="fr-FR" sz="4400" dirty="0" err="1"/>
              <a:t>Arquitectura</a:t>
            </a:r>
            <a:endParaRPr lang="fr-FR" sz="440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Proyecto</a:t>
            </a:r>
            <a:r>
              <a:rPr lang="fr-FR" dirty="0"/>
              <a:t> Web I – </a:t>
            </a:r>
            <a:r>
              <a:rPr lang="fr-FR" dirty="0" err="1"/>
              <a:t>SneakeRate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4496D1E-3FA6-EA10-BE82-692F056EB198}"/>
              </a:ext>
            </a:extLst>
          </p:cNvPr>
          <p:cNvSpPr txBox="1"/>
          <p:nvPr/>
        </p:nvSpPr>
        <p:spPr>
          <a:xfrm>
            <a:off x="8941624" y="3069001"/>
            <a:ext cx="215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fr-FR" sz="1100" dirty="0" err="1"/>
              <a:t>Modularidad</a:t>
            </a:r>
            <a:r>
              <a:rPr lang="fr-FR" sz="1100" dirty="0"/>
              <a:t> &amp; </a:t>
            </a:r>
            <a:r>
              <a:rPr lang="fr-FR" sz="1100" dirty="0" err="1"/>
              <a:t>Buena</a:t>
            </a:r>
            <a:r>
              <a:rPr lang="fr-FR" sz="1100" dirty="0"/>
              <a:t> gestion</a:t>
            </a:r>
          </a:p>
          <a:p>
            <a:pPr lvl="1" algn="ctr"/>
            <a:r>
              <a:rPr lang="fr-FR" sz="1100" dirty="0"/>
              <a:t>de </a:t>
            </a:r>
            <a:r>
              <a:rPr lang="fr-FR" sz="1100" dirty="0" err="1"/>
              <a:t>funcionalidades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7FC5300-8CDD-6A01-972F-7DE77FE1B837}"/>
              </a:ext>
            </a:extLst>
          </p:cNvPr>
          <p:cNvSpPr txBox="1"/>
          <p:nvPr/>
        </p:nvSpPr>
        <p:spPr>
          <a:xfrm>
            <a:off x="8941624" y="3568712"/>
            <a:ext cx="2273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- </a:t>
            </a:r>
            <a:r>
              <a:rPr lang="fr-FR" sz="1100" dirty="0" err="1"/>
              <a:t>SoC</a:t>
            </a:r>
            <a:r>
              <a:rPr lang="fr-FR" sz="1100" dirty="0"/>
              <a:t> = </a:t>
            </a:r>
            <a:r>
              <a:rPr lang="fr-FR" sz="1100" dirty="0" err="1"/>
              <a:t>Mantenimiento</a:t>
            </a:r>
            <a:r>
              <a:rPr lang="fr-FR" sz="1100" dirty="0"/>
              <a:t> </a:t>
            </a:r>
            <a:r>
              <a:rPr lang="fr-FR" sz="1100" dirty="0" err="1"/>
              <a:t>Facilitado</a:t>
            </a:r>
            <a:endParaRPr lang="fr-FR" sz="11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1C3F0-D9C7-21B8-4B51-A8C932072E06}"/>
              </a:ext>
            </a:extLst>
          </p:cNvPr>
          <p:cNvSpPr txBox="1"/>
          <p:nvPr/>
        </p:nvSpPr>
        <p:spPr>
          <a:xfrm>
            <a:off x="9360803" y="2657151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/>
              <a:t>Buenas</a:t>
            </a:r>
            <a:r>
              <a:rPr lang="fr-FR" sz="1100" b="1" dirty="0"/>
              <a:t> </a:t>
            </a:r>
            <a:r>
              <a:rPr lang="fr-FR" sz="1100" b="1" dirty="0" err="1"/>
              <a:t>prácticas</a:t>
            </a:r>
            <a:endParaRPr lang="fr-FR" sz="11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75FDDAB-79E5-6ED0-B854-6BBD4C11434B}"/>
              </a:ext>
            </a:extLst>
          </p:cNvPr>
          <p:cNvCxnSpPr>
            <a:cxnSpLocks/>
          </p:cNvCxnSpPr>
          <p:nvPr/>
        </p:nvCxnSpPr>
        <p:spPr>
          <a:xfrm>
            <a:off x="1957624" y="2025543"/>
            <a:ext cx="0" cy="400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155EA8D-D5DD-B3D6-8316-1EE9376FC72A}"/>
              </a:ext>
            </a:extLst>
          </p:cNvPr>
          <p:cNvSpPr txBox="1"/>
          <p:nvPr/>
        </p:nvSpPr>
        <p:spPr>
          <a:xfrm>
            <a:off x="745999" y="3641841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SneakeRate</a:t>
            </a:r>
            <a:endParaRPr lang="fr-FR" sz="120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0ABCFAF-B27F-3C89-BC08-151D8DBEB7F8}"/>
              </a:ext>
            </a:extLst>
          </p:cNvPr>
          <p:cNvCxnSpPr>
            <a:cxnSpLocks/>
          </p:cNvCxnSpPr>
          <p:nvPr/>
        </p:nvCxnSpPr>
        <p:spPr>
          <a:xfrm flipH="1">
            <a:off x="1957624" y="4423022"/>
            <a:ext cx="116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6F0231A-9719-D93A-CA4E-42446B98F875}"/>
              </a:ext>
            </a:extLst>
          </p:cNvPr>
          <p:cNvSpPr txBox="1"/>
          <p:nvPr/>
        </p:nvSpPr>
        <p:spPr>
          <a:xfrm>
            <a:off x="3356633" y="3125372"/>
            <a:ext cx="661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frontend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1E3719-D67C-34CA-E061-428B4DA71B9A}"/>
              </a:ext>
            </a:extLst>
          </p:cNvPr>
          <p:cNvSpPr txBox="1"/>
          <p:nvPr/>
        </p:nvSpPr>
        <p:spPr>
          <a:xfrm>
            <a:off x="3311055" y="4302092"/>
            <a:ext cx="562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server</a:t>
            </a:r>
            <a:endParaRPr lang="fr-FR" sz="1000" dirty="0"/>
          </a:p>
        </p:txBody>
      </p:sp>
      <p:pic>
        <p:nvPicPr>
          <p:cNvPr id="23" name="Picture 4" descr="Folder icon">
            <a:extLst>
              <a:ext uri="{FF2B5EF4-FFF2-40B4-BE49-F238E27FC236}">
                <a16:creationId xmlns:a16="http://schemas.microsoft.com/office/drawing/2014/main" id="{144DE5FE-311B-75E6-BAB8-BCF57DB7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51" y="4309112"/>
            <a:ext cx="176683" cy="17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Folder icon">
            <a:extLst>
              <a:ext uri="{FF2B5EF4-FFF2-40B4-BE49-F238E27FC236}">
                <a16:creationId xmlns:a16="http://schemas.microsoft.com/office/drawing/2014/main" id="{436B3644-B4E7-8A0C-AD9A-9489A0F12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98" y="3163925"/>
            <a:ext cx="176683" cy="17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4334014-E829-F5EA-9985-C2F5A09F97CA}"/>
              </a:ext>
            </a:extLst>
          </p:cNvPr>
          <p:cNvCxnSpPr>
            <a:cxnSpLocks/>
          </p:cNvCxnSpPr>
          <p:nvPr/>
        </p:nvCxnSpPr>
        <p:spPr>
          <a:xfrm flipH="1">
            <a:off x="1957624" y="3276601"/>
            <a:ext cx="116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418E665-D752-7502-7E66-792DAD161872}"/>
              </a:ext>
            </a:extLst>
          </p:cNvPr>
          <p:cNvCxnSpPr>
            <a:cxnSpLocks/>
          </p:cNvCxnSpPr>
          <p:nvPr/>
        </p:nvCxnSpPr>
        <p:spPr>
          <a:xfrm flipH="1">
            <a:off x="3977994" y="3250395"/>
            <a:ext cx="60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7B3393D-2D38-DDAE-FCC8-93F016969A4D}"/>
              </a:ext>
            </a:extLst>
          </p:cNvPr>
          <p:cNvCxnSpPr>
            <a:cxnSpLocks/>
          </p:cNvCxnSpPr>
          <p:nvPr/>
        </p:nvCxnSpPr>
        <p:spPr>
          <a:xfrm>
            <a:off x="4584707" y="2982348"/>
            <a:ext cx="0" cy="70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EB4F90B-1D9E-0A99-B2FD-CA420102861E}"/>
              </a:ext>
            </a:extLst>
          </p:cNvPr>
          <p:cNvCxnSpPr>
            <a:cxnSpLocks/>
          </p:cNvCxnSpPr>
          <p:nvPr/>
        </p:nvCxnSpPr>
        <p:spPr>
          <a:xfrm flipH="1">
            <a:off x="4584707" y="3486668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EB8EE43-6D73-861B-4DD2-BE68CC41FC29}"/>
              </a:ext>
            </a:extLst>
          </p:cNvPr>
          <p:cNvCxnSpPr>
            <a:cxnSpLocks/>
          </p:cNvCxnSpPr>
          <p:nvPr/>
        </p:nvCxnSpPr>
        <p:spPr>
          <a:xfrm flipH="1">
            <a:off x="4584707" y="3250395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EDA9793A-6716-09D0-F194-A8B9FF33B977}"/>
              </a:ext>
            </a:extLst>
          </p:cNvPr>
          <p:cNvSpPr txBox="1"/>
          <p:nvPr/>
        </p:nvSpPr>
        <p:spPr>
          <a:xfrm>
            <a:off x="5107417" y="3111255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src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6B02179-8304-1773-3500-F460353CC965}"/>
              </a:ext>
            </a:extLst>
          </p:cNvPr>
          <p:cNvCxnSpPr>
            <a:cxnSpLocks/>
          </p:cNvCxnSpPr>
          <p:nvPr/>
        </p:nvCxnSpPr>
        <p:spPr>
          <a:xfrm flipH="1">
            <a:off x="4584707" y="3691160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8F14070C-E69B-4DCA-31B3-3C7CB95810B1}"/>
              </a:ext>
            </a:extLst>
          </p:cNvPr>
          <p:cNvSpPr txBox="1"/>
          <p:nvPr/>
        </p:nvSpPr>
        <p:spPr>
          <a:xfrm>
            <a:off x="5082071" y="3579716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.</a:t>
            </a:r>
            <a:r>
              <a:rPr lang="fr-FR" sz="900" dirty="0" err="1"/>
              <a:t>json</a:t>
            </a:r>
            <a:r>
              <a:rPr lang="fr-FR" sz="900" dirty="0"/>
              <a:t> &amp; config files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430C3BB-8BE1-8C70-CFFA-C05BE72FC0D7}"/>
              </a:ext>
            </a:extLst>
          </p:cNvPr>
          <p:cNvSpPr txBox="1"/>
          <p:nvPr/>
        </p:nvSpPr>
        <p:spPr>
          <a:xfrm>
            <a:off x="5072257" y="3354415"/>
            <a:ext cx="1192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.</a:t>
            </a:r>
            <a:r>
              <a:rPr lang="fr-FR" sz="900" dirty="0" err="1"/>
              <a:t>env.example</a:t>
            </a:r>
            <a:endParaRPr lang="fr-FR" sz="9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766E953-695C-578F-9B93-44FE691C606D}"/>
              </a:ext>
            </a:extLst>
          </p:cNvPr>
          <p:cNvCxnSpPr>
            <a:cxnSpLocks/>
          </p:cNvCxnSpPr>
          <p:nvPr/>
        </p:nvCxnSpPr>
        <p:spPr>
          <a:xfrm flipH="1">
            <a:off x="4564671" y="2985059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6C061F1-735F-EAD5-AC15-9A2F1B49714D}"/>
              </a:ext>
            </a:extLst>
          </p:cNvPr>
          <p:cNvSpPr txBox="1"/>
          <p:nvPr/>
        </p:nvSpPr>
        <p:spPr>
          <a:xfrm>
            <a:off x="5100426" y="284290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public</a:t>
            </a:r>
          </a:p>
        </p:txBody>
      </p:sp>
      <p:pic>
        <p:nvPicPr>
          <p:cNvPr id="36" name="Picture 4" descr="Folder icon">
            <a:extLst>
              <a:ext uri="{FF2B5EF4-FFF2-40B4-BE49-F238E27FC236}">
                <a16:creationId xmlns:a16="http://schemas.microsoft.com/office/drawing/2014/main" id="{E01A58FB-6296-E4A6-3259-31612F3C4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42" y="2890080"/>
            <a:ext cx="136486" cy="1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Folder icon">
            <a:extLst>
              <a:ext uri="{FF2B5EF4-FFF2-40B4-BE49-F238E27FC236}">
                <a16:creationId xmlns:a16="http://schemas.microsoft.com/office/drawing/2014/main" id="{9169342F-3059-DFCD-592C-99FD5A83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77" y="3158428"/>
            <a:ext cx="136486" cy="1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File - Free interface icons">
            <a:extLst>
              <a:ext uri="{FF2B5EF4-FFF2-40B4-BE49-F238E27FC236}">
                <a16:creationId xmlns:a16="http://schemas.microsoft.com/office/drawing/2014/main" id="{0BB40317-F5EB-03E2-DDF8-A5DDDCF7B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29" y="3616509"/>
            <a:ext cx="149301" cy="1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C3371D-D470-52B7-C51E-27222AD3A6CD}"/>
              </a:ext>
            </a:extLst>
          </p:cNvPr>
          <p:cNvCxnSpPr>
            <a:cxnSpLocks/>
          </p:cNvCxnSpPr>
          <p:nvPr/>
        </p:nvCxnSpPr>
        <p:spPr>
          <a:xfrm flipH="1">
            <a:off x="3787823" y="4410933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AB2A56-DB74-E8D3-B71A-815CA3CA3965}"/>
              </a:ext>
            </a:extLst>
          </p:cNvPr>
          <p:cNvCxnSpPr>
            <a:cxnSpLocks/>
          </p:cNvCxnSpPr>
          <p:nvPr/>
        </p:nvCxnSpPr>
        <p:spPr>
          <a:xfrm>
            <a:off x="4186265" y="4070117"/>
            <a:ext cx="0" cy="112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A0FC38B-5D31-C94B-62EF-6A5708B616E6}"/>
              </a:ext>
            </a:extLst>
          </p:cNvPr>
          <p:cNvCxnSpPr>
            <a:cxnSpLocks/>
          </p:cNvCxnSpPr>
          <p:nvPr/>
        </p:nvCxnSpPr>
        <p:spPr>
          <a:xfrm flipH="1">
            <a:off x="4186265" y="4070117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0697D3A-A9EF-4F61-3061-F1D69D4C3690}"/>
              </a:ext>
            </a:extLst>
          </p:cNvPr>
          <p:cNvCxnSpPr>
            <a:cxnSpLocks/>
          </p:cNvCxnSpPr>
          <p:nvPr/>
        </p:nvCxnSpPr>
        <p:spPr>
          <a:xfrm flipH="1">
            <a:off x="4186265" y="4525653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DF2A18E-9A6A-523F-5C72-083A587F872C}"/>
              </a:ext>
            </a:extLst>
          </p:cNvPr>
          <p:cNvCxnSpPr>
            <a:cxnSpLocks/>
          </p:cNvCxnSpPr>
          <p:nvPr/>
        </p:nvCxnSpPr>
        <p:spPr>
          <a:xfrm flipH="1">
            <a:off x="4186265" y="4289380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88954580-A95F-4F90-1968-3C7356B60BD5}"/>
              </a:ext>
            </a:extLst>
          </p:cNvPr>
          <p:cNvSpPr txBox="1"/>
          <p:nvPr/>
        </p:nvSpPr>
        <p:spPr>
          <a:xfrm>
            <a:off x="4676634" y="3924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/>
              <a:t>schemas</a:t>
            </a:r>
            <a:endParaRPr lang="fr-FR" sz="9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9C9056C-323E-1A3B-D7EE-D3A4D4B78DC5}"/>
              </a:ext>
            </a:extLst>
          </p:cNvPr>
          <p:cNvSpPr txBox="1"/>
          <p:nvPr/>
        </p:nvSpPr>
        <p:spPr>
          <a:xfrm>
            <a:off x="4695958" y="4162113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/>
              <a:t>utils</a:t>
            </a:r>
            <a:endParaRPr lang="fr-FR" sz="900" dirty="0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D73F4A0-2BD9-C675-AF62-E48ACE1D63C5}"/>
              </a:ext>
            </a:extLst>
          </p:cNvPr>
          <p:cNvCxnSpPr>
            <a:cxnSpLocks/>
          </p:cNvCxnSpPr>
          <p:nvPr/>
        </p:nvCxnSpPr>
        <p:spPr>
          <a:xfrm flipH="1">
            <a:off x="4172406" y="4751452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8885AEC4-DCF3-1C76-72FA-FAD400BECB93}"/>
              </a:ext>
            </a:extLst>
          </p:cNvPr>
          <p:cNvSpPr txBox="1"/>
          <p:nvPr/>
        </p:nvSpPr>
        <p:spPr>
          <a:xfrm>
            <a:off x="4695958" y="5065220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.</a:t>
            </a:r>
            <a:r>
              <a:rPr lang="fr-FR" sz="900" dirty="0" err="1"/>
              <a:t>env.example</a:t>
            </a:r>
            <a:endParaRPr lang="fr-FR" sz="9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3D467F-3A33-9B16-5306-CF396B76B5CC}"/>
              </a:ext>
            </a:extLst>
          </p:cNvPr>
          <p:cNvSpPr txBox="1"/>
          <p:nvPr/>
        </p:nvSpPr>
        <p:spPr>
          <a:xfrm>
            <a:off x="4699913" y="4388150"/>
            <a:ext cx="1002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controllers</a:t>
            </a:r>
            <a:endParaRPr lang="fr-FR" sz="900" dirty="0"/>
          </a:p>
        </p:txBody>
      </p:sp>
      <p:pic>
        <p:nvPicPr>
          <p:cNvPr id="49" name="Picture 4" descr="Folder icon">
            <a:extLst>
              <a:ext uri="{FF2B5EF4-FFF2-40B4-BE49-F238E27FC236}">
                <a16:creationId xmlns:a16="http://schemas.microsoft.com/office/drawing/2014/main" id="{D644B8AA-D2EC-D69E-B161-B51C7998D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87" y="3993530"/>
            <a:ext cx="136486" cy="1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Folder icon">
            <a:extLst>
              <a:ext uri="{FF2B5EF4-FFF2-40B4-BE49-F238E27FC236}">
                <a16:creationId xmlns:a16="http://schemas.microsoft.com/office/drawing/2014/main" id="{553C82D2-8272-860A-EC1A-21920144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65" y="4206355"/>
            <a:ext cx="136486" cy="1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File - Free interface icons">
            <a:extLst>
              <a:ext uri="{FF2B5EF4-FFF2-40B4-BE49-F238E27FC236}">
                <a16:creationId xmlns:a16="http://schemas.microsoft.com/office/drawing/2014/main" id="{9B341004-8E61-CF4C-90F8-B96EEA50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98" y="5104699"/>
            <a:ext cx="149301" cy="1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Folder icon">
            <a:extLst>
              <a:ext uri="{FF2B5EF4-FFF2-40B4-BE49-F238E27FC236}">
                <a16:creationId xmlns:a16="http://schemas.microsoft.com/office/drawing/2014/main" id="{79825DD9-FB17-6BD7-25CB-54A3CCC37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62" y="4444848"/>
            <a:ext cx="136486" cy="1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D006A7A-081D-2C01-F292-D22087B31635}"/>
              </a:ext>
            </a:extLst>
          </p:cNvPr>
          <p:cNvCxnSpPr>
            <a:cxnSpLocks/>
          </p:cNvCxnSpPr>
          <p:nvPr/>
        </p:nvCxnSpPr>
        <p:spPr>
          <a:xfrm flipH="1">
            <a:off x="1957624" y="2025543"/>
            <a:ext cx="116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 descr="Folder icon">
            <a:extLst>
              <a:ext uri="{FF2B5EF4-FFF2-40B4-BE49-F238E27FC236}">
                <a16:creationId xmlns:a16="http://schemas.microsoft.com/office/drawing/2014/main" id="{3680062D-D476-068A-7C71-2C413AF7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228" y="1932827"/>
            <a:ext cx="176683" cy="17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78942214-6023-6DAD-A16F-00E881A3F99E}"/>
              </a:ext>
            </a:extLst>
          </p:cNvPr>
          <p:cNvSpPr txBox="1"/>
          <p:nvPr/>
        </p:nvSpPr>
        <p:spPr>
          <a:xfrm>
            <a:off x="3417117" y="1914593"/>
            <a:ext cx="661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docs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6AAA791C-5D31-8A93-1EBF-568060F3EE1A}"/>
              </a:ext>
            </a:extLst>
          </p:cNvPr>
          <p:cNvCxnSpPr>
            <a:cxnSpLocks/>
          </p:cNvCxnSpPr>
          <p:nvPr/>
        </p:nvCxnSpPr>
        <p:spPr>
          <a:xfrm flipH="1">
            <a:off x="1957624" y="2574550"/>
            <a:ext cx="116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6D5B4BB8-CA5F-E36D-EB25-ACDF706F9365}"/>
              </a:ext>
            </a:extLst>
          </p:cNvPr>
          <p:cNvSpPr txBox="1"/>
          <p:nvPr/>
        </p:nvSpPr>
        <p:spPr>
          <a:xfrm>
            <a:off x="3061829" y="5917488"/>
            <a:ext cx="841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LICENSE</a:t>
            </a:r>
            <a:endParaRPr lang="fr-FR" sz="1000" dirty="0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8E0A65B-A543-73C6-AD62-549F5CD32BF5}"/>
              </a:ext>
            </a:extLst>
          </p:cNvPr>
          <p:cNvCxnSpPr>
            <a:cxnSpLocks/>
          </p:cNvCxnSpPr>
          <p:nvPr/>
        </p:nvCxnSpPr>
        <p:spPr>
          <a:xfrm flipH="1" flipV="1">
            <a:off x="5415057" y="3236735"/>
            <a:ext cx="1197569" cy="1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10A1B92-233C-37FB-060B-D1355B6E6890}"/>
              </a:ext>
            </a:extLst>
          </p:cNvPr>
          <p:cNvCxnSpPr>
            <a:cxnSpLocks/>
          </p:cNvCxnSpPr>
          <p:nvPr/>
        </p:nvCxnSpPr>
        <p:spPr>
          <a:xfrm>
            <a:off x="6632662" y="2808079"/>
            <a:ext cx="0" cy="102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9DF585A-A591-068F-649B-89EAD89FAB07}"/>
              </a:ext>
            </a:extLst>
          </p:cNvPr>
          <p:cNvCxnSpPr>
            <a:cxnSpLocks/>
          </p:cNvCxnSpPr>
          <p:nvPr/>
        </p:nvCxnSpPr>
        <p:spPr>
          <a:xfrm flipH="1">
            <a:off x="6632662" y="3312399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9233E26-C08B-14A8-4369-E81258535A32}"/>
              </a:ext>
            </a:extLst>
          </p:cNvPr>
          <p:cNvCxnSpPr>
            <a:cxnSpLocks/>
          </p:cNvCxnSpPr>
          <p:nvPr/>
        </p:nvCxnSpPr>
        <p:spPr>
          <a:xfrm flipH="1">
            <a:off x="6632662" y="3076126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62943CD5-24B3-6A08-98FD-C1A4829E4475}"/>
              </a:ext>
            </a:extLst>
          </p:cNvPr>
          <p:cNvSpPr txBox="1"/>
          <p:nvPr/>
        </p:nvSpPr>
        <p:spPr>
          <a:xfrm>
            <a:off x="7155372" y="293698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components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5B14FE50-1BED-3E29-2940-AF40B50246A3}"/>
              </a:ext>
            </a:extLst>
          </p:cNvPr>
          <p:cNvCxnSpPr>
            <a:cxnSpLocks/>
          </p:cNvCxnSpPr>
          <p:nvPr/>
        </p:nvCxnSpPr>
        <p:spPr>
          <a:xfrm flipH="1">
            <a:off x="6632662" y="3577840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25AA6C18-1BF9-49F9-3E9B-5A7ACAA2F5BE}"/>
              </a:ext>
            </a:extLst>
          </p:cNvPr>
          <p:cNvSpPr txBox="1"/>
          <p:nvPr/>
        </p:nvSpPr>
        <p:spPr>
          <a:xfrm>
            <a:off x="7152581" y="3189613"/>
            <a:ext cx="845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services</a:t>
            </a:r>
          </a:p>
        </p:txBody>
      </p:sp>
      <p:cxnSp>
        <p:nvCxnSpPr>
          <p:cNvPr id="1025" name="Connecteur droit 1024">
            <a:extLst>
              <a:ext uri="{FF2B5EF4-FFF2-40B4-BE49-F238E27FC236}">
                <a16:creationId xmlns:a16="http://schemas.microsoft.com/office/drawing/2014/main" id="{AED8CD57-ED9D-7822-5EA8-A35AE3CE8A8A}"/>
              </a:ext>
            </a:extLst>
          </p:cNvPr>
          <p:cNvCxnSpPr>
            <a:cxnSpLocks/>
          </p:cNvCxnSpPr>
          <p:nvPr/>
        </p:nvCxnSpPr>
        <p:spPr>
          <a:xfrm flipH="1">
            <a:off x="6612626" y="2810790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ZoneTexte 1026">
            <a:extLst>
              <a:ext uri="{FF2B5EF4-FFF2-40B4-BE49-F238E27FC236}">
                <a16:creationId xmlns:a16="http://schemas.microsoft.com/office/drawing/2014/main" id="{E726877B-8647-F75E-642D-FB69B1AB9A5E}"/>
              </a:ext>
            </a:extLst>
          </p:cNvPr>
          <p:cNvSpPr txBox="1"/>
          <p:nvPr/>
        </p:nvSpPr>
        <p:spPr>
          <a:xfrm>
            <a:off x="7148381" y="2668638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app</a:t>
            </a:r>
          </a:p>
        </p:txBody>
      </p:sp>
      <p:pic>
        <p:nvPicPr>
          <p:cNvPr id="1028" name="Picture 4" descr="Folder icon">
            <a:extLst>
              <a:ext uri="{FF2B5EF4-FFF2-40B4-BE49-F238E27FC236}">
                <a16:creationId xmlns:a16="http://schemas.microsoft.com/office/drawing/2014/main" id="{B20D5721-D7A6-353B-70FA-A7CB9558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97" y="2715811"/>
            <a:ext cx="136486" cy="1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4" descr="Folder icon">
            <a:extLst>
              <a:ext uri="{FF2B5EF4-FFF2-40B4-BE49-F238E27FC236}">
                <a16:creationId xmlns:a16="http://schemas.microsoft.com/office/drawing/2014/main" id="{077461A0-E084-61AF-5CC7-674336BD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32" y="2984159"/>
            <a:ext cx="136486" cy="1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4" descr="Folder icon">
            <a:extLst>
              <a:ext uri="{FF2B5EF4-FFF2-40B4-BE49-F238E27FC236}">
                <a16:creationId xmlns:a16="http://schemas.microsoft.com/office/drawing/2014/main" id="{3907DA65-9C06-61EE-2E73-00A98703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50" y="3237841"/>
            <a:ext cx="136486" cy="1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 descr="File - Free interface icons">
            <a:extLst>
              <a:ext uri="{FF2B5EF4-FFF2-40B4-BE49-F238E27FC236}">
                <a16:creationId xmlns:a16="http://schemas.microsoft.com/office/drawing/2014/main" id="{0DAAB9EE-45A6-D12F-FEB9-56DF3267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104" y="3731338"/>
            <a:ext cx="149301" cy="1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Connecteur droit 1033">
            <a:extLst>
              <a:ext uri="{FF2B5EF4-FFF2-40B4-BE49-F238E27FC236}">
                <a16:creationId xmlns:a16="http://schemas.microsoft.com/office/drawing/2014/main" id="{4A21148C-8B6E-59BF-6EDD-5EDAB158469E}"/>
              </a:ext>
            </a:extLst>
          </p:cNvPr>
          <p:cNvCxnSpPr>
            <a:cxnSpLocks/>
          </p:cNvCxnSpPr>
          <p:nvPr/>
        </p:nvCxnSpPr>
        <p:spPr>
          <a:xfrm flipH="1">
            <a:off x="6632662" y="3832921"/>
            <a:ext cx="423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4" descr="Folder icon">
            <a:extLst>
              <a:ext uri="{FF2B5EF4-FFF2-40B4-BE49-F238E27FC236}">
                <a16:creationId xmlns:a16="http://schemas.microsoft.com/office/drawing/2014/main" id="{3AC52251-2040-C488-10FD-91E117766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97" y="3509597"/>
            <a:ext cx="136486" cy="1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ZoneTexte 1035">
            <a:extLst>
              <a:ext uri="{FF2B5EF4-FFF2-40B4-BE49-F238E27FC236}">
                <a16:creationId xmlns:a16="http://schemas.microsoft.com/office/drawing/2014/main" id="{550D4490-5724-39FD-8F3C-5EE0679210D0}"/>
              </a:ext>
            </a:extLst>
          </p:cNvPr>
          <p:cNvSpPr txBox="1"/>
          <p:nvPr/>
        </p:nvSpPr>
        <p:spPr>
          <a:xfrm>
            <a:off x="7169655" y="3447665"/>
            <a:ext cx="845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types</a:t>
            </a:r>
          </a:p>
        </p:txBody>
      </p:sp>
      <p:sp>
        <p:nvSpPr>
          <p:cNvPr id="1037" name="ZoneTexte 1036">
            <a:extLst>
              <a:ext uri="{FF2B5EF4-FFF2-40B4-BE49-F238E27FC236}">
                <a16:creationId xmlns:a16="http://schemas.microsoft.com/office/drawing/2014/main" id="{081D96CF-9AF2-1150-E52A-7A9740410882}"/>
              </a:ext>
            </a:extLst>
          </p:cNvPr>
          <p:cNvSpPr txBox="1"/>
          <p:nvPr/>
        </p:nvSpPr>
        <p:spPr>
          <a:xfrm>
            <a:off x="7158361" y="3698351"/>
            <a:ext cx="995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middleware.ts</a:t>
            </a:r>
            <a:endParaRPr lang="fr-FR" sz="900" dirty="0"/>
          </a:p>
        </p:txBody>
      </p:sp>
      <p:cxnSp>
        <p:nvCxnSpPr>
          <p:cNvPr id="1038" name="Connecteur droit 1037">
            <a:extLst>
              <a:ext uri="{FF2B5EF4-FFF2-40B4-BE49-F238E27FC236}">
                <a16:creationId xmlns:a16="http://schemas.microsoft.com/office/drawing/2014/main" id="{78BF690E-8A8E-2F5D-7DF5-F32C2F8F7A6A}"/>
              </a:ext>
            </a:extLst>
          </p:cNvPr>
          <p:cNvCxnSpPr>
            <a:cxnSpLocks/>
          </p:cNvCxnSpPr>
          <p:nvPr/>
        </p:nvCxnSpPr>
        <p:spPr>
          <a:xfrm flipH="1">
            <a:off x="4186265" y="5194178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4" descr="Folder icon">
            <a:extLst>
              <a:ext uri="{FF2B5EF4-FFF2-40B4-BE49-F238E27FC236}">
                <a16:creationId xmlns:a16="http://schemas.microsoft.com/office/drawing/2014/main" id="{D7080DD8-AF3E-B005-BFAC-17D8BE21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65" y="4669930"/>
            <a:ext cx="136486" cy="1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19BF19D0-405F-D951-C826-61E3B51F47ED}"/>
              </a:ext>
            </a:extLst>
          </p:cNvPr>
          <p:cNvSpPr txBox="1"/>
          <p:nvPr/>
        </p:nvSpPr>
        <p:spPr>
          <a:xfrm>
            <a:off x="4704856" y="4636036"/>
            <a:ext cx="1002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public</a:t>
            </a: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8C9EE1FB-7C56-08BA-F1C5-EC9AC468D46E}"/>
              </a:ext>
            </a:extLst>
          </p:cNvPr>
          <p:cNvCxnSpPr>
            <a:cxnSpLocks/>
          </p:cNvCxnSpPr>
          <p:nvPr/>
        </p:nvCxnSpPr>
        <p:spPr>
          <a:xfrm flipH="1">
            <a:off x="1957624" y="6032904"/>
            <a:ext cx="116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ZoneTexte 1041">
            <a:extLst>
              <a:ext uri="{FF2B5EF4-FFF2-40B4-BE49-F238E27FC236}">
                <a16:creationId xmlns:a16="http://schemas.microsoft.com/office/drawing/2014/main" id="{C26929FB-6D60-53FD-9A26-C818E3107723}"/>
              </a:ext>
            </a:extLst>
          </p:cNvPr>
          <p:cNvSpPr txBox="1"/>
          <p:nvPr/>
        </p:nvSpPr>
        <p:spPr>
          <a:xfrm>
            <a:off x="3139296" y="2456512"/>
            <a:ext cx="1027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README.md</a:t>
            </a:r>
            <a:endParaRPr lang="fr-FR" sz="1000" dirty="0"/>
          </a:p>
        </p:txBody>
      </p:sp>
      <p:pic>
        <p:nvPicPr>
          <p:cNvPr id="1043" name="Picture 2" descr="File - Free interface icons">
            <a:extLst>
              <a:ext uri="{FF2B5EF4-FFF2-40B4-BE49-F238E27FC236}">
                <a16:creationId xmlns:a16="http://schemas.microsoft.com/office/drawing/2014/main" id="{544B37A6-BBF3-CC90-90BA-A2FA41E6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61" y="3396097"/>
            <a:ext cx="149301" cy="1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Connecteur droit 1044">
            <a:extLst>
              <a:ext uri="{FF2B5EF4-FFF2-40B4-BE49-F238E27FC236}">
                <a16:creationId xmlns:a16="http://schemas.microsoft.com/office/drawing/2014/main" id="{6B55678B-8DDE-A250-12D6-6C622254214F}"/>
              </a:ext>
            </a:extLst>
          </p:cNvPr>
          <p:cNvCxnSpPr>
            <a:cxnSpLocks/>
          </p:cNvCxnSpPr>
          <p:nvPr/>
        </p:nvCxnSpPr>
        <p:spPr>
          <a:xfrm flipH="1">
            <a:off x="1957624" y="5468709"/>
            <a:ext cx="116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4" descr="Folder icon">
            <a:extLst>
              <a:ext uri="{FF2B5EF4-FFF2-40B4-BE49-F238E27FC236}">
                <a16:creationId xmlns:a16="http://schemas.microsoft.com/office/drawing/2014/main" id="{8BD4B951-77A4-D0FE-C134-B12CEDA96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06" y="5356712"/>
            <a:ext cx="176683" cy="17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ZoneTexte 1047">
            <a:extLst>
              <a:ext uri="{FF2B5EF4-FFF2-40B4-BE49-F238E27FC236}">
                <a16:creationId xmlns:a16="http://schemas.microsoft.com/office/drawing/2014/main" id="{DBC47095-F9A4-EED8-2C52-6ECE2E599D43}"/>
              </a:ext>
            </a:extLst>
          </p:cNvPr>
          <p:cNvSpPr txBox="1"/>
          <p:nvPr/>
        </p:nvSpPr>
        <p:spPr>
          <a:xfrm>
            <a:off x="3311055" y="5335965"/>
            <a:ext cx="1201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.</a:t>
            </a:r>
            <a:r>
              <a:rPr lang="fr-FR" sz="900" dirty="0" err="1"/>
              <a:t>github</a:t>
            </a:r>
            <a:r>
              <a:rPr lang="fr-FR" sz="900" dirty="0"/>
              <a:t>/workflows</a:t>
            </a:r>
            <a:endParaRPr lang="fr-FR" sz="1000" dirty="0"/>
          </a:p>
        </p:txBody>
      </p:sp>
      <p:cxnSp>
        <p:nvCxnSpPr>
          <p:cNvPr id="1056" name="Connecteur droit 1055">
            <a:extLst>
              <a:ext uri="{FF2B5EF4-FFF2-40B4-BE49-F238E27FC236}">
                <a16:creationId xmlns:a16="http://schemas.microsoft.com/office/drawing/2014/main" id="{2EE43A04-6E98-87E9-5194-A3EB78FF1DE1}"/>
              </a:ext>
            </a:extLst>
          </p:cNvPr>
          <p:cNvCxnSpPr>
            <a:cxnSpLocks/>
          </p:cNvCxnSpPr>
          <p:nvPr/>
        </p:nvCxnSpPr>
        <p:spPr>
          <a:xfrm flipH="1">
            <a:off x="4186265" y="4967959"/>
            <a:ext cx="39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7" name="Picture 2" descr="File - Free interface icons">
            <a:extLst>
              <a:ext uri="{FF2B5EF4-FFF2-40B4-BE49-F238E27FC236}">
                <a16:creationId xmlns:a16="http://schemas.microsoft.com/office/drawing/2014/main" id="{DB10CDE5-B8E1-81DB-9BAB-59358D83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50" y="4880190"/>
            <a:ext cx="149301" cy="1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ZoneTexte 1058">
            <a:extLst>
              <a:ext uri="{FF2B5EF4-FFF2-40B4-BE49-F238E27FC236}">
                <a16:creationId xmlns:a16="http://schemas.microsoft.com/office/drawing/2014/main" id="{D80B3900-A66A-25E3-9C6F-8B2BC5DDD2D6}"/>
              </a:ext>
            </a:extLst>
          </p:cNvPr>
          <p:cNvSpPr txBox="1"/>
          <p:nvPr/>
        </p:nvSpPr>
        <p:spPr>
          <a:xfrm>
            <a:off x="4695958" y="4845895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/>
              <a:t>index.ts</a:t>
            </a:r>
            <a:endParaRPr lang="fr-FR" sz="900" dirty="0"/>
          </a:p>
        </p:txBody>
      </p:sp>
      <p:sp>
        <p:nvSpPr>
          <p:cNvPr id="1060" name="ZoneTexte 1059">
            <a:extLst>
              <a:ext uri="{FF2B5EF4-FFF2-40B4-BE49-F238E27FC236}">
                <a16:creationId xmlns:a16="http://schemas.microsoft.com/office/drawing/2014/main" id="{234EF1F6-8971-2D70-E77A-553CD0655528}"/>
              </a:ext>
            </a:extLst>
          </p:cNvPr>
          <p:cNvSpPr txBox="1"/>
          <p:nvPr/>
        </p:nvSpPr>
        <p:spPr>
          <a:xfrm>
            <a:off x="9015224" y="3987523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- CI (</a:t>
            </a:r>
            <a:r>
              <a:rPr lang="fr-FR" sz="1100" dirty="0" err="1"/>
              <a:t>Integración</a:t>
            </a:r>
            <a:r>
              <a:rPr lang="fr-FR" sz="1100" dirty="0"/>
              <a:t> continua)</a:t>
            </a:r>
          </a:p>
        </p:txBody>
      </p:sp>
    </p:spTree>
    <p:extLst>
      <p:ext uri="{BB962C8B-B14F-4D97-AF65-F5344CB8AC3E}">
        <p14:creationId xmlns:p14="http://schemas.microsoft.com/office/powerpoint/2010/main" val="338687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8991E-6F88-5D1B-C50C-71876E811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A0D62-ADBF-9242-9C39-C0AA1C7C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fr-FR" sz="4400" dirty="0"/>
              <a:t>4. Tecnologías – Frontend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B8E203-2A5D-8C8E-1C32-C06644556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Proyecto</a:t>
            </a:r>
            <a:r>
              <a:rPr lang="fr-FR" dirty="0"/>
              <a:t> Web I – </a:t>
            </a:r>
            <a:r>
              <a:rPr lang="fr-FR" dirty="0" err="1"/>
              <a:t>SneakeRate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174194-4F32-4E6D-913B-2078B17C3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343E908-FD7E-F2EC-8A48-D2B69B8CDF51}"/>
              </a:ext>
            </a:extLst>
          </p:cNvPr>
          <p:cNvSpPr txBox="1"/>
          <p:nvPr/>
        </p:nvSpPr>
        <p:spPr>
          <a:xfrm>
            <a:off x="1830238" y="4340965"/>
            <a:ext cx="157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NextJs</a:t>
            </a:r>
            <a:r>
              <a:rPr lang="fr-FR" sz="1600" b="1" dirty="0"/>
              <a:t> &amp; </a:t>
            </a:r>
            <a:r>
              <a:rPr lang="fr-FR" sz="1600" b="1" dirty="0" err="1"/>
              <a:t>React</a:t>
            </a:r>
            <a:endParaRPr lang="fr-FR" sz="16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CBA225-ED9A-2625-B2A4-9E8F0246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49" b="2449"/>
          <a:stretch/>
        </p:blipFill>
        <p:spPr>
          <a:xfrm>
            <a:off x="5148492" y="2977999"/>
            <a:ext cx="1558953" cy="90200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203CFB9-E2BF-6924-0D8F-E5FF72E696D0}"/>
              </a:ext>
            </a:extLst>
          </p:cNvPr>
          <p:cNvSpPr txBox="1"/>
          <p:nvPr/>
        </p:nvSpPr>
        <p:spPr>
          <a:xfrm>
            <a:off x="5286606" y="4338253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TailwindCSS</a:t>
            </a:r>
            <a:endParaRPr lang="fr-FR" sz="1600" b="1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E4C35313-F3D7-E4AD-C3FC-E7EB46698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823567" y="2686948"/>
            <a:ext cx="1481350" cy="132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798C7FA1-5894-EDEB-C58F-E656C837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8448603" y="2869391"/>
            <a:ext cx="1119217" cy="111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2BD52E8-CF45-FFBF-9D87-6AD9014F8CFF}"/>
              </a:ext>
            </a:extLst>
          </p:cNvPr>
          <p:cNvSpPr txBox="1"/>
          <p:nvPr/>
        </p:nvSpPr>
        <p:spPr>
          <a:xfrm>
            <a:off x="8448602" y="4338253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Typescript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9740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33217-D805-B52D-192B-F7B656D9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8DD2D-0CA8-55EC-D8CA-0B0DCAD2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fr-FR" sz="4400" dirty="0"/>
              <a:t>4. Tecnologías – Backend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A34118-318D-24D1-7BCF-3DB71BD90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Proyecto</a:t>
            </a:r>
            <a:r>
              <a:rPr lang="fr-FR" dirty="0"/>
              <a:t> Web I – </a:t>
            </a:r>
            <a:r>
              <a:rPr lang="fr-FR" dirty="0" err="1"/>
              <a:t>SneakeRate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4F979C-8823-C91A-6FAD-E1F62FF65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483BB41-4AFB-0CE1-9CAC-2B199CED420A}"/>
              </a:ext>
            </a:extLst>
          </p:cNvPr>
          <p:cNvSpPr txBox="1"/>
          <p:nvPr/>
        </p:nvSpPr>
        <p:spPr>
          <a:xfrm>
            <a:off x="2215165" y="4086054"/>
            <a:ext cx="1823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NodeJS</a:t>
            </a:r>
            <a:r>
              <a:rPr lang="fr-FR" sz="1600" b="1" dirty="0"/>
              <a:t> &amp; Express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BBAC4EA9-85C4-1CE0-D4F9-7A83C0A2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215165" y="2717223"/>
            <a:ext cx="1823705" cy="13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D0A411-1488-F6C8-56ED-6734A4E6B67F}"/>
              </a:ext>
            </a:extLst>
          </p:cNvPr>
          <p:cNvSpPr txBox="1"/>
          <p:nvPr/>
        </p:nvSpPr>
        <p:spPr>
          <a:xfrm>
            <a:off x="8153132" y="4136897"/>
            <a:ext cx="1122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Typescript</a:t>
            </a:r>
            <a:endParaRPr lang="fr-FR" sz="1600" b="1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8EB89174-D001-7F58-4195-7A24DCE0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286285" y="2986780"/>
            <a:ext cx="889410" cy="8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5AF4A96-D012-1FC9-A076-754BB50BE5C3}"/>
              </a:ext>
            </a:extLst>
          </p:cNvPr>
          <p:cNvSpPr txBox="1"/>
          <p:nvPr/>
        </p:nvSpPr>
        <p:spPr>
          <a:xfrm>
            <a:off x="5540574" y="4136897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/>
              <a:t>MongoDB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52F1DA7-84D5-9AD4-58F8-9FC35DE6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636632" y="2958558"/>
            <a:ext cx="881538" cy="8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231B-5791-9306-0D98-7D09565C6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0E39F-DBC2-59C5-6574-2703690A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fr-FR" sz="4400" dirty="0"/>
              <a:t>4. Tecnologías – </a:t>
            </a:r>
            <a:r>
              <a:rPr lang="fr-FR" sz="4400" dirty="0" err="1"/>
              <a:t>Otros</a:t>
            </a:r>
            <a:r>
              <a:rPr lang="fr-FR" sz="4400" dirty="0"/>
              <a:t> 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E2BF39-6F50-2BA8-DCFB-21BFB611E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Proyecto</a:t>
            </a:r>
            <a:r>
              <a:rPr lang="fr-FR" dirty="0"/>
              <a:t> Web I – </a:t>
            </a:r>
            <a:r>
              <a:rPr lang="fr-FR" dirty="0" err="1"/>
              <a:t>SneakeRate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404964-4D17-AC0E-D72E-3681F1363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56198F-DBA2-BBD2-23AC-18E8D766D57D}"/>
              </a:ext>
            </a:extLst>
          </p:cNvPr>
          <p:cNvSpPr txBox="1"/>
          <p:nvPr/>
        </p:nvSpPr>
        <p:spPr>
          <a:xfrm>
            <a:off x="4830617" y="4048740"/>
            <a:ext cx="2244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Json</a:t>
            </a:r>
            <a:r>
              <a:rPr lang="fr-FR" sz="1600" b="1" dirty="0"/>
              <a:t> Web </a:t>
            </a:r>
            <a:r>
              <a:rPr lang="fr-FR" sz="1600" b="1" dirty="0" err="1"/>
              <a:t>Token</a:t>
            </a:r>
            <a:r>
              <a:rPr lang="fr-FR" sz="1600" b="1" dirty="0"/>
              <a:t> (JWT)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0181DA-B34D-DC3D-08E1-41AA4CB75788}"/>
              </a:ext>
            </a:extLst>
          </p:cNvPr>
          <p:cNvSpPr txBox="1"/>
          <p:nvPr/>
        </p:nvSpPr>
        <p:spPr>
          <a:xfrm>
            <a:off x="1432560" y="2249593"/>
            <a:ext cx="1507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Algunas</a:t>
            </a:r>
            <a:r>
              <a:rPr lang="fr-FR" sz="1400" b="1" dirty="0"/>
              <a:t> </a:t>
            </a:r>
            <a:r>
              <a:rPr lang="fr-FR" sz="1400" b="1" dirty="0" err="1"/>
              <a:t>librerías</a:t>
            </a:r>
            <a:endParaRPr lang="fr-FR" sz="14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8C15BA-3227-C174-3899-8F52D1624736}"/>
              </a:ext>
            </a:extLst>
          </p:cNvPr>
          <p:cNvSpPr txBox="1"/>
          <p:nvPr/>
        </p:nvSpPr>
        <p:spPr>
          <a:xfrm>
            <a:off x="2258782" y="3100400"/>
            <a:ext cx="962123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fr-FR" sz="4800" dirty="0"/>
              <a:t> 🔒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15E7A5-6D68-7C93-17BF-E12A33C26F7F}"/>
              </a:ext>
            </a:extLst>
          </p:cNvPr>
          <p:cNvSpPr txBox="1"/>
          <p:nvPr/>
        </p:nvSpPr>
        <p:spPr>
          <a:xfrm>
            <a:off x="5464874" y="3100400"/>
            <a:ext cx="800219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fr-FR" sz="4800" dirty="0"/>
              <a:t>🔑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70BCE9-5176-69A3-0169-97976ADCA43B}"/>
              </a:ext>
            </a:extLst>
          </p:cNvPr>
          <p:cNvSpPr txBox="1"/>
          <p:nvPr/>
        </p:nvSpPr>
        <p:spPr>
          <a:xfrm>
            <a:off x="1678499" y="4508172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(</a:t>
            </a:r>
            <a:r>
              <a:rPr lang="fr-FR" sz="1400" dirty="0" err="1"/>
              <a:t>Autenticación</a:t>
            </a:r>
            <a:r>
              <a:rPr lang="fr-FR" sz="1400" dirty="0"/>
              <a:t>: </a:t>
            </a:r>
            <a:r>
              <a:rPr lang="fr-FR" sz="1400" dirty="0" err="1"/>
              <a:t>Hashing</a:t>
            </a:r>
            <a:r>
              <a:rPr lang="fr-FR" sz="1400" dirty="0"/>
              <a:t>,</a:t>
            </a:r>
          </a:p>
          <a:p>
            <a:pPr algn="ctr"/>
            <a:r>
              <a:rPr lang="fr-FR" sz="1400" dirty="0" err="1"/>
              <a:t>verificación</a:t>
            </a:r>
            <a:r>
              <a:rPr lang="fr-FR" sz="1400" dirty="0"/>
              <a:t> </a:t>
            </a:r>
            <a:r>
              <a:rPr lang="fr-FR" sz="1400" dirty="0" err="1"/>
              <a:t>contraseñas</a:t>
            </a:r>
            <a:r>
              <a:rPr lang="fr-FR" sz="14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1629AA-9249-1A95-3AE2-5EE401D79078}"/>
              </a:ext>
            </a:extLst>
          </p:cNvPr>
          <p:cNvSpPr txBox="1"/>
          <p:nvPr/>
        </p:nvSpPr>
        <p:spPr>
          <a:xfrm>
            <a:off x="4742691" y="4553279"/>
            <a:ext cx="23426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(</a:t>
            </a:r>
            <a:r>
              <a:rPr lang="fr-FR" sz="1400" dirty="0" err="1"/>
              <a:t>Verificación</a:t>
            </a:r>
            <a:r>
              <a:rPr lang="fr-FR" sz="1400" dirty="0"/>
              <a:t> </a:t>
            </a:r>
            <a:r>
              <a:rPr lang="fr-FR" sz="1400" dirty="0" err="1"/>
              <a:t>permisos</a:t>
            </a:r>
            <a:r>
              <a:rPr lang="fr-FR" sz="1400" dirty="0"/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8F66521-438B-059F-B9DA-E0B0C01F0CB8}"/>
              </a:ext>
            </a:extLst>
          </p:cNvPr>
          <p:cNvSpPr txBox="1"/>
          <p:nvPr/>
        </p:nvSpPr>
        <p:spPr>
          <a:xfrm>
            <a:off x="8064881" y="4048740"/>
            <a:ext cx="97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SocketIO</a:t>
            </a:r>
            <a:endParaRPr lang="fr-FR" sz="1600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B32F4A1-1928-E116-23CB-93E26E86D208}"/>
              </a:ext>
            </a:extLst>
          </p:cNvPr>
          <p:cNvSpPr txBox="1"/>
          <p:nvPr/>
        </p:nvSpPr>
        <p:spPr>
          <a:xfrm>
            <a:off x="8153400" y="3100400"/>
            <a:ext cx="800219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fr-FR" sz="4800" dirty="0"/>
              <a:t>⚡️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488D5D7-01C4-9BAE-296A-F8B8F99BD47B}"/>
              </a:ext>
            </a:extLst>
          </p:cNvPr>
          <p:cNvSpPr txBox="1"/>
          <p:nvPr/>
        </p:nvSpPr>
        <p:spPr>
          <a:xfrm>
            <a:off x="6741314" y="4504637"/>
            <a:ext cx="3624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(conexiones </a:t>
            </a:r>
            <a:r>
              <a:rPr lang="fr-FR" sz="1400" dirty="0" err="1"/>
              <a:t>tiempo</a:t>
            </a:r>
            <a:r>
              <a:rPr lang="fr-FR" sz="1400" dirty="0"/>
              <a:t> real)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D67CC5-A813-D225-EE11-46DA67454094}"/>
              </a:ext>
            </a:extLst>
          </p:cNvPr>
          <p:cNvSpPr txBox="1"/>
          <p:nvPr/>
        </p:nvSpPr>
        <p:spPr>
          <a:xfrm>
            <a:off x="2354161" y="4045639"/>
            <a:ext cx="771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Bcrypt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3499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32" grpId="0"/>
    </p:bldLst>
  </p:timing>
</p:sld>
</file>

<file path=ppt/theme/theme1.xml><?xml version="1.0" encoding="utf-8"?>
<a:theme xmlns:a="http://schemas.openxmlformats.org/drawingml/2006/main" name="Thèm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9_TF45331398_Win32" id="{CEA14851-9CB4-4E93-9ED0-2FB81AD363C1}" vid="{B2422F77-2B25-432B-92D6-8B138E7B1B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12968</TotalTime>
  <Words>357</Words>
  <Application>Microsoft Macintosh PowerPoint</Application>
  <PresentationFormat>Grand écran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__fkGroteskNeue_598ab8</vt:lpstr>
      <vt:lpstr>Arial</vt:lpstr>
      <vt:lpstr>Calibri</vt:lpstr>
      <vt:lpstr>Tenorite</vt:lpstr>
      <vt:lpstr>Wingdings</vt:lpstr>
      <vt:lpstr>WR_Korean</vt:lpstr>
      <vt:lpstr>Thème Office</vt:lpstr>
      <vt:lpstr>Proyecto SW I: SneakeRate</vt:lpstr>
      <vt:lpstr>Índice</vt:lpstr>
      <vt:lpstr>1. Grupo</vt:lpstr>
      <vt:lpstr>2. La aplicación</vt:lpstr>
      <vt:lpstr>2. La aplicación</vt:lpstr>
      <vt:lpstr>3. Arquitectura</vt:lpstr>
      <vt:lpstr>4. Tecnologías – Frontend</vt:lpstr>
      <vt:lpstr>4. Tecnologías – Backend</vt:lpstr>
      <vt:lpstr>4. Tecnologías – Otros </vt:lpstr>
      <vt:lpstr>5. Demo !</vt:lpstr>
      <vt:lpstr>Gracias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MinilibC</dc:title>
  <dc:creator>Khalid Belkassmi el hafi</dc:creator>
  <cp:lastModifiedBy>Khalid Belkassmi el hafi</cp:lastModifiedBy>
  <cp:revision>29</cp:revision>
  <dcterms:created xsi:type="dcterms:W3CDTF">2023-02-27T02:31:55Z</dcterms:created>
  <dcterms:modified xsi:type="dcterms:W3CDTF">2024-12-10T16:58:47Z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