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0784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851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325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28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ar-S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12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9050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56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045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852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036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27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535D60-591D-4193-AD7F-74400019DA68}" type="datetimeFigureOut">
              <a:rPr lang="ar-SA" smtClean="0"/>
              <a:t>27/03/1446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AFFA59-9AB0-434D-A593-FD1E69FE28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31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lidHamdy/SQL-Bike-Stor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ervertutorial.net/load-sample-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0916-1FA4-8CF7-A48E-381EE9965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BIKESTORE</a:t>
            </a:r>
            <a:br>
              <a:rPr lang="en-US" dirty="0"/>
            </a:br>
            <a:r>
              <a:rPr lang="en-US" dirty="0"/>
              <a:t> DATA ANALYSIS 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7683F-AB21-09F4-88D7-A65D9F2F7735}"/>
              </a:ext>
            </a:extLst>
          </p:cNvPr>
          <p:cNvSpPr txBox="1"/>
          <p:nvPr/>
        </p:nvSpPr>
        <p:spPr>
          <a:xfrm>
            <a:off x="457201" y="5791200"/>
            <a:ext cx="53231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Khalid Abdulhamid Hamdy 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3375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37B1-63B7-0B09-604F-8E028A87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Cont.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B6A6-A939-8CD2-E684-D0C583927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64924" cy="255944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21) How many bikes under Children category were sold in the last 8 months?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E764B2-AC3E-303F-7737-E5F01DDC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87" y="1682062"/>
            <a:ext cx="5154913" cy="3081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4D148-EF14-38DB-A5BA-7CAB677B175C}"/>
              </a:ext>
            </a:extLst>
          </p:cNvPr>
          <p:cNvSpPr txBox="1"/>
          <p:nvPr/>
        </p:nvSpPr>
        <p:spPr>
          <a:xfrm>
            <a:off x="1164771" y="4974771"/>
            <a:ext cx="91113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You can check the full Project in the </a:t>
            </a:r>
            <a:r>
              <a:rPr lang="en-US" dirty="0">
                <a:hlinkClick r:id="rId3"/>
              </a:rPr>
              <a:t>git hub repository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0686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ar-SA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57D2A-25A7-ABF2-EC38-307147E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lnSpc>
                <a:spcPct val="80000"/>
              </a:lnSpc>
            </a:pPr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6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85B7-BD99-41AD-C379-0861024A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Outlines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DCF7-4518-27CE-F21A-A608056F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Business Questions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Prepare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Data model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Explore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Analysis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926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C8F1-1C68-54FF-C1FE-B0001CA5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2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Business Questions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595E-B809-CCD1-11AA-88EC3EA0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2229"/>
            <a:ext cx="10058400" cy="466997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There were 24 questions , We will Highlight some here </a:t>
            </a:r>
          </a:p>
          <a:p>
            <a:pPr marL="0" indent="0" algn="l" rtl="0">
              <a:buNone/>
            </a:pP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5)What is the total Sales per store ?</a:t>
            </a:r>
          </a:p>
          <a:p>
            <a:pPr marL="0" indent="0" algn="l" rtl="0">
              <a:buNone/>
            </a:pPr>
            <a:r>
              <a:rPr lang="en-US" dirty="0"/>
              <a:t>6)Which category is most Sold ?</a:t>
            </a:r>
          </a:p>
          <a:p>
            <a:pPr marL="0" indent="0" algn="l" rtl="0">
              <a:buNone/>
            </a:pP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13)Which brand is most liked?</a:t>
            </a:r>
          </a:p>
          <a:p>
            <a:pPr marL="0" indent="0" algn="l" rtl="0">
              <a:buNone/>
            </a:pP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. </a:t>
            </a:r>
          </a:p>
          <a:p>
            <a:pPr marL="0" indent="0" algn="l" rtl="0">
              <a:buNone/>
            </a:pPr>
            <a:r>
              <a:rPr lang="en-US" dirty="0"/>
              <a:t>21)How many bikes under Children category were sold in the last 8 months?</a:t>
            </a:r>
          </a:p>
        </p:txBody>
      </p:sp>
    </p:spTree>
    <p:extLst>
      <p:ext uri="{BB962C8B-B14F-4D97-AF65-F5344CB8AC3E}">
        <p14:creationId xmlns:p14="http://schemas.microsoft.com/office/powerpoint/2010/main" val="361797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5D16-151B-E9BA-F74B-8DF69716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Prepare Data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17BC-51E9-2E86-D581-0EADADA9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Data used for this project from a Bike store data base that can be accessed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First you Create new Database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Then Create Tables using the Create Object.sql file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Then you can load data using Load data.sql file 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2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C598-3335-C1DF-D9EB-D630EB67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06"/>
            <a:ext cx="11538857" cy="1609344"/>
          </a:xfrm>
        </p:spPr>
        <p:txBody>
          <a:bodyPr/>
          <a:lstStyle/>
          <a:p>
            <a:pPr algn="ctr"/>
            <a:r>
              <a:rPr lang="en-US" dirty="0"/>
              <a:t>Data Model</a:t>
            </a:r>
            <a:endParaRPr lang="ar-SA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539ED82E-E0F2-E686-8F5E-A7C48A36B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8" y="1435493"/>
            <a:ext cx="9559194" cy="5293914"/>
          </a:xfrm>
        </p:spPr>
      </p:pic>
    </p:spTree>
    <p:extLst>
      <p:ext uri="{BB962C8B-B14F-4D97-AF65-F5344CB8AC3E}">
        <p14:creationId xmlns:p14="http://schemas.microsoft.com/office/powerpoint/2010/main" val="12419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5ACA-91FC-AB16-FE7B-9C271097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90" y="105591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	Explore Data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6068-9B93-EE5F-EA4C-07504AC6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90" y="1714935"/>
            <a:ext cx="5304391" cy="44862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Looking at the data model, understand relationships and Exploring data is crucial step that you must do before the analysis  </a:t>
            </a:r>
          </a:p>
          <a:p>
            <a:pPr marL="0" indent="0" algn="l" rtl="0">
              <a:buNone/>
            </a:pPr>
            <a:r>
              <a:rPr lang="en-US" dirty="0"/>
              <a:t>So, I display the data from all Table to understand the data and the structure</a:t>
            </a:r>
          </a:p>
          <a:p>
            <a:pPr marL="0" indent="0" algn="l" rtl="0">
              <a:buNone/>
            </a:pPr>
            <a:r>
              <a:rPr lang="en-US" dirty="0"/>
              <a:t>And here is some tables: </a:t>
            </a:r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D00649-0F3E-64E7-CC25-EC4D11742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29" y="1562625"/>
            <a:ext cx="4757338" cy="239542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05058C-5E01-ECC8-E2D8-8D11EBC4B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78" y="4027061"/>
            <a:ext cx="7020248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AC2A-4DD2-0968-5BB5-C2C90976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Analysis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04DE-DFAA-48B1-3978-6E9BFFDD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5)What is the total Sales per store ?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93B195-3F4D-E34C-7772-870F25858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10" y="2469186"/>
            <a:ext cx="5066476" cy="34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37B1-63B7-0B09-604F-8E028A87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Cont.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B6A6-A939-8CD2-E684-D0C58392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6)Which category is most Sold?</a:t>
            </a:r>
            <a:endParaRPr lang="ar-SA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A5C0F8-DCD6-AFDC-A684-1D4B1611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72" y="2586183"/>
            <a:ext cx="6492180" cy="31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37B1-63B7-0B09-604F-8E028A87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Cont.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B6A6-A939-8CD2-E684-D0C583927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64924" cy="4050792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13) Which brand is most liked?</a:t>
            </a:r>
          </a:p>
          <a:p>
            <a:pPr marL="0" indent="0" algn="l" rtl="0">
              <a:buNone/>
            </a:pPr>
            <a:r>
              <a:rPr lang="en-US" dirty="0"/>
              <a:t>The most liked brand is determined by the most sold brand </a:t>
            </a:r>
            <a:endParaRPr lang="ar-SA" dirty="0"/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795C8820-03FF-5462-6F40-DC90BF162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12" y="2471916"/>
            <a:ext cx="5659740" cy="36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7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</TotalTime>
  <Words>245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BIKESTORE  DATA ANALYSIS </vt:lpstr>
      <vt:lpstr>Outlines</vt:lpstr>
      <vt:lpstr>Business Questions</vt:lpstr>
      <vt:lpstr>Prepare Data </vt:lpstr>
      <vt:lpstr>Data Model</vt:lpstr>
      <vt:lpstr> Explore Data </vt:lpstr>
      <vt:lpstr>Analysis </vt:lpstr>
      <vt:lpstr>Analysis Cont.</vt:lpstr>
      <vt:lpstr>Analysis Cont.</vt:lpstr>
      <vt:lpstr>Analysis Cont.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خالد عبدالحميد</dc:creator>
  <cp:lastModifiedBy>خالد عبدالحميد</cp:lastModifiedBy>
  <cp:revision>1</cp:revision>
  <dcterms:created xsi:type="dcterms:W3CDTF">2024-09-30T16:49:31Z</dcterms:created>
  <dcterms:modified xsi:type="dcterms:W3CDTF">2024-09-30T18:55:56Z</dcterms:modified>
</cp:coreProperties>
</file>