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111642">
            <a:off x="11120480" y="1055557"/>
            <a:ext cx="10443683" cy="8487866"/>
          </a:xfrm>
          <a:custGeom>
            <a:avLst/>
            <a:gdLst/>
            <a:ahLst/>
            <a:cxnLst/>
            <a:rect r="r" b="b" t="t" l="l"/>
            <a:pathLst>
              <a:path h="8487866" w="10443683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18441" y="9258300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273185"/>
            <a:ext cx="8544752" cy="963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8"/>
              </a:lnSpc>
            </a:pPr>
            <a:r>
              <a:rPr lang="en-US" sz="7200">
                <a:solidFill>
                  <a:srgbClr val="004AAD"/>
                </a:solidFill>
                <a:latin typeface="Montserrat Classic Bold"/>
              </a:rPr>
              <a:t>DATA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179951"/>
            <a:ext cx="8544752" cy="1152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8"/>
              </a:lnSpc>
            </a:pPr>
            <a:r>
              <a:rPr lang="en-US" sz="7200">
                <a:solidFill>
                  <a:srgbClr val="2BB4D4"/>
                </a:solidFill>
                <a:latin typeface="Montserrat Classic Bold"/>
              </a:rPr>
              <a:t>ENGINEERING</a:t>
            </a:r>
          </a:p>
          <a:p>
            <a:pPr>
              <a:lnSpc>
                <a:spcPts val="2079"/>
              </a:lnSpc>
            </a:pPr>
            <a:r>
              <a:rPr lang="en-US" sz="2100">
                <a:solidFill>
                  <a:srgbClr val="2BB4D4"/>
                </a:solidFill>
                <a:latin typeface="Montserrat Classic Bold"/>
              </a:rPr>
              <a:t>END TO END 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5759">
            <a:off x="7878598" y="2149852"/>
            <a:ext cx="10884489" cy="8846121"/>
          </a:xfrm>
          <a:custGeom>
            <a:avLst/>
            <a:gdLst/>
            <a:ahLst/>
            <a:cxnLst/>
            <a:rect r="r" b="b" t="t" l="l"/>
            <a:pathLst>
              <a:path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750300" y="3564216"/>
            <a:ext cx="8509000" cy="5270500"/>
            <a:chOff x="0" y="0"/>
            <a:chExt cx="11345333" cy="702733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7494" t="0" r="7494" b="0"/>
            <a:stretch>
              <a:fillRect/>
            </a:stretch>
          </p:blipFill>
          <p:spPr>
            <a:xfrm flipH="false" flipV="false">
              <a:off x="0" y="0"/>
              <a:ext cx="11345333" cy="7027333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028700" y="925344"/>
            <a:ext cx="11339643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DATA VISUALIZATION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76350"/>
            <a:ext cx="9167258" cy="337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030"/>
              </a:lnSpc>
            </a:pPr>
            <a:r>
              <a:rPr lang="en-US" sz="13030" spc="-443">
                <a:solidFill>
                  <a:srgbClr val="004AAD"/>
                </a:solidFill>
                <a:latin typeface="Montserrat Classic Bold"/>
              </a:rPr>
              <a:t>THANK YOU!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766807">
            <a:off x="10460579" y="2341404"/>
            <a:ext cx="12112141" cy="9843868"/>
          </a:xfrm>
          <a:custGeom>
            <a:avLst/>
            <a:gdLst/>
            <a:ahLst/>
            <a:cxnLst/>
            <a:rect r="r" b="b" t="t" l="l"/>
            <a:pathLst>
              <a:path h="9843868" w="12112141">
                <a:moveTo>
                  <a:pt x="0" y="0"/>
                </a:moveTo>
                <a:lnTo>
                  <a:pt x="12112141" y="0"/>
                </a:lnTo>
                <a:lnTo>
                  <a:pt x="12112141" y="9843868"/>
                </a:lnTo>
                <a:lnTo>
                  <a:pt x="0" y="9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25861">
            <a:off x="8829842" y="-2560559"/>
            <a:ext cx="13709384" cy="13709384"/>
          </a:xfrm>
          <a:custGeom>
            <a:avLst/>
            <a:gdLst/>
            <a:ahLst/>
            <a:cxnLst/>
            <a:rect r="r" b="b" t="t" l="l"/>
            <a:pathLst>
              <a:path h="13709384" w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80655" y="1194450"/>
            <a:ext cx="7110543" cy="90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00"/>
              </a:lnSpc>
            </a:pPr>
            <a:r>
              <a:rPr lang="en-US" sz="6700">
                <a:solidFill>
                  <a:srgbClr val="004AAD"/>
                </a:solidFill>
                <a:latin typeface="Montserrat Classic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80655" y="3418236"/>
            <a:ext cx="10128539" cy="350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This project showcases the use of some software tools and the steps needed to carry out a data engineering project.</a:t>
            </a:r>
          </a:p>
          <a:p>
            <a:pPr>
              <a:lnSpc>
                <a:spcPts val="3999"/>
              </a:lnSpc>
            </a:pPr>
          </a:p>
          <a:p>
            <a:pPr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The main objective of the project is to store, manipulate and finally visualize the covid stats. dataset to find some meaningful insights.</a:t>
            </a:r>
          </a:p>
          <a:p>
            <a:pPr>
              <a:lnSpc>
                <a:spcPts val="399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true" flipV="false" rot="8532740">
            <a:off x="-2651541" y="7100289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1"/>
                </a:lnTo>
                <a:lnTo>
                  <a:pt x="6729406" y="5469171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30669">
            <a:off x="-7971294" y="-10725049"/>
            <a:ext cx="18539921" cy="18539921"/>
          </a:xfrm>
          <a:custGeom>
            <a:avLst/>
            <a:gdLst/>
            <a:ahLst/>
            <a:cxnLst/>
            <a:rect r="r" b="b" t="t" l="l"/>
            <a:pathLst>
              <a:path h="18539921" w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256825"/>
            <a:ext cx="8572512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THE PROCESS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51472" y="8017099"/>
            <a:ext cx="5251928" cy="683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9"/>
              </a:lnSpc>
            </a:pPr>
            <a:r>
              <a:rPr lang="en-US" sz="3599">
                <a:solidFill>
                  <a:srgbClr val="2E2E2E"/>
                </a:solidFill>
                <a:latin typeface="Montserrat Classic"/>
              </a:rPr>
              <a:t>Data manipulation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007372" y="2366475"/>
            <a:ext cx="5251928" cy="140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>
                <a:solidFill>
                  <a:srgbClr val="2E2E2E"/>
                </a:solidFill>
                <a:latin typeface="Montserrat Classic"/>
              </a:rPr>
              <a:t>Data collection and cleansing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29422" y="5191787"/>
            <a:ext cx="5251928" cy="683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9"/>
              </a:lnSpc>
            </a:pPr>
            <a:r>
              <a:rPr lang="en-US" sz="3599">
                <a:solidFill>
                  <a:srgbClr val="2E2E2E"/>
                </a:solidFill>
                <a:latin typeface="Montserrat Classic"/>
              </a:rPr>
              <a:t>Data storage </a:t>
            </a:r>
          </a:p>
        </p:txBody>
      </p:sp>
      <p:sp>
        <p:nvSpPr>
          <p:cNvPr name="Freeform 7" id="7"/>
          <p:cNvSpPr/>
          <p:nvPr/>
        </p:nvSpPr>
        <p:spPr>
          <a:xfrm flipH="true" flipV="false" rot="5242519">
            <a:off x="-1042019" y="8240279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30669">
            <a:off x="-7971294" y="-10725049"/>
            <a:ext cx="18539921" cy="18539921"/>
          </a:xfrm>
          <a:custGeom>
            <a:avLst/>
            <a:gdLst/>
            <a:ahLst/>
            <a:cxnLst/>
            <a:rect r="r" b="b" t="t" l="l"/>
            <a:pathLst>
              <a:path h="18539921" w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256825"/>
            <a:ext cx="8572512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THE PROCESS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007372" y="2366475"/>
            <a:ext cx="5251928" cy="683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9"/>
              </a:lnSpc>
            </a:pPr>
            <a:r>
              <a:rPr lang="en-US" sz="3599">
                <a:solidFill>
                  <a:srgbClr val="2E2E2E"/>
                </a:solidFill>
                <a:latin typeface="Montserrat Classic"/>
              </a:rPr>
              <a:t>Data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29422" y="5191787"/>
            <a:ext cx="5251928" cy="683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9"/>
              </a:lnSpc>
            </a:pPr>
            <a:r>
              <a:rPr lang="en-US" sz="3599">
                <a:solidFill>
                  <a:srgbClr val="2E2E2E"/>
                </a:solidFill>
                <a:latin typeface="Montserrat Classic"/>
              </a:rPr>
              <a:t>Data visualization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5242519">
            <a:off x="-1042019" y="8240279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5759">
            <a:off x="7878598" y="2149852"/>
            <a:ext cx="10884489" cy="8846121"/>
          </a:xfrm>
          <a:custGeom>
            <a:avLst/>
            <a:gdLst/>
            <a:ahLst/>
            <a:cxnLst/>
            <a:rect r="r" b="b" t="t" l="l"/>
            <a:pathLst>
              <a:path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750300" y="3564216"/>
            <a:ext cx="8509000" cy="5270500"/>
            <a:chOff x="0" y="0"/>
            <a:chExt cx="11345333" cy="702733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4593" t="0" r="4593" b="0"/>
            <a:stretch>
              <a:fillRect/>
            </a:stretch>
          </p:blipFill>
          <p:spPr>
            <a:xfrm flipH="false" flipV="false">
              <a:off x="0" y="0"/>
              <a:ext cx="11345333" cy="7027333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028700" y="1626730"/>
            <a:ext cx="11339643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DATA STORAGE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468966"/>
            <a:ext cx="6008785" cy="501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The collected data needs to be stored on a software tool that allows me to navigate through it and perform multiple jobs and tasks on it. </a:t>
            </a:r>
          </a:p>
          <a:p>
            <a:pPr>
              <a:lnSpc>
                <a:spcPts val="3999"/>
              </a:lnSpc>
            </a:pPr>
          </a:p>
          <a:p>
            <a:pPr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Ambari is a software tool that allows me to store the data on distributed file system HDFS.</a:t>
            </a:r>
          </a:p>
          <a:p>
            <a:pPr>
              <a:lnSpc>
                <a:spcPts val="3999"/>
              </a:lnSpc>
            </a:pPr>
          </a:p>
          <a:p>
            <a:pPr>
              <a:lnSpc>
                <a:spcPts val="39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5759">
            <a:off x="7878598" y="2149852"/>
            <a:ext cx="10884489" cy="8846121"/>
          </a:xfrm>
          <a:custGeom>
            <a:avLst/>
            <a:gdLst/>
            <a:ahLst/>
            <a:cxnLst/>
            <a:rect r="r" b="b" t="t" l="l"/>
            <a:pathLst>
              <a:path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750300" y="3564216"/>
            <a:ext cx="8509000" cy="5270500"/>
            <a:chOff x="0" y="0"/>
            <a:chExt cx="11345333" cy="702733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4593" t="0" r="4593" b="0"/>
            <a:stretch>
              <a:fillRect/>
            </a:stretch>
          </p:blipFill>
          <p:spPr>
            <a:xfrm flipH="false" flipV="false">
              <a:off x="0" y="0"/>
              <a:ext cx="11345333" cy="7027333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028700" y="1626730"/>
            <a:ext cx="11339643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DATA STORAGE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468966"/>
            <a:ext cx="6008785" cy="249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The oracle virtual box allows me to operate and run a hadoop system on my windows machine and allows me to perform the jobs on my data through a web UI local host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5759">
            <a:off x="7878598" y="2149852"/>
            <a:ext cx="10884489" cy="8846121"/>
          </a:xfrm>
          <a:custGeom>
            <a:avLst/>
            <a:gdLst/>
            <a:ahLst/>
            <a:cxnLst/>
            <a:rect r="r" b="b" t="t" l="l"/>
            <a:pathLst>
              <a:path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750300" y="3564216"/>
            <a:ext cx="8509000" cy="5270500"/>
            <a:chOff x="0" y="0"/>
            <a:chExt cx="11345333" cy="702733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4593" t="0" r="4593" b="0"/>
            <a:stretch>
              <a:fillRect/>
            </a:stretch>
          </p:blipFill>
          <p:spPr>
            <a:xfrm flipH="false" flipV="false">
              <a:off x="0" y="0"/>
              <a:ext cx="11345333" cy="7027333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028700" y="1626730"/>
            <a:ext cx="11339643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DATA STORAGE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5759">
            <a:off x="7878598" y="2149852"/>
            <a:ext cx="10884489" cy="8846121"/>
          </a:xfrm>
          <a:custGeom>
            <a:avLst/>
            <a:gdLst/>
            <a:ahLst/>
            <a:cxnLst/>
            <a:rect r="r" b="b" t="t" l="l"/>
            <a:pathLst>
              <a:path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750300" y="3564216"/>
            <a:ext cx="8509000" cy="5270500"/>
            <a:chOff x="0" y="0"/>
            <a:chExt cx="11345333" cy="702733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4593" t="0" r="4593" b="0"/>
            <a:stretch>
              <a:fillRect/>
            </a:stretch>
          </p:blipFill>
          <p:spPr>
            <a:xfrm flipH="false" flipV="false">
              <a:off x="0" y="0"/>
              <a:ext cx="11345333" cy="7027333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028700" y="665571"/>
            <a:ext cx="11339643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DATA MANIPULATION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468966"/>
            <a:ext cx="6008785" cy="350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Using “Hive” allows me to query my data in a SQL like syntax that helps me navigate through my data and perform jobs that can help me understand the dataset and come out with the needed output or targeted tables.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5759">
            <a:off x="7878598" y="2149852"/>
            <a:ext cx="10884489" cy="8846121"/>
          </a:xfrm>
          <a:custGeom>
            <a:avLst/>
            <a:gdLst/>
            <a:ahLst/>
            <a:cxnLst/>
            <a:rect r="r" b="b" t="t" l="l"/>
            <a:pathLst>
              <a:path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018246"/>
            <a:ext cx="14343495" cy="4491182"/>
            <a:chOff x="0" y="0"/>
            <a:chExt cx="19124661" cy="5988242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3766" t="0" r="3766" b="0"/>
            <a:stretch>
              <a:fillRect/>
            </a:stretch>
          </p:blipFill>
          <p:spPr>
            <a:xfrm flipH="false" flipV="false">
              <a:off x="0" y="0"/>
              <a:ext cx="19124661" cy="5988242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028700" y="665571"/>
            <a:ext cx="11339643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DATA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028709"/>
            <a:ext cx="16781318" cy="63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Montserrat Classic"/>
              </a:rPr>
              <a:t>TESTS RATE PER MILLION POPULATION WAS APPLIED TO THE COUNTRIES WITH A POPULATION OVER TEN MILLION TO PROVIDE CLEARER CONTEXT.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DAFxaLZzn60</dc:identifier>
  <dcterms:modified xsi:type="dcterms:W3CDTF">2011-08-01T06:04:30Z</dcterms:modified>
  <cp:revision>1</cp:revision>
  <dc:title>Modern and Minimal Company Profile Presentation</dc:title>
</cp:coreProperties>
</file>