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339E87-48A3-4D07-8CF1-FC7A425A2894}">
  <a:tblStyle styleId="{58339E87-48A3-4D07-8CF1-FC7A425A28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aaf8a5f93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aaf8a5f93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64b5b4de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64b5b4de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6f90357f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6f9035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aaf8a5f93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aaf8a5f93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96600" y="1782288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Regression-NVIDIA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Khaled Alrashed - Abdulrahman Alshehri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825" y="0"/>
            <a:ext cx="2250175" cy="108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069525" y="560400"/>
            <a:ext cx="4980000" cy="402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11"/>
              <a:t>Introduction</a:t>
            </a:r>
            <a:endParaRPr sz="39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825" y="0"/>
            <a:ext cx="2250175" cy="108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823850" y="1002250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</a:t>
            </a:r>
            <a:r>
              <a:rPr lang="en" sz="2900"/>
              <a:t>ata Description</a:t>
            </a:r>
            <a:endParaRPr sz="290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825" y="0"/>
            <a:ext cx="2250175" cy="108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823850" y="2303050"/>
            <a:ext cx="5194800" cy="23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535"/>
              <a:t>-</a:t>
            </a:r>
            <a:r>
              <a:rPr lang="en" sz="1735"/>
              <a:t>yahoo finance</a:t>
            </a:r>
            <a:endParaRPr sz="173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735"/>
              <a:t>-10 </a:t>
            </a:r>
            <a:r>
              <a:rPr lang="en" sz="1735"/>
              <a:t>different</a:t>
            </a:r>
            <a:r>
              <a:rPr lang="en" sz="1735"/>
              <a:t> features</a:t>
            </a:r>
            <a:endParaRPr sz="173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735"/>
              <a:t>-4 categories (</a:t>
            </a:r>
            <a:r>
              <a:rPr lang="en" sz="1735"/>
              <a:t>hardware</a:t>
            </a:r>
            <a:r>
              <a:rPr lang="en" sz="1735"/>
              <a:t> </a:t>
            </a:r>
            <a:r>
              <a:rPr lang="en" sz="1735"/>
              <a:t>industry</a:t>
            </a:r>
            <a:r>
              <a:rPr lang="en" sz="1735"/>
              <a:t> , Gaming companies , </a:t>
            </a:r>
            <a:r>
              <a:rPr lang="en" sz="1735"/>
              <a:t>Cryptocurrency</a:t>
            </a:r>
            <a:r>
              <a:rPr lang="en" sz="1735"/>
              <a:t> , Others)</a:t>
            </a:r>
            <a:endParaRPr sz="173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735"/>
              <a:t>-1000 observation</a:t>
            </a:r>
            <a:endParaRPr sz="173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rPr lang="en" sz="1735"/>
              <a:t>-interval 2017-2021</a:t>
            </a:r>
            <a:endParaRPr sz="173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Google Shape;154;p16"/>
          <p:cNvGraphicFramePr/>
          <p:nvPr/>
        </p:nvGraphicFramePr>
        <p:xfrm>
          <a:off x="1474525" y="52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{58339E87-48A3-4D07-8CF1-FC7A425A2894}</a:tableStyleId>
              </a:tblPr>
              <a:tblGrid>
                <a:gridCol w="2678925"/>
              </a:tblGrid>
              <a:tr h="409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</a:rPr>
                        <a:t>NVIDIA 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</a:rPr>
                        <a:t>AMD 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</a:rPr>
                        <a:t>INTEL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</a:rPr>
                        <a:t>Activision 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</a:rPr>
                        <a:t>EA 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</a:rPr>
                        <a:t>Oil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</a:rPr>
                        <a:t>Gold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</a:rPr>
                        <a:t>Nasdaq index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</a:rPr>
                        <a:t>ETH-USD 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</a:rPr>
                        <a:t>BTC-USD 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825" y="0"/>
            <a:ext cx="2250175" cy="108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94350" y="1492725"/>
            <a:ext cx="5885700" cy="14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</a:t>
            </a:r>
            <a:r>
              <a:rPr lang="en" sz="3000"/>
              <a:t>Exploration</a:t>
            </a:r>
            <a:r>
              <a:rPr lang="en" sz="3000"/>
              <a:t> </a:t>
            </a:r>
            <a:endParaRPr sz="3000"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825" y="0"/>
            <a:ext cx="2250175" cy="108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8"/>
          <p:cNvPicPr preferRelativeResize="0"/>
          <p:nvPr/>
        </p:nvPicPr>
        <p:blipFill rotWithShape="1">
          <a:blip r:embed="rId3">
            <a:alphaModFix/>
          </a:blip>
          <a:srcRect b="0" l="-958" r="-1040" t="-908"/>
          <a:stretch/>
        </p:blipFill>
        <p:spPr>
          <a:xfrm>
            <a:off x="67800" y="110150"/>
            <a:ext cx="9015950" cy="46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0"/>
            <a:ext cx="9144000" cy="521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825" y="0"/>
            <a:ext cx="2250175" cy="108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4712475" y="4395363"/>
            <a:ext cx="1431000" cy="4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MAE = 2.74$</a:t>
            </a:r>
            <a:endParaRPr sz="1600"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53725"/>
            <a:ext cx="2250175" cy="10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5545" y="152400"/>
            <a:ext cx="7236056" cy="390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-Nasdaq index gives 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accurate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for the stock 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- the stock is following a 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positive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trend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825" y="0"/>
            <a:ext cx="2250175" cy="108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