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0" r:id="rId3"/>
    <p:sldId id="299" r:id="rId4"/>
    <p:sldId id="292" r:id="rId5"/>
    <p:sldId id="293" r:id="rId6"/>
    <p:sldId id="294" r:id="rId7"/>
    <p:sldId id="295" r:id="rId8"/>
    <p:sldId id="296" r:id="rId9"/>
    <p:sldId id="297" r:id="rId10"/>
    <p:sldId id="304" r:id="rId11"/>
    <p:sldId id="302" r:id="rId12"/>
    <p:sldId id="303" r:id="rId13"/>
    <p:sldId id="306" r:id="rId14"/>
    <p:sldId id="305" r:id="rId15"/>
    <p:sldId id="275"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705F1"/>
    <a:srgbClr val="C0C0C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4379" autoAdjust="0"/>
    <p:restoredTop sz="90860" autoAdjust="0"/>
  </p:normalViewPr>
  <p:slideViewPr>
    <p:cSldViewPr>
      <p:cViewPr varScale="1">
        <p:scale>
          <a:sx n="45" d="100"/>
          <a:sy n="45" d="100"/>
        </p:scale>
        <p:origin x="-16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dt" sz="half" idx="2"/>
          </p:nvPr>
        </p:nvSpPr>
        <p:spPr>
          <a:xfrm>
            <a:off x="457200" y="6454775"/>
            <a:ext cx="2133600" cy="244475"/>
          </a:xfrm>
        </p:spPr>
        <p:txBody>
          <a:bodyPr/>
          <a:lstStyle>
            <a:lvl1pPr>
              <a:defRPr/>
            </a:lvl1pPr>
          </a:lstStyle>
          <a:p>
            <a:endParaRPr lang="en-US"/>
          </a:p>
        </p:txBody>
      </p:sp>
      <p:sp>
        <p:nvSpPr>
          <p:cNvPr id="3078" name="Rectangle 6"/>
          <p:cNvSpPr>
            <a:spLocks noGrp="1" noChangeArrowheads="1"/>
          </p:cNvSpPr>
          <p:nvPr>
            <p:ph type="sldNum" sz="quarter" idx="4"/>
          </p:nvPr>
        </p:nvSpPr>
        <p:spPr>
          <a:xfrm>
            <a:off x="3429000" y="6454775"/>
            <a:ext cx="2133600" cy="244475"/>
          </a:xfrm>
        </p:spPr>
        <p:txBody>
          <a:bodyPr/>
          <a:lstStyle>
            <a:lvl1pPr>
              <a:defRPr/>
            </a:lvl1pPr>
          </a:lstStyle>
          <a:p>
            <a:fld id="{C3DF9531-DD0B-4717-9737-CE2DC5E7B52C}" type="slidenum">
              <a:rPr lang="en-US"/>
              <a:pPr/>
              <a:t>‹#›</a:t>
            </a:fld>
            <a:endParaRPr lang="en-US"/>
          </a:p>
        </p:txBody>
      </p:sp>
      <p:sp>
        <p:nvSpPr>
          <p:cNvPr id="3075" name="Rectangle 3"/>
          <p:cNvSpPr>
            <a:spLocks noGrp="1" noChangeArrowheads="1"/>
          </p:cNvSpPr>
          <p:nvPr>
            <p:ph type="subTitle" idx="1"/>
          </p:nvPr>
        </p:nvSpPr>
        <p:spPr bwMode="gray">
          <a:xfrm>
            <a:off x="381000" y="2286000"/>
            <a:ext cx="5638800" cy="381000"/>
          </a:xfrm>
        </p:spPr>
        <p:txBody>
          <a:bodyPr/>
          <a:lstStyle>
            <a:lvl1pPr marL="0" indent="0" algn="r">
              <a:buFont typeface="Wingdings" pitchFamily="2" charset="2"/>
              <a:buNone/>
              <a:defRPr sz="2000">
                <a:solidFill>
                  <a:schemeClr val="bg1"/>
                </a:solidFill>
              </a:defRPr>
            </a:lvl1pPr>
          </a:lstStyle>
          <a:p>
            <a:r>
              <a:rPr lang="en-US" smtClean="0"/>
              <a:t>Click to edit Master subtitle style</a:t>
            </a:r>
            <a:endParaRPr lang="en-US"/>
          </a:p>
        </p:txBody>
      </p:sp>
      <p:sp>
        <p:nvSpPr>
          <p:cNvPr id="3074" name="Rectangle 2"/>
          <p:cNvSpPr>
            <a:spLocks noGrp="1" noChangeArrowheads="1"/>
          </p:cNvSpPr>
          <p:nvPr>
            <p:ph type="ctrTitle"/>
          </p:nvPr>
        </p:nvSpPr>
        <p:spPr>
          <a:xfrm>
            <a:off x="381000" y="1600200"/>
            <a:ext cx="5638800" cy="682625"/>
          </a:xfrm>
        </p:spPr>
        <p:txBody>
          <a:bodyPr/>
          <a:lstStyle>
            <a:lvl1pPr algn="r">
              <a:defRPr sz="4000" b="1">
                <a:solidFill>
                  <a:schemeClr val="bg1"/>
                </a:solidFill>
              </a:defRPr>
            </a:lvl1pPr>
          </a:lstStyle>
          <a:p>
            <a:r>
              <a:rPr lang="en-US" smtClean="0"/>
              <a:t>Click to edit Master title style</a:t>
            </a:r>
            <a:endParaRPr lang="en-US"/>
          </a:p>
        </p:txBody>
      </p:sp>
    </p:spTree>
  </p:cSld>
  <p:clrMapOvr>
    <a:masterClrMapping/>
  </p:clrMapOvr>
  <p:transition advTm="200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www.themegallery.com</a:t>
            </a:r>
          </a:p>
        </p:txBody>
      </p:sp>
      <p:sp>
        <p:nvSpPr>
          <p:cNvPr id="6" name="Slide Number Placeholder 5"/>
          <p:cNvSpPr>
            <a:spLocks noGrp="1"/>
          </p:cNvSpPr>
          <p:nvPr>
            <p:ph type="sldNum" sz="quarter" idx="12"/>
          </p:nvPr>
        </p:nvSpPr>
        <p:spPr/>
        <p:txBody>
          <a:bodyPr/>
          <a:lstStyle>
            <a:lvl1pPr>
              <a:defRPr/>
            </a:lvl1pPr>
          </a:lstStyle>
          <a:p>
            <a:fld id="{1C47DE43-7F00-4D06-A75D-1FFF9456EBAF}" type="slidenum">
              <a:rPr lang="en-US"/>
              <a:pPr/>
              <a:t>‹#›</a:t>
            </a:fld>
            <a:endParaRPr lang="en-US"/>
          </a:p>
        </p:txBody>
      </p:sp>
    </p:spTree>
  </p:cSld>
  <p:clrMapOvr>
    <a:masterClrMapping/>
  </p:clrMapOvr>
  <p:transition advTm="2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www.themegallery.com</a:t>
            </a:r>
          </a:p>
        </p:txBody>
      </p:sp>
      <p:sp>
        <p:nvSpPr>
          <p:cNvPr id="6" name="Slide Number Placeholder 5"/>
          <p:cNvSpPr>
            <a:spLocks noGrp="1"/>
          </p:cNvSpPr>
          <p:nvPr>
            <p:ph type="sldNum" sz="quarter" idx="12"/>
          </p:nvPr>
        </p:nvSpPr>
        <p:spPr/>
        <p:txBody>
          <a:bodyPr/>
          <a:lstStyle>
            <a:lvl1pPr>
              <a:defRPr/>
            </a:lvl1pPr>
          </a:lstStyle>
          <a:p>
            <a:fld id="{9392DD2A-9782-4D73-80BE-C1199CC585DA}" type="slidenum">
              <a:rPr lang="en-US"/>
              <a:pPr/>
              <a:t>‹#›</a:t>
            </a:fld>
            <a:endParaRPr lang="en-US"/>
          </a:p>
        </p:txBody>
      </p:sp>
    </p:spTree>
  </p:cSld>
  <p:clrMapOvr>
    <a:masterClrMapping/>
  </p:clrMapOvr>
  <p:transition advTm="2000"/>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96975" y="457200"/>
            <a:ext cx="4114800" cy="4873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19200"/>
            <a:ext cx="8229600" cy="51054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400800"/>
            <a:ext cx="2133600" cy="320675"/>
          </a:xfrm>
        </p:spPr>
        <p:txBody>
          <a:bodyPr/>
          <a:lstStyle>
            <a:lvl1pPr>
              <a:defRPr/>
            </a:lvl1pPr>
          </a:lstStyle>
          <a:p>
            <a:endParaRPr lang="en-US"/>
          </a:p>
        </p:txBody>
      </p:sp>
      <p:sp>
        <p:nvSpPr>
          <p:cNvPr id="5" name="Footer Placeholder 4"/>
          <p:cNvSpPr>
            <a:spLocks noGrp="1"/>
          </p:cNvSpPr>
          <p:nvPr>
            <p:ph type="ftr" sz="quarter" idx="11"/>
          </p:nvPr>
        </p:nvSpPr>
        <p:spPr>
          <a:xfrm>
            <a:off x="5410200" y="6450013"/>
            <a:ext cx="2286000" cy="320675"/>
          </a:xfrm>
        </p:spPr>
        <p:txBody>
          <a:bodyPr/>
          <a:lstStyle>
            <a:lvl1pPr>
              <a:defRPr/>
            </a:lvl1pPr>
          </a:lstStyle>
          <a:p>
            <a:r>
              <a:rPr lang="en-US"/>
              <a:t>www.themegallery.com</a:t>
            </a:r>
          </a:p>
        </p:txBody>
      </p:sp>
      <p:sp>
        <p:nvSpPr>
          <p:cNvPr id="6" name="Slide Number Placeholder 5"/>
          <p:cNvSpPr>
            <a:spLocks noGrp="1"/>
          </p:cNvSpPr>
          <p:nvPr>
            <p:ph type="sldNum" sz="quarter" idx="12"/>
          </p:nvPr>
        </p:nvSpPr>
        <p:spPr>
          <a:xfrm>
            <a:off x="4114800" y="6400800"/>
            <a:ext cx="838200" cy="320675"/>
          </a:xfrm>
        </p:spPr>
        <p:txBody>
          <a:bodyPr/>
          <a:lstStyle>
            <a:lvl1pPr>
              <a:defRPr/>
            </a:lvl1pPr>
          </a:lstStyle>
          <a:p>
            <a:fld id="{BCB6A55B-A638-4988-940A-73F62E2AC7EC}" type="slidenum">
              <a:rPr lang="en-US"/>
              <a:pPr/>
              <a:t>‹#›</a:t>
            </a:fld>
            <a:endParaRPr lang="en-US"/>
          </a:p>
        </p:txBody>
      </p:sp>
    </p:spTree>
  </p:cSld>
  <p:clrMapOvr>
    <a:masterClrMapping/>
  </p:clrMapOvr>
  <p:transition advTm="2000"/>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92CF879-856E-464E-B3BE-67BED297504B}" type="slidenum">
              <a:rPr lang="en-US"/>
              <a:pPr/>
              <a:t>‹#›</a:t>
            </a:fld>
            <a:endParaRPr lang="en-US"/>
          </a:p>
        </p:txBody>
      </p:sp>
    </p:spTree>
  </p:cSld>
  <p:clrMapOvr>
    <a:masterClrMapping/>
  </p:clrMapOvr>
  <p:transition advTm="200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www.themegallery.com</a:t>
            </a:r>
          </a:p>
        </p:txBody>
      </p:sp>
      <p:sp>
        <p:nvSpPr>
          <p:cNvPr id="6" name="Slide Number Placeholder 5"/>
          <p:cNvSpPr>
            <a:spLocks noGrp="1"/>
          </p:cNvSpPr>
          <p:nvPr>
            <p:ph type="sldNum" sz="quarter" idx="12"/>
          </p:nvPr>
        </p:nvSpPr>
        <p:spPr/>
        <p:txBody>
          <a:bodyPr/>
          <a:lstStyle>
            <a:lvl1pPr>
              <a:defRPr/>
            </a:lvl1pPr>
          </a:lstStyle>
          <a:p>
            <a:fld id="{CA1E846C-BFA3-49BB-92A7-0335D0B74621}" type="slidenum">
              <a:rPr lang="en-US"/>
              <a:pPr/>
              <a:t>‹#›</a:t>
            </a:fld>
            <a:endParaRPr lang="en-US"/>
          </a:p>
        </p:txBody>
      </p:sp>
    </p:spTree>
  </p:cSld>
  <p:clrMapOvr>
    <a:masterClrMapping/>
  </p:clrMapOvr>
  <p:transition advTm="2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www.themegallery.com</a:t>
            </a:r>
          </a:p>
        </p:txBody>
      </p:sp>
      <p:sp>
        <p:nvSpPr>
          <p:cNvPr id="7" name="Slide Number Placeholder 6"/>
          <p:cNvSpPr>
            <a:spLocks noGrp="1"/>
          </p:cNvSpPr>
          <p:nvPr>
            <p:ph type="sldNum" sz="quarter" idx="12"/>
          </p:nvPr>
        </p:nvSpPr>
        <p:spPr/>
        <p:txBody>
          <a:bodyPr/>
          <a:lstStyle>
            <a:lvl1pPr>
              <a:defRPr/>
            </a:lvl1pPr>
          </a:lstStyle>
          <a:p>
            <a:fld id="{820A1E41-5560-42A2-BEFF-BE711CBCD481}" type="slidenum">
              <a:rPr lang="en-US"/>
              <a:pPr/>
              <a:t>‹#›</a:t>
            </a:fld>
            <a:endParaRPr lang="en-US"/>
          </a:p>
        </p:txBody>
      </p:sp>
    </p:spTree>
  </p:cSld>
  <p:clrMapOvr>
    <a:masterClrMapping/>
  </p:clrMapOvr>
  <p:transition advTm="200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www.themegallery.com</a:t>
            </a:r>
          </a:p>
        </p:txBody>
      </p:sp>
      <p:sp>
        <p:nvSpPr>
          <p:cNvPr id="9" name="Slide Number Placeholder 8"/>
          <p:cNvSpPr>
            <a:spLocks noGrp="1"/>
          </p:cNvSpPr>
          <p:nvPr>
            <p:ph type="sldNum" sz="quarter" idx="12"/>
          </p:nvPr>
        </p:nvSpPr>
        <p:spPr/>
        <p:txBody>
          <a:bodyPr/>
          <a:lstStyle>
            <a:lvl1pPr>
              <a:defRPr/>
            </a:lvl1pPr>
          </a:lstStyle>
          <a:p>
            <a:fld id="{48118591-A274-4395-8786-2B312F34A97A}" type="slidenum">
              <a:rPr lang="en-US"/>
              <a:pPr/>
              <a:t>‹#›</a:t>
            </a:fld>
            <a:endParaRPr lang="en-US"/>
          </a:p>
        </p:txBody>
      </p:sp>
    </p:spTree>
  </p:cSld>
  <p:clrMapOvr>
    <a:masterClrMapping/>
  </p:clrMapOvr>
  <p:transition advTm="2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www.themegallery.com</a:t>
            </a:r>
          </a:p>
        </p:txBody>
      </p:sp>
      <p:sp>
        <p:nvSpPr>
          <p:cNvPr id="5" name="Slide Number Placeholder 4"/>
          <p:cNvSpPr>
            <a:spLocks noGrp="1"/>
          </p:cNvSpPr>
          <p:nvPr>
            <p:ph type="sldNum" sz="quarter" idx="12"/>
          </p:nvPr>
        </p:nvSpPr>
        <p:spPr/>
        <p:txBody>
          <a:bodyPr/>
          <a:lstStyle>
            <a:lvl1pPr>
              <a:defRPr/>
            </a:lvl1pPr>
          </a:lstStyle>
          <a:p>
            <a:fld id="{54AD7876-BBB3-4AD5-884A-06704B2C2D2A}" type="slidenum">
              <a:rPr lang="en-US"/>
              <a:pPr/>
              <a:t>‹#›</a:t>
            </a:fld>
            <a:endParaRPr lang="en-US"/>
          </a:p>
        </p:txBody>
      </p:sp>
    </p:spTree>
  </p:cSld>
  <p:clrMapOvr>
    <a:masterClrMapping/>
  </p:clrMapOvr>
  <p:transition advTm="2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www.themegallery.com</a:t>
            </a:r>
          </a:p>
        </p:txBody>
      </p:sp>
      <p:sp>
        <p:nvSpPr>
          <p:cNvPr id="4" name="Slide Number Placeholder 3"/>
          <p:cNvSpPr>
            <a:spLocks noGrp="1"/>
          </p:cNvSpPr>
          <p:nvPr>
            <p:ph type="sldNum" sz="quarter" idx="12"/>
          </p:nvPr>
        </p:nvSpPr>
        <p:spPr/>
        <p:txBody>
          <a:bodyPr/>
          <a:lstStyle>
            <a:lvl1pPr>
              <a:defRPr/>
            </a:lvl1pPr>
          </a:lstStyle>
          <a:p>
            <a:fld id="{D5B60034-B255-46C2-A913-ADAFC10D4387}" type="slidenum">
              <a:rPr lang="en-US"/>
              <a:pPr/>
              <a:t>‹#›</a:t>
            </a:fld>
            <a:endParaRPr lang="en-US"/>
          </a:p>
        </p:txBody>
      </p:sp>
    </p:spTree>
  </p:cSld>
  <p:clrMapOvr>
    <a:masterClrMapping/>
  </p:clrMapOvr>
  <p:transition advTm="2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www.themegallery.com</a:t>
            </a:r>
          </a:p>
        </p:txBody>
      </p:sp>
      <p:sp>
        <p:nvSpPr>
          <p:cNvPr id="7" name="Slide Number Placeholder 6"/>
          <p:cNvSpPr>
            <a:spLocks noGrp="1"/>
          </p:cNvSpPr>
          <p:nvPr>
            <p:ph type="sldNum" sz="quarter" idx="12"/>
          </p:nvPr>
        </p:nvSpPr>
        <p:spPr/>
        <p:txBody>
          <a:bodyPr/>
          <a:lstStyle>
            <a:lvl1pPr>
              <a:defRPr/>
            </a:lvl1pPr>
          </a:lstStyle>
          <a:p>
            <a:fld id="{BDCC5BB5-A29E-418B-9EDD-D0D6D879E2D3}" type="slidenum">
              <a:rPr lang="en-US"/>
              <a:pPr/>
              <a:t>‹#›</a:t>
            </a:fld>
            <a:endParaRPr lang="en-US"/>
          </a:p>
        </p:txBody>
      </p:sp>
    </p:spTree>
  </p:cSld>
  <p:clrMapOvr>
    <a:masterClrMapping/>
  </p:clrMapOvr>
  <p:transition advTm="2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www.themegallery.com</a:t>
            </a:r>
          </a:p>
        </p:txBody>
      </p:sp>
      <p:sp>
        <p:nvSpPr>
          <p:cNvPr id="7" name="Slide Number Placeholder 6"/>
          <p:cNvSpPr>
            <a:spLocks noGrp="1"/>
          </p:cNvSpPr>
          <p:nvPr>
            <p:ph type="sldNum" sz="quarter" idx="12"/>
          </p:nvPr>
        </p:nvSpPr>
        <p:spPr/>
        <p:txBody>
          <a:bodyPr/>
          <a:lstStyle>
            <a:lvl1pPr>
              <a:defRPr/>
            </a:lvl1pPr>
          </a:lstStyle>
          <a:p>
            <a:fld id="{04D39215-F5F1-4F8C-AF21-9C6B189AF5F9}" type="slidenum">
              <a:rPr lang="en-US"/>
              <a:pPr/>
              <a:t>‹#›</a:t>
            </a:fld>
            <a:endParaRPr lang="en-US"/>
          </a:p>
        </p:txBody>
      </p:sp>
    </p:spTree>
  </p:cSld>
  <p:clrMapOvr>
    <a:masterClrMapping/>
  </p:clrMapOvr>
  <p:transition advTm="2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grpSp>
        <p:nvGrpSpPr>
          <p:cNvPr id="1080" name="Group 56"/>
          <p:cNvGrpSpPr>
            <a:grpSpLocks/>
          </p:cNvGrpSpPr>
          <p:nvPr/>
        </p:nvGrpSpPr>
        <p:grpSpPr bwMode="auto">
          <a:xfrm>
            <a:off x="7938" y="501650"/>
            <a:ext cx="1108075" cy="336550"/>
            <a:chOff x="5" y="316"/>
            <a:chExt cx="698" cy="212"/>
          </a:xfrm>
        </p:grpSpPr>
        <p:sp>
          <p:nvSpPr>
            <p:cNvPr id="1044" name="Rectangle 20"/>
            <p:cNvSpPr>
              <a:spLocks noChangeArrowheads="1"/>
            </p:cNvSpPr>
            <p:nvPr userDrawn="1"/>
          </p:nvSpPr>
          <p:spPr bwMode="gray">
            <a:xfrm>
              <a:off x="5" y="480"/>
              <a:ext cx="698" cy="48"/>
            </a:xfrm>
            <a:prstGeom prst="rect">
              <a:avLst/>
            </a:prstGeom>
            <a:gradFill rotWithShape="1">
              <a:gsLst>
                <a:gs pos="0">
                  <a:schemeClr val="bg2">
                    <a:gamma/>
                    <a:tint val="36471"/>
                    <a:invGamma/>
                  </a:schemeClr>
                </a:gs>
                <a:gs pos="100000">
                  <a:schemeClr val="bg2"/>
                </a:gs>
              </a:gsLst>
              <a:lin ang="0" scaled="1"/>
            </a:gradFill>
            <a:ln w="9525">
              <a:noFill/>
              <a:miter lim="800000"/>
              <a:headEnd/>
              <a:tailEnd/>
            </a:ln>
            <a:effectLst/>
          </p:spPr>
          <p:txBody>
            <a:bodyPr wrap="none" anchor="ctr"/>
            <a:lstStyle/>
            <a:p>
              <a:endParaRPr lang="en-US"/>
            </a:p>
          </p:txBody>
        </p:sp>
        <p:sp>
          <p:nvSpPr>
            <p:cNvPr id="1045" name="Rectangle 21"/>
            <p:cNvSpPr>
              <a:spLocks noChangeArrowheads="1"/>
            </p:cNvSpPr>
            <p:nvPr userDrawn="1"/>
          </p:nvSpPr>
          <p:spPr bwMode="gray">
            <a:xfrm>
              <a:off x="5" y="427"/>
              <a:ext cx="698" cy="48"/>
            </a:xfrm>
            <a:prstGeom prst="rect">
              <a:avLst/>
            </a:prstGeom>
            <a:gradFill rotWithShape="1">
              <a:gsLst>
                <a:gs pos="0">
                  <a:schemeClr val="bg2">
                    <a:gamma/>
                    <a:tint val="36471"/>
                    <a:invGamma/>
                  </a:schemeClr>
                </a:gs>
                <a:gs pos="100000">
                  <a:schemeClr val="bg2"/>
                </a:gs>
              </a:gsLst>
              <a:lin ang="0" scaled="1"/>
            </a:gradFill>
            <a:ln w="9525">
              <a:noFill/>
              <a:miter lim="800000"/>
              <a:headEnd/>
              <a:tailEnd/>
            </a:ln>
            <a:effectLst/>
          </p:spPr>
          <p:txBody>
            <a:bodyPr wrap="none" anchor="ctr"/>
            <a:lstStyle/>
            <a:p>
              <a:endParaRPr lang="en-US"/>
            </a:p>
          </p:txBody>
        </p:sp>
        <p:sp>
          <p:nvSpPr>
            <p:cNvPr id="1046" name="Rectangle 22"/>
            <p:cNvSpPr>
              <a:spLocks noChangeArrowheads="1"/>
            </p:cNvSpPr>
            <p:nvPr userDrawn="1"/>
          </p:nvSpPr>
          <p:spPr bwMode="gray">
            <a:xfrm>
              <a:off x="5" y="369"/>
              <a:ext cx="698" cy="48"/>
            </a:xfrm>
            <a:prstGeom prst="rect">
              <a:avLst/>
            </a:prstGeom>
            <a:gradFill rotWithShape="1">
              <a:gsLst>
                <a:gs pos="0">
                  <a:schemeClr val="bg2">
                    <a:gamma/>
                    <a:tint val="36471"/>
                    <a:invGamma/>
                  </a:schemeClr>
                </a:gs>
                <a:gs pos="100000">
                  <a:schemeClr val="bg2"/>
                </a:gs>
              </a:gsLst>
              <a:lin ang="0" scaled="1"/>
            </a:gradFill>
            <a:ln w="9525">
              <a:noFill/>
              <a:miter lim="800000"/>
              <a:headEnd/>
              <a:tailEnd/>
            </a:ln>
            <a:effectLst/>
          </p:spPr>
          <p:txBody>
            <a:bodyPr wrap="none" anchor="ctr"/>
            <a:lstStyle/>
            <a:p>
              <a:endParaRPr lang="en-US"/>
            </a:p>
          </p:txBody>
        </p:sp>
        <p:sp>
          <p:nvSpPr>
            <p:cNvPr id="1047" name="Rectangle 23"/>
            <p:cNvSpPr>
              <a:spLocks noChangeArrowheads="1"/>
            </p:cNvSpPr>
            <p:nvPr userDrawn="1"/>
          </p:nvSpPr>
          <p:spPr bwMode="gray">
            <a:xfrm>
              <a:off x="5" y="316"/>
              <a:ext cx="698" cy="48"/>
            </a:xfrm>
            <a:prstGeom prst="rect">
              <a:avLst/>
            </a:prstGeom>
            <a:gradFill rotWithShape="1">
              <a:gsLst>
                <a:gs pos="0">
                  <a:schemeClr val="bg2">
                    <a:gamma/>
                    <a:tint val="36471"/>
                    <a:invGamma/>
                  </a:schemeClr>
                </a:gs>
                <a:gs pos="100000">
                  <a:schemeClr val="bg2"/>
                </a:gs>
              </a:gsLst>
              <a:lin ang="0" scaled="1"/>
            </a:gradFill>
            <a:ln w="9525">
              <a:noFill/>
              <a:miter lim="800000"/>
              <a:headEnd/>
              <a:tailEnd/>
            </a:ln>
            <a:effectLst/>
          </p:spPr>
          <p:txBody>
            <a:bodyPr wrap="none" anchor="ctr"/>
            <a:lstStyle/>
            <a:p>
              <a:endParaRPr lang="en-US"/>
            </a:p>
          </p:txBody>
        </p:sp>
      </p:grpSp>
      <p:sp>
        <p:nvSpPr>
          <p:cNvPr id="1027" name="Rectangle 3"/>
          <p:cNvSpPr>
            <a:spLocks noGrp="1" noChangeArrowheads="1"/>
          </p:cNvSpPr>
          <p:nvPr>
            <p:ph type="body" idx="1"/>
          </p:nvPr>
        </p:nvSpPr>
        <p:spPr bwMode="auto">
          <a:xfrm>
            <a:off x="457200" y="1219200"/>
            <a:ext cx="82296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9" name="Rectangle 5"/>
          <p:cNvSpPr>
            <a:spLocks noGrp="1" noChangeArrowheads="1"/>
          </p:cNvSpPr>
          <p:nvPr>
            <p:ph type="ftr" sz="quarter" idx="3"/>
          </p:nvPr>
        </p:nvSpPr>
        <p:spPr bwMode="auto">
          <a:xfrm>
            <a:off x="5410200" y="6450013"/>
            <a:ext cx="22860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vl1pPr>
          </a:lstStyle>
          <a:p>
            <a:r>
              <a:rPr lang="en-US"/>
              <a:t>www.themegallery.com</a:t>
            </a:r>
          </a:p>
        </p:txBody>
      </p:sp>
      <p:sp>
        <p:nvSpPr>
          <p:cNvPr id="1030" name="Rectangle 6"/>
          <p:cNvSpPr>
            <a:spLocks noGrp="1" noChangeArrowheads="1"/>
          </p:cNvSpPr>
          <p:nvPr>
            <p:ph type="sldNum" sz="quarter" idx="4"/>
          </p:nvPr>
        </p:nvSpPr>
        <p:spPr bwMode="auto">
          <a:xfrm>
            <a:off x="4114800" y="6400800"/>
            <a:ext cx="8382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fld id="{A4122DC0-958B-40F3-A7DA-67E49326E439}" type="slidenum">
              <a:rPr lang="en-US"/>
              <a:pPr/>
              <a:t>‹#›</a:t>
            </a:fld>
            <a:endParaRPr lang="en-US"/>
          </a:p>
        </p:txBody>
      </p:sp>
      <p:sp>
        <p:nvSpPr>
          <p:cNvPr id="1026" name="Rectangle 2"/>
          <p:cNvSpPr>
            <a:spLocks noGrp="1" noChangeArrowheads="1"/>
          </p:cNvSpPr>
          <p:nvPr>
            <p:ph type="title"/>
          </p:nvPr>
        </p:nvSpPr>
        <p:spPr bwMode="gray">
          <a:xfrm>
            <a:off x="1196975" y="457200"/>
            <a:ext cx="4114800" cy="487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7" name="Freeform 53"/>
          <p:cNvSpPr>
            <a:spLocks/>
          </p:cNvSpPr>
          <p:nvPr/>
        </p:nvSpPr>
        <p:spPr bwMode="gray">
          <a:xfrm>
            <a:off x="1143000" y="457200"/>
            <a:ext cx="130175" cy="457200"/>
          </a:xfrm>
          <a:custGeom>
            <a:avLst/>
            <a:gdLst/>
            <a:ahLst/>
            <a:cxnLst>
              <a:cxn ang="0">
                <a:pos x="96" y="0"/>
              </a:cxn>
              <a:cxn ang="0">
                <a:pos x="0" y="0"/>
              </a:cxn>
              <a:cxn ang="0">
                <a:pos x="0" y="288"/>
              </a:cxn>
              <a:cxn ang="0">
                <a:pos x="96" y="288"/>
              </a:cxn>
            </a:cxnLst>
            <a:rect l="0" t="0" r="r" b="b"/>
            <a:pathLst>
              <a:path w="96" h="288">
                <a:moveTo>
                  <a:pt x="96" y="0"/>
                </a:moveTo>
                <a:lnTo>
                  <a:pt x="0" y="0"/>
                </a:lnTo>
                <a:lnTo>
                  <a:pt x="0" y="288"/>
                </a:lnTo>
                <a:lnTo>
                  <a:pt x="96" y="288"/>
                </a:lnTo>
              </a:path>
            </a:pathLst>
          </a:custGeom>
          <a:noFill/>
          <a:ln w="9525">
            <a:solidFill>
              <a:schemeClr val="tx1"/>
            </a:solidFill>
            <a:round/>
            <a:headEnd/>
            <a:tailEnd/>
          </a:ln>
          <a:effectLst/>
        </p:spPr>
        <p:txBody>
          <a:bodyPr/>
          <a:lstStyle/>
          <a:p>
            <a:endParaRPr lang="en-US"/>
          </a:p>
        </p:txBody>
      </p:sp>
      <p:grpSp>
        <p:nvGrpSpPr>
          <p:cNvPr id="1079" name="Group 55"/>
          <p:cNvGrpSpPr>
            <a:grpSpLocks/>
          </p:cNvGrpSpPr>
          <p:nvPr/>
        </p:nvGrpSpPr>
        <p:grpSpPr bwMode="auto">
          <a:xfrm>
            <a:off x="5311775" y="457200"/>
            <a:ext cx="3832225" cy="457200"/>
            <a:chOff x="3346" y="288"/>
            <a:chExt cx="2414" cy="288"/>
          </a:xfrm>
        </p:grpSpPr>
        <p:sp>
          <p:nvSpPr>
            <p:cNvPr id="1071" name="Rectangle 47"/>
            <p:cNvSpPr>
              <a:spLocks noChangeArrowheads="1"/>
            </p:cNvSpPr>
            <p:nvPr userDrawn="1"/>
          </p:nvSpPr>
          <p:spPr bwMode="gray">
            <a:xfrm>
              <a:off x="3422" y="493"/>
              <a:ext cx="2338" cy="48"/>
            </a:xfrm>
            <a:prstGeom prst="rect">
              <a:avLst/>
            </a:prstGeom>
            <a:gradFill rotWithShape="1">
              <a:gsLst>
                <a:gs pos="0">
                  <a:schemeClr val="bg2"/>
                </a:gs>
                <a:gs pos="100000">
                  <a:schemeClr val="bg2">
                    <a:gamma/>
                    <a:tint val="21176"/>
                    <a:invGamma/>
                  </a:schemeClr>
                </a:gs>
              </a:gsLst>
              <a:lin ang="0" scaled="1"/>
            </a:gradFill>
            <a:ln w="9525">
              <a:noFill/>
              <a:miter lim="800000"/>
              <a:headEnd/>
              <a:tailEnd/>
            </a:ln>
            <a:effectLst/>
          </p:spPr>
          <p:txBody>
            <a:bodyPr wrap="none" anchor="ctr"/>
            <a:lstStyle/>
            <a:p>
              <a:endParaRPr lang="en-US"/>
            </a:p>
          </p:txBody>
        </p:sp>
        <p:sp>
          <p:nvSpPr>
            <p:cNvPr id="1072" name="Rectangle 48"/>
            <p:cNvSpPr>
              <a:spLocks noChangeArrowheads="1"/>
            </p:cNvSpPr>
            <p:nvPr userDrawn="1"/>
          </p:nvSpPr>
          <p:spPr bwMode="gray">
            <a:xfrm>
              <a:off x="3422" y="440"/>
              <a:ext cx="2338" cy="48"/>
            </a:xfrm>
            <a:prstGeom prst="rect">
              <a:avLst/>
            </a:prstGeom>
            <a:gradFill rotWithShape="1">
              <a:gsLst>
                <a:gs pos="0">
                  <a:schemeClr val="bg2"/>
                </a:gs>
                <a:gs pos="100000">
                  <a:schemeClr val="bg2">
                    <a:gamma/>
                    <a:tint val="21176"/>
                    <a:invGamma/>
                  </a:schemeClr>
                </a:gs>
              </a:gsLst>
              <a:lin ang="0" scaled="1"/>
            </a:gradFill>
            <a:ln w="9525">
              <a:noFill/>
              <a:miter lim="800000"/>
              <a:headEnd/>
              <a:tailEnd/>
            </a:ln>
            <a:effectLst/>
          </p:spPr>
          <p:txBody>
            <a:bodyPr wrap="none" anchor="ctr"/>
            <a:lstStyle/>
            <a:p>
              <a:endParaRPr lang="en-US"/>
            </a:p>
          </p:txBody>
        </p:sp>
        <p:sp>
          <p:nvSpPr>
            <p:cNvPr id="1073" name="Rectangle 49"/>
            <p:cNvSpPr>
              <a:spLocks noChangeArrowheads="1"/>
            </p:cNvSpPr>
            <p:nvPr userDrawn="1"/>
          </p:nvSpPr>
          <p:spPr bwMode="gray">
            <a:xfrm>
              <a:off x="3421" y="382"/>
              <a:ext cx="2338" cy="48"/>
            </a:xfrm>
            <a:prstGeom prst="rect">
              <a:avLst/>
            </a:prstGeom>
            <a:gradFill rotWithShape="1">
              <a:gsLst>
                <a:gs pos="0">
                  <a:schemeClr val="bg2"/>
                </a:gs>
                <a:gs pos="100000">
                  <a:schemeClr val="bg2">
                    <a:gamma/>
                    <a:tint val="21176"/>
                    <a:invGamma/>
                  </a:schemeClr>
                </a:gs>
              </a:gsLst>
              <a:lin ang="0" scaled="1"/>
            </a:gradFill>
            <a:ln w="9525">
              <a:noFill/>
              <a:miter lim="800000"/>
              <a:headEnd/>
              <a:tailEnd/>
            </a:ln>
            <a:effectLst/>
          </p:spPr>
          <p:txBody>
            <a:bodyPr wrap="none" anchor="ctr"/>
            <a:lstStyle/>
            <a:p>
              <a:endParaRPr lang="en-US"/>
            </a:p>
          </p:txBody>
        </p:sp>
        <p:sp>
          <p:nvSpPr>
            <p:cNvPr id="1074" name="Rectangle 50"/>
            <p:cNvSpPr>
              <a:spLocks noChangeArrowheads="1"/>
            </p:cNvSpPr>
            <p:nvPr userDrawn="1"/>
          </p:nvSpPr>
          <p:spPr bwMode="gray">
            <a:xfrm>
              <a:off x="3421" y="329"/>
              <a:ext cx="2338" cy="48"/>
            </a:xfrm>
            <a:prstGeom prst="rect">
              <a:avLst/>
            </a:prstGeom>
            <a:gradFill rotWithShape="1">
              <a:gsLst>
                <a:gs pos="0">
                  <a:schemeClr val="bg2"/>
                </a:gs>
                <a:gs pos="100000">
                  <a:schemeClr val="bg2">
                    <a:gamma/>
                    <a:tint val="21176"/>
                    <a:invGamma/>
                  </a:schemeClr>
                </a:gs>
              </a:gsLst>
              <a:lin ang="0" scaled="1"/>
            </a:gradFill>
            <a:ln w="9525">
              <a:noFill/>
              <a:miter lim="800000"/>
              <a:headEnd/>
              <a:tailEnd/>
            </a:ln>
            <a:effectLst/>
          </p:spPr>
          <p:txBody>
            <a:bodyPr wrap="none" anchor="ctr"/>
            <a:lstStyle/>
            <a:p>
              <a:endParaRPr lang="en-US"/>
            </a:p>
          </p:txBody>
        </p:sp>
        <p:sp>
          <p:nvSpPr>
            <p:cNvPr id="1078" name="Freeform 54"/>
            <p:cNvSpPr>
              <a:spLocks/>
            </p:cNvSpPr>
            <p:nvPr userDrawn="1"/>
          </p:nvSpPr>
          <p:spPr bwMode="gray">
            <a:xfrm flipH="1">
              <a:off x="3346" y="288"/>
              <a:ext cx="48" cy="288"/>
            </a:xfrm>
            <a:custGeom>
              <a:avLst/>
              <a:gdLst/>
              <a:ahLst/>
              <a:cxnLst>
                <a:cxn ang="0">
                  <a:pos x="96" y="0"/>
                </a:cxn>
                <a:cxn ang="0">
                  <a:pos x="0" y="0"/>
                </a:cxn>
                <a:cxn ang="0">
                  <a:pos x="0" y="288"/>
                </a:cxn>
                <a:cxn ang="0">
                  <a:pos x="96" y="288"/>
                </a:cxn>
              </a:cxnLst>
              <a:rect l="0" t="0" r="r" b="b"/>
              <a:pathLst>
                <a:path w="96" h="288">
                  <a:moveTo>
                    <a:pt x="96" y="0"/>
                  </a:moveTo>
                  <a:lnTo>
                    <a:pt x="0" y="0"/>
                  </a:lnTo>
                  <a:lnTo>
                    <a:pt x="0" y="288"/>
                  </a:lnTo>
                  <a:lnTo>
                    <a:pt x="96" y="288"/>
                  </a:lnTo>
                </a:path>
              </a:pathLst>
            </a:custGeom>
            <a:noFill/>
            <a:ln w="9525">
              <a:solidFill>
                <a:schemeClr val="tx1"/>
              </a:solidFill>
              <a:round/>
              <a:headEnd/>
              <a:tailEnd/>
            </a:ln>
            <a:effec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advTm="2000"/>
  <p:timing>
    <p:tnLst>
      <p:par>
        <p:cTn id="1" dur="indefinite" restart="never" nodeType="tmRoot"/>
      </p:par>
    </p:tnLst>
  </p:timing>
  <p:hf sldNum="0" hdr="0" dt="0"/>
  <p:txStyles>
    <p:titleStyle>
      <a:lvl1pPr algn="ctr" rtl="0" eaLnBrk="1" fontAlgn="base" hangingPunct="1">
        <a:spcBef>
          <a:spcPct val="0"/>
        </a:spcBef>
        <a:spcAft>
          <a:spcPct val="0"/>
        </a:spcAft>
        <a:defRPr sz="3200">
          <a:solidFill>
            <a:schemeClr val="tx1"/>
          </a:solidFill>
          <a:latin typeface="+mj-lt"/>
          <a:ea typeface="+mj-ea"/>
          <a:cs typeface="+mj-cs"/>
        </a:defRPr>
      </a:lvl1pPr>
      <a:lvl2pPr algn="ctr" rtl="0" eaLnBrk="1" fontAlgn="base" hangingPunct="1">
        <a:spcBef>
          <a:spcPct val="0"/>
        </a:spcBef>
        <a:spcAft>
          <a:spcPct val="0"/>
        </a:spcAft>
        <a:defRPr sz="3200">
          <a:solidFill>
            <a:schemeClr val="tx1"/>
          </a:solidFill>
          <a:latin typeface="Arial" charset="0"/>
        </a:defRPr>
      </a:lvl2pPr>
      <a:lvl3pPr algn="ctr" rtl="0" eaLnBrk="1" fontAlgn="base" hangingPunct="1">
        <a:spcBef>
          <a:spcPct val="0"/>
        </a:spcBef>
        <a:spcAft>
          <a:spcPct val="0"/>
        </a:spcAft>
        <a:defRPr sz="3200">
          <a:solidFill>
            <a:schemeClr val="tx1"/>
          </a:solidFill>
          <a:latin typeface="Arial" charset="0"/>
        </a:defRPr>
      </a:lvl3pPr>
      <a:lvl4pPr algn="ctr" rtl="0" eaLnBrk="1" fontAlgn="base" hangingPunct="1">
        <a:spcBef>
          <a:spcPct val="0"/>
        </a:spcBef>
        <a:spcAft>
          <a:spcPct val="0"/>
        </a:spcAft>
        <a:defRPr sz="3200">
          <a:solidFill>
            <a:schemeClr val="tx1"/>
          </a:solidFill>
          <a:latin typeface="Arial" charset="0"/>
        </a:defRPr>
      </a:lvl4pPr>
      <a:lvl5pPr algn="ctr" rtl="0" eaLnBrk="1" fontAlgn="base" hangingPunct="1">
        <a:spcBef>
          <a:spcPct val="0"/>
        </a:spcBef>
        <a:spcAft>
          <a:spcPct val="0"/>
        </a:spcAft>
        <a:defRPr sz="3200">
          <a:solidFill>
            <a:schemeClr val="tx1"/>
          </a:solidFill>
          <a:latin typeface="Arial" charset="0"/>
        </a:defRPr>
      </a:lvl5pPr>
      <a:lvl6pPr marL="457200" algn="ctr" rtl="0" eaLnBrk="1" fontAlgn="base" hangingPunct="1">
        <a:spcBef>
          <a:spcPct val="0"/>
        </a:spcBef>
        <a:spcAft>
          <a:spcPct val="0"/>
        </a:spcAft>
        <a:defRPr sz="3200">
          <a:solidFill>
            <a:schemeClr val="tx1"/>
          </a:solidFill>
          <a:latin typeface="Arial" charset="0"/>
        </a:defRPr>
      </a:lvl6pPr>
      <a:lvl7pPr marL="914400" algn="ctr" rtl="0" eaLnBrk="1" fontAlgn="base" hangingPunct="1">
        <a:spcBef>
          <a:spcPct val="0"/>
        </a:spcBef>
        <a:spcAft>
          <a:spcPct val="0"/>
        </a:spcAft>
        <a:defRPr sz="3200">
          <a:solidFill>
            <a:schemeClr val="tx1"/>
          </a:solidFill>
          <a:latin typeface="Arial" charset="0"/>
        </a:defRPr>
      </a:lvl7pPr>
      <a:lvl8pPr marL="1371600" algn="ctr" rtl="0" eaLnBrk="1" fontAlgn="base" hangingPunct="1">
        <a:spcBef>
          <a:spcPct val="0"/>
        </a:spcBef>
        <a:spcAft>
          <a:spcPct val="0"/>
        </a:spcAft>
        <a:defRPr sz="3200">
          <a:solidFill>
            <a:schemeClr val="tx1"/>
          </a:solidFill>
          <a:latin typeface="Arial" charset="0"/>
        </a:defRPr>
      </a:lvl8pPr>
      <a:lvl9pPr marL="1828800" algn="ctr" rtl="0" eaLnBrk="1" fontAlgn="base" hangingPunct="1">
        <a:spcBef>
          <a:spcPct val="0"/>
        </a:spcBef>
        <a:spcAft>
          <a:spcPct val="0"/>
        </a:spcAft>
        <a:defRPr sz="3200">
          <a:solidFill>
            <a:schemeClr val="tx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quackit.com/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a:spLocks noGrp="1" noChangeArrowheads="1"/>
          </p:cNvSpPr>
          <p:nvPr>
            <p:ph type="ftr" sz="quarter" idx="4294967295"/>
          </p:nvPr>
        </p:nvSpPr>
        <p:spPr>
          <a:xfrm>
            <a:off x="5791200" y="6454775"/>
            <a:ext cx="2971800" cy="403225"/>
          </a:xfrm>
        </p:spPr>
        <p:txBody>
          <a:bodyPr/>
          <a:lstStyle/>
          <a:p>
            <a:r>
              <a:rPr lang="en-US" dirty="0" smtClean="0"/>
              <a:t>Faculty of ICT and Distance Learning</a:t>
            </a:r>
            <a:endParaRPr lang="en-US" dirty="0"/>
          </a:p>
        </p:txBody>
      </p:sp>
      <p:sp>
        <p:nvSpPr>
          <p:cNvPr id="2050" name="Rectangle 2"/>
          <p:cNvSpPr>
            <a:spLocks noGrp="1" noChangeArrowheads="1"/>
          </p:cNvSpPr>
          <p:nvPr>
            <p:ph type="ctrTitle"/>
          </p:nvPr>
        </p:nvSpPr>
        <p:spPr>
          <a:xfrm>
            <a:off x="304800" y="536575"/>
            <a:ext cx="9525000" cy="682625"/>
          </a:xfrm>
        </p:spPr>
        <p:txBody>
          <a:bodyPr/>
          <a:lstStyle/>
          <a:p>
            <a:pPr algn="l"/>
            <a:r>
              <a:rPr lang="en-US" kern="10" dirty="0" smtClean="0">
                <a:ln w="19050">
                  <a:solidFill>
                    <a:schemeClr val="bg1"/>
                  </a:solidFill>
                  <a:round/>
                  <a:headEnd/>
                  <a:tailEnd/>
                </a:ln>
                <a:gradFill rotWithShape="1">
                  <a:gsLst>
                    <a:gs pos="0">
                      <a:schemeClr val="accent1"/>
                    </a:gs>
                    <a:gs pos="100000">
                      <a:schemeClr val="tx1"/>
                    </a:gs>
                  </a:gsLst>
                  <a:lin ang="0" scaled="1"/>
                </a:gradFill>
                <a:effectLst>
                  <a:outerShdw dist="71842" dir="2700000" algn="ctr" rotWithShape="0">
                    <a:schemeClr val="bg2">
                      <a:alpha val="50000"/>
                    </a:schemeClr>
                  </a:outerShdw>
                </a:effectLst>
                <a:latin typeface="Verdana"/>
                <a:ea typeface="Verdana"/>
                <a:cs typeface="Verdana"/>
              </a:rPr>
              <a:t>UNIVERSITY OF HARGEISA</a:t>
            </a:r>
            <a:endParaRPr lang="en-US" kern="10" dirty="0">
              <a:ln w="19050">
                <a:solidFill>
                  <a:schemeClr val="bg1"/>
                </a:solidFill>
                <a:round/>
                <a:headEnd/>
                <a:tailEnd/>
              </a:ln>
              <a:gradFill rotWithShape="1">
                <a:gsLst>
                  <a:gs pos="0">
                    <a:schemeClr val="accent1"/>
                  </a:gs>
                  <a:gs pos="100000">
                    <a:schemeClr val="tx1"/>
                  </a:gs>
                </a:gsLst>
                <a:lin ang="0" scaled="1"/>
              </a:gradFill>
              <a:effectLst>
                <a:outerShdw dist="71842" dir="2700000" algn="ctr" rotWithShape="0">
                  <a:schemeClr val="bg2">
                    <a:alpha val="50000"/>
                  </a:schemeClr>
                </a:outerShdw>
              </a:effectLst>
              <a:latin typeface="Verdana"/>
              <a:ea typeface="Verdana"/>
              <a:cs typeface="Verdana"/>
            </a:endParaRPr>
          </a:p>
        </p:txBody>
      </p:sp>
      <p:sp>
        <p:nvSpPr>
          <p:cNvPr id="2051" name="Rectangle 3"/>
          <p:cNvSpPr>
            <a:spLocks noGrp="1" noChangeArrowheads="1"/>
          </p:cNvSpPr>
          <p:nvPr>
            <p:ph type="subTitle" idx="1"/>
          </p:nvPr>
        </p:nvSpPr>
        <p:spPr>
          <a:xfrm>
            <a:off x="685800" y="1447800"/>
            <a:ext cx="6705600" cy="674687"/>
          </a:xfrm>
        </p:spPr>
        <p:txBody>
          <a:bodyPr/>
          <a:lstStyle/>
          <a:p>
            <a:pPr algn="ctr">
              <a:lnSpc>
                <a:spcPct val="90000"/>
              </a:lnSpc>
            </a:pPr>
            <a:r>
              <a:rPr lang="en-US" sz="2800" b="1" dirty="0" smtClean="0"/>
              <a:t>Faculty of ICT and Distance Learning</a:t>
            </a:r>
            <a:endParaRPr lang="en-US" sz="2800" b="1" dirty="0"/>
          </a:p>
        </p:txBody>
      </p:sp>
      <p:sp>
        <p:nvSpPr>
          <p:cNvPr id="2054" name="Line 6"/>
          <p:cNvSpPr>
            <a:spLocks noChangeShapeType="1"/>
          </p:cNvSpPr>
          <p:nvPr/>
        </p:nvSpPr>
        <p:spPr bwMode="gray">
          <a:xfrm>
            <a:off x="685800" y="1447800"/>
            <a:ext cx="6629400" cy="0"/>
          </a:xfrm>
          <a:prstGeom prst="line">
            <a:avLst/>
          </a:prstGeom>
          <a:noFill/>
          <a:ln w="9525">
            <a:solidFill>
              <a:schemeClr val="bg1"/>
            </a:solidFill>
            <a:round/>
            <a:headEnd/>
            <a:tailEnd/>
          </a:ln>
          <a:effectLst/>
        </p:spPr>
        <p:txBody>
          <a:bodyPr/>
          <a:lstStyle/>
          <a:p>
            <a:endParaRPr lang="en-US"/>
          </a:p>
        </p:txBody>
      </p:sp>
      <p:sp>
        <p:nvSpPr>
          <p:cNvPr id="2055" name="Line 7"/>
          <p:cNvSpPr>
            <a:spLocks noChangeShapeType="1"/>
          </p:cNvSpPr>
          <p:nvPr/>
        </p:nvSpPr>
        <p:spPr bwMode="gray">
          <a:xfrm>
            <a:off x="762000" y="1981200"/>
            <a:ext cx="6553200" cy="0"/>
          </a:xfrm>
          <a:prstGeom prst="line">
            <a:avLst/>
          </a:prstGeom>
          <a:noFill/>
          <a:ln w="9525">
            <a:solidFill>
              <a:schemeClr val="bg1"/>
            </a:solidFill>
            <a:round/>
            <a:headEnd/>
            <a:tailEnd/>
          </a:ln>
          <a:effectLst/>
        </p:spPr>
        <p:txBody>
          <a:bodyPr/>
          <a:lstStyle/>
          <a:p>
            <a:endParaRPr lang="en-US"/>
          </a:p>
        </p:txBody>
      </p:sp>
      <p:sp>
        <p:nvSpPr>
          <p:cNvPr id="7" name="TextBox 6"/>
          <p:cNvSpPr txBox="1"/>
          <p:nvPr/>
        </p:nvSpPr>
        <p:spPr>
          <a:xfrm>
            <a:off x="1447800" y="5029200"/>
            <a:ext cx="5562600" cy="1200329"/>
          </a:xfrm>
          <a:prstGeom prst="rect">
            <a:avLst/>
          </a:prstGeom>
          <a:noFill/>
        </p:spPr>
        <p:txBody>
          <a:bodyPr wrap="square" rtlCol="0">
            <a:spAutoFit/>
          </a:bodyPr>
          <a:lstStyle/>
          <a:p>
            <a:pPr algn="ctr"/>
            <a:r>
              <a:rPr lang="en-US" sz="3600" b="1" dirty="0" smtClean="0">
                <a:solidFill>
                  <a:schemeClr val="bg1"/>
                </a:solidFill>
              </a:rPr>
              <a:t>Images, Links and Marquees</a:t>
            </a:r>
            <a:endParaRPr lang="en-US" sz="3600" b="1" dirty="0">
              <a:solidFill>
                <a:schemeClr val="bg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HTML Image Links</a:t>
            </a:r>
            <a:endParaRPr lang="en-US" b="1" dirty="0"/>
          </a:p>
        </p:txBody>
      </p:sp>
      <p:sp>
        <p:nvSpPr>
          <p:cNvPr id="3" name="Content Placeholder 2"/>
          <p:cNvSpPr>
            <a:spLocks noGrp="1"/>
          </p:cNvSpPr>
          <p:nvPr>
            <p:ph idx="1"/>
          </p:nvPr>
        </p:nvSpPr>
        <p:spPr>
          <a:xfrm>
            <a:off x="457200" y="990600"/>
            <a:ext cx="8229600" cy="5105400"/>
          </a:xfrm>
        </p:spPr>
        <p:txBody>
          <a:bodyPr/>
          <a:lstStyle/>
          <a:p>
            <a:r>
              <a:rPr lang="en-US" sz="2400" dirty="0" smtClean="0"/>
              <a:t>We have seen how to create hypertext link using text and we also learnt how to use images in our web pages. Now we will learn how to use images to create hyperlinks.</a:t>
            </a:r>
          </a:p>
          <a:p>
            <a:r>
              <a:rPr lang="en-US" sz="2400" b="1" dirty="0" smtClean="0"/>
              <a:t>Example</a:t>
            </a:r>
          </a:p>
          <a:p>
            <a:pPr>
              <a:buNone/>
            </a:pPr>
            <a:r>
              <a:rPr lang="en-US" sz="2400" dirty="0" smtClean="0"/>
              <a:t>	It's simple to use an image as hyperlink. We just need to use an image inside hyperlink at the place of text as shown below:</a:t>
            </a:r>
          </a:p>
          <a:p>
            <a:pPr>
              <a:buNone/>
            </a:pPr>
            <a:r>
              <a:rPr lang="en-US" sz="2400" dirty="0" smtClean="0">
                <a:solidFill>
                  <a:srgbClr val="000088"/>
                </a:solidFill>
              </a:rPr>
              <a:t>	&lt;body&gt;</a:t>
            </a:r>
            <a:r>
              <a:rPr lang="en-US" sz="2400" dirty="0" smtClean="0">
                <a:solidFill>
                  <a:srgbClr val="000000"/>
                </a:solidFill>
              </a:rPr>
              <a:t> </a:t>
            </a:r>
            <a:r>
              <a:rPr lang="en-US" sz="2400" dirty="0" smtClean="0">
                <a:solidFill>
                  <a:srgbClr val="000088"/>
                </a:solidFill>
              </a:rPr>
              <a:t>&lt;p&gt;</a:t>
            </a:r>
            <a:r>
              <a:rPr lang="en-US" sz="2400" dirty="0" smtClean="0">
                <a:solidFill>
                  <a:srgbClr val="000000"/>
                </a:solidFill>
              </a:rPr>
              <a:t>Click following link</a:t>
            </a:r>
            <a:r>
              <a:rPr lang="en-US" sz="2400" dirty="0" smtClean="0">
                <a:solidFill>
                  <a:srgbClr val="000088"/>
                </a:solidFill>
              </a:rPr>
              <a:t>&lt;/p&gt;</a:t>
            </a:r>
            <a:r>
              <a:rPr lang="en-US" sz="2400" dirty="0" smtClean="0">
                <a:solidFill>
                  <a:srgbClr val="000000"/>
                </a:solidFill>
              </a:rPr>
              <a:t> </a:t>
            </a:r>
          </a:p>
          <a:p>
            <a:pPr>
              <a:buNone/>
            </a:pPr>
            <a:r>
              <a:rPr lang="en-US" sz="2400" dirty="0" smtClean="0">
                <a:solidFill>
                  <a:srgbClr val="000000"/>
                </a:solidFill>
              </a:rPr>
              <a:t>		</a:t>
            </a:r>
            <a:r>
              <a:rPr lang="en-US" sz="2400" dirty="0" smtClean="0">
                <a:solidFill>
                  <a:srgbClr val="000088"/>
                </a:solidFill>
              </a:rPr>
              <a:t>&lt;a</a:t>
            </a:r>
            <a:r>
              <a:rPr lang="en-US" sz="2400" dirty="0" smtClean="0">
                <a:solidFill>
                  <a:srgbClr val="000000"/>
                </a:solidFill>
              </a:rPr>
              <a:t> </a:t>
            </a:r>
            <a:r>
              <a:rPr lang="en-US" sz="2400" dirty="0" err="1" smtClean="0">
                <a:solidFill>
                  <a:srgbClr val="7F0055"/>
                </a:solidFill>
              </a:rPr>
              <a:t>href</a:t>
            </a:r>
            <a:r>
              <a:rPr lang="en-US" sz="2400" dirty="0" smtClean="0">
                <a:solidFill>
                  <a:srgbClr val="666600"/>
                </a:solidFill>
              </a:rPr>
              <a:t>=</a:t>
            </a:r>
            <a:r>
              <a:rPr lang="en-US" sz="2400" dirty="0" smtClean="0">
                <a:solidFill>
                  <a:srgbClr val="008800"/>
                </a:solidFill>
              </a:rPr>
              <a:t>"http://www.itechsom.com"</a:t>
            </a:r>
            <a:r>
              <a:rPr lang="en-US" sz="2400" dirty="0" smtClean="0">
                <a:solidFill>
                  <a:srgbClr val="000000"/>
                </a:solidFill>
              </a:rPr>
              <a:t> </a:t>
            </a:r>
            <a:r>
              <a:rPr lang="en-US" sz="2400" dirty="0" smtClean="0">
                <a:solidFill>
                  <a:srgbClr val="7F0055"/>
                </a:solidFill>
              </a:rPr>
              <a:t>target</a:t>
            </a:r>
            <a:r>
              <a:rPr lang="en-US" sz="2400" dirty="0" smtClean="0">
                <a:solidFill>
                  <a:srgbClr val="666600"/>
                </a:solidFill>
              </a:rPr>
              <a:t>=</a:t>
            </a:r>
            <a:r>
              <a:rPr lang="en-US" sz="2400" dirty="0" smtClean="0">
                <a:solidFill>
                  <a:srgbClr val="008800"/>
                </a:solidFill>
              </a:rPr>
              <a:t>"_self"</a:t>
            </a:r>
            <a:r>
              <a:rPr lang="en-US" sz="2400" dirty="0" smtClean="0">
                <a:solidFill>
                  <a:srgbClr val="000088"/>
                </a:solidFill>
              </a:rPr>
              <a:t>&gt;</a:t>
            </a:r>
            <a:r>
              <a:rPr lang="en-US" sz="2400" dirty="0" smtClean="0">
                <a:solidFill>
                  <a:srgbClr val="000000"/>
                </a:solidFill>
              </a:rPr>
              <a:t> </a:t>
            </a:r>
          </a:p>
          <a:p>
            <a:pPr>
              <a:buNone/>
            </a:pPr>
            <a:r>
              <a:rPr lang="en-US" sz="2400" dirty="0" smtClean="0">
                <a:solidFill>
                  <a:srgbClr val="000000"/>
                </a:solidFill>
              </a:rPr>
              <a:t>		</a:t>
            </a:r>
            <a:r>
              <a:rPr lang="en-US" sz="2400" dirty="0" smtClean="0">
                <a:solidFill>
                  <a:srgbClr val="000088"/>
                </a:solidFill>
              </a:rPr>
              <a:t>&lt;</a:t>
            </a:r>
            <a:r>
              <a:rPr lang="en-US" sz="2400" dirty="0" err="1" smtClean="0">
                <a:solidFill>
                  <a:srgbClr val="000088"/>
                </a:solidFill>
              </a:rPr>
              <a:t>img</a:t>
            </a:r>
            <a:r>
              <a:rPr lang="en-US" sz="2400" dirty="0" smtClean="0">
                <a:solidFill>
                  <a:srgbClr val="000000"/>
                </a:solidFill>
              </a:rPr>
              <a:t> </a:t>
            </a:r>
            <a:r>
              <a:rPr lang="en-US" sz="2400" dirty="0" err="1" smtClean="0">
                <a:solidFill>
                  <a:srgbClr val="7F0055"/>
                </a:solidFill>
              </a:rPr>
              <a:t>src</a:t>
            </a:r>
            <a:r>
              <a:rPr lang="en-US" sz="2400" dirty="0" smtClean="0">
                <a:solidFill>
                  <a:srgbClr val="666600"/>
                </a:solidFill>
              </a:rPr>
              <a:t>=</a:t>
            </a:r>
            <a:r>
              <a:rPr lang="en-US" sz="2400" dirty="0" smtClean="0">
                <a:solidFill>
                  <a:srgbClr val="008800"/>
                </a:solidFill>
              </a:rPr>
              <a:t>"/images/logo.jpg"</a:t>
            </a:r>
            <a:r>
              <a:rPr lang="en-US" sz="2400" dirty="0" smtClean="0">
                <a:solidFill>
                  <a:srgbClr val="000000"/>
                </a:solidFill>
              </a:rPr>
              <a:t> </a:t>
            </a:r>
            <a:r>
              <a:rPr lang="en-US" sz="2400" dirty="0" smtClean="0">
                <a:solidFill>
                  <a:srgbClr val="7F0055"/>
                </a:solidFill>
              </a:rPr>
              <a:t>alt</a:t>
            </a:r>
            <a:r>
              <a:rPr lang="en-US" sz="2400" dirty="0" smtClean="0">
                <a:solidFill>
                  <a:srgbClr val="666600"/>
                </a:solidFill>
              </a:rPr>
              <a:t>=</a:t>
            </a:r>
            <a:r>
              <a:rPr lang="en-US" sz="2400" dirty="0" smtClean="0">
                <a:solidFill>
                  <a:srgbClr val="008800"/>
                </a:solidFill>
              </a:rPr>
              <a:t>“I Tech Solutions"</a:t>
            </a:r>
            <a:r>
              <a:rPr lang="en-US" sz="2400" dirty="0" smtClean="0">
                <a:solidFill>
                  <a:srgbClr val="000000"/>
                </a:solidFill>
              </a:rPr>
              <a:t> 	</a:t>
            </a:r>
            <a:r>
              <a:rPr lang="en-US" sz="2400" dirty="0" smtClean="0">
                <a:solidFill>
                  <a:srgbClr val="7F0055"/>
                </a:solidFill>
              </a:rPr>
              <a:t>border</a:t>
            </a:r>
            <a:r>
              <a:rPr lang="en-US" sz="2400" dirty="0" smtClean="0">
                <a:solidFill>
                  <a:srgbClr val="666600"/>
                </a:solidFill>
              </a:rPr>
              <a:t>=</a:t>
            </a:r>
            <a:r>
              <a:rPr lang="en-US" sz="2400" dirty="0" smtClean="0">
                <a:solidFill>
                  <a:srgbClr val="008800"/>
                </a:solidFill>
              </a:rPr>
              <a:t>"0"</a:t>
            </a:r>
            <a:r>
              <a:rPr lang="en-US" sz="2400" dirty="0" smtClean="0">
                <a:solidFill>
                  <a:srgbClr val="000088"/>
                </a:solidFill>
              </a:rPr>
              <a:t>/&gt;</a:t>
            </a:r>
            <a:r>
              <a:rPr lang="en-US" sz="2400" dirty="0" smtClean="0">
                <a:solidFill>
                  <a:srgbClr val="000000"/>
                </a:solidFill>
              </a:rPr>
              <a:t> </a:t>
            </a:r>
            <a:r>
              <a:rPr lang="en-US" sz="2400" dirty="0" smtClean="0">
                <a:solidFill>
                  <a:srgbClr val="000088"/>
                </a:solidFill>
              </a:rPr>
              <a:t>&lt;/a&gt;</a:t>
            </a:r>
            <a:r>
              <a:rPr lang="en-US" sz="2400" dirty="0" smtClean="0">
                <a:solidFill>
                  <a:srgbClr val="000000"/>
                </a:solidFill>
              </a:rPr>
              <a:t> </a:t>
            </a:r>
          </a:p>
          <a:p>
            <a:pPr>
              <a:buNone/>
            </a:pPr>
            <a:r>
              <a:rPr lang="en-US" sz="2400" dirty="0" smtClean="0">
                <a:solidFill>
                  <a:srgbClr val="000000"/>
                </a:solidFill>
              </a:rPr>
              <a:t>	</a:t>
            </a:r>
            <a:r>
              <a:rPr lang="en-US" sz="2400" dirty="0" smtClean="0">
                <a:solidFill>
                  <a:srgbClr val="000088"/>
                </a:solidFill>
              </a:rPr>
              <a:t>&lt;/body&gt;</a:t>
            </a:r>
            <a:endParaRPr lang="en-US" sz="2400" dirty="0" smtClean="0"/>
          </a:p>
          <a:p>
            <a:endParaRPr lang="en-US" sz="24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HTML Marquees</a:t>
            </a:r>
            <a:endParaRPr lang="en-US" b="1" dirty="0"/>
          </a:p>
        </p:txBody>
      </p:sp>
      <p:sp>
        <p:nvSpPr>
          <p:cNvPr id="3" name="Content Placeholder 2"/>
          <p:cNvSpPr>
            <a:spLocks noGrp="1"/>
          </p:cNvSpPr>
          <p:nvPr>
            <p:ph idx="1"/>
          </p:nvPr>
        </p:nvSpPr>
        <p:spPr/>
        <p:txBody>
          <a:bodyPr/>
          <a:lstStyle/>
          <a:p>
            <a:r>
              <a:rPr lang="en-US" sz="2400" dirty="0" smtClean="0"/>
              <a:t>An HTML marquee is a scrolling piece of text displayed either horizontally across or vertically down your webpage depending on the settings. This is created by using HTML </a:t>
            </a:r>
            <a:r>
              <a:rPr lang="en-US" sz="2400" i="1" dirty="0" smtClean="0"/>
              <a:t>&lt;marquees&gt;</a:t>
            </a:r>
            <a:r>
              <a:rPr lang="en-US" sz="2400" dirty="0" smtClean="0"/>
              <a:t> tag.</a:t>
            </a:r>
          </a:p>
          <a:p>
            <a:r>
              <a:rPr lang="en-US" sz="2400" dirty="0" smtClean="0"/>
              <a:t>A simple syntax to use HTML &lt;marquee&gt; tag is as follows:</a:t>
            </a:r>
          </a:p>
          <a:p>
            <a:pPr>
              <a:buNone/>
            </a:pPr>
            <a:r>
              <a:rPr lang="en-US" sz="2400" dirty="0" smtClean="0"/>
              <a:t>	</a:t>
            </a:r>
            <a:r>
              <a:rPr lang="en-US" sz="2000" dirty="0" smtClean="0"/>
              <a:t>&lt;</a:t>
            </a:r>
            <a:r>
              <a:rPr lang="en-US" sz="2000" i="1" dirty="0" smtClean="0"/>
              <a:t>marquee</a:t>
            </a:r>
            <a:r>
              <a:rPr lang="en-US" sz="2000" dirty="0" smtClean="0"/>
              <a:t> </a:t>
            </a:r>
            <a:r>
              <a:rPr lang="en-US" sz="2000" dirty="0" err="1" smtClean="0"/>
              <a:t>attribute_name</a:t>
            </a:r>
            <a:r>
              <a:rPr lang="en-US" sz="2000" dirty="0" smtClean="0"/>
              <a:t>="</a:t>
            </a:r>
            <a:r>
              <a:rPr lang="en-US" sz="2000" dirty="0" err="1" smtClean="0"/>
              <a:t>attribute_value</a:t>
            </a:r>
            <a:r>
              <a:rPr lang="en-US" sz="2000" dirty="0" smtClean="0"/>
              <a:t>"....more attributes&gt; </a:t>
            </a:r>
          </a:p>
          <a:p>
            <a:pPr>
              <a:buNone/>
            </a:pPr>
            <a:r>
              <a:rPr lang="en-US" sz="1800" dirty="0" smtClean="0"/>
              <a:t>	One or more lines of text message or image </a:t>
            </a:r>
          </a:p>
          <a:p>
            <a:pPr>
              <a:buNone/>
            </a:pPr>
            <a:r>
              <a:rPr lang="en-US" sz="1800" dirty="0" smtClean="0"/>
              <a:t>	</a:t>
            </a:r>
            <a:r>
              <a:rPr lang="en-US" sz="2000" dirty="0" smtClean="0"/>
              <a:t>&lt;/</a:t>
            </a:r>
            <a:r>
              <a:rPr lang="en-US" sz="2000" i="1" dirty="0" smtClean="0"/>
              <a:t>marquee</a:t>
            </a:r>
            <a:r>
              <a:rPr lang="en-US" sz="2000" dirty="0" smtClean="0"/>
              <a:t>&gt;</a:t>
            </a:r>
            <a:endParaRPr lang="en-US" sz="2400"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t>The &lt;</a:t>
            </a:r>
            <a:r>
              <a:rPr lang="en-US" sz="2000" b="1" i="1" dirty="0" smtClean="0"/>
              <a:t>marquee</a:t>
            </a:r>
            <a:r>
              <a:rPr lang="en-US" sz="2000" b="1" dirty="0" smtClean="0"/>
              <a:t>&gt; Tag Attributes</a:t>
            </a:r>
            <a:r>
              <a:rPr lang="en-US" dirty="0" smtClean="0"/>
              <a:t> </a:t>
            </a:r>
            <a:endParaRPr lang="en-US" dirty="0"/>
          </a:p>
        </p:txBody>
      </p:sp>
      <p:sp>
        <p:nvSpPr>
          <p:cNvPr id="3" name="Content Placeholder 2"/>
          <p:cNvSpPr>
            <a:spLocks noGrp="1"/>
          </p:cNvSpPr>
          <p:nvPr>
            <p:ph idx="1"/>
          </p:nvPr>
        </p:nvSpPr>
        <p:spPr>
          <a:xfrm>
            <a:off x="457200" y="990600"/>
            <a:ext cx="8229600" cy="5105400"/>
          </a:xfrm>
        </p:spPr>
        <p:txBody>
          <a:bodyPr/>
          <a:lstStyle/>
          <a:p>
            <a:r>
              <a:rPr lang="en-US" sz="1800" dirty="0" smtClean="0"/>
              <a:t>Following is the list of important attributes which can be used with &lt;marquee&gt; tag.</a:t>
            </a:r>
          </a:p>
        </p:txBody>
      </p:sp>
      <p:graphicFrame>
        <p:nvGraphicFramePr>
          <p:cNvPr id="4" name="Table 3"/>
          <p:cNvGraphicFramePr>
            <a:graphicFrameLocks noGrp="1"/>
          </p:cNvGraphicFramePr>
          <p:nvPr/>
        </p:nvGraphicFramePr>
        <p:xfrm>
          <a:off x="762000" y="1752600"/>
          <a:ext cx="7467600" cy="4432300"/>
        </p:xfrm>
        <a:graphic>
          <a:graphicData uri="http://schemas.openxmlformats.org/drawingml/2006/table">
            <a:tbl>
              <a:tblPr firstRow="1" bandRow="1">
                <a:tableStyleId>{7E9639D4-E3E2-4D34-9284-5A2195B3D0D7}</a:tableStyleId>
              </a:tblPr>
              <a:tblGrid>
                <a:gridCol w="1752600"/>
                <a:gridCol w="1752600"/>
                <a:gridCol w="3962400"/>
              </a:tblGrid>
              <a:tr h="370840">
                <a:tc>
                  <a:txBody>
                    <a:bodyPr/>
                    <a:lstStyle/>
                    <a:p>
                      <a:r>
                        <a:rPr lang="en-US" dirty="0" smtClean="0"/>
                        <a:t>Attribute</a:t>
                      </a:r>
                      <a:endParaRPr lang="en-US" dirty="0"/>
                    </a:p>
                  </a:txBody>
                  <a:tcPr/>
                </a:tc>
                <a:tc>
                  <a:txBody>
                    <a:bodyPr/>
                    <a:lstStyle/>
                    <a:p>
                      <a:r>
                        <a:rPr lang="en-US" dirty="0" smtClean="0"/>
                        <a:t>Value</a:t>
                      </a:r>
                      <a:endParaRPr lang="en-US" dirty="0"/>
                    </a:p>
                  </a:txBody>
                  <a:tcPr/>
                </a:tc>
                <a:tc>
                  <a:txBody>
                    <a:bodyPr/>
                    <a:lstStyle/>
                    <a:p>
                      <a:r>
                        <a:rPr lang="en-US" dirty="0" smtClean="0"/>
                        <a:t>Description</a:t>
                      </a:r>
                      <a:endParaRPr lang="en-US" dirty="0"/>
                    </a:p>
                  </a:txBody>
                  <a:tcPr/>
                </a:tc>
              </a:tr>
              <a:tr h="370840">
                <a:tc>
                  <a:txBody>
                    <a:bodyPr/>
                    <a:lstStyle/>
                    <a:p>
                      <a:r>
                        <a:rPr lang="en-US" sz="1600" dirty="0" smtClean="0"/>
                        <a:t>behavior</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“scroll”</a:t>
                      </a:r>
                    </a:p>
                    <a:p>
                      <a:r>
                        <a:rPr lang="en-US" sz="1600" dirty="0" smtClean="0"/>
                        <a:t>“slide”</a:t>
                      </a:r>
                    </a:p>
                    <a:p>
                      <a:endParaRPr lang="en-US" sz="1600" dirty="0" smtClean="0"/>
                    </a:p>
                    <a:p>
                      <a:r>
                        <a:rPr lang="en-US" sz="1600" dirty="0" smtClean="0"/>
                        <a:t>“alternate”</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tx1"/>
                          </a:solidFill>
                          <a:latin typeface="+mn-lt"/>
                          <a:ea typeface="+mn-ea"/>
                          <a:cs typeface="+mn-cs"/>
                        </a:rPr>
                        <a:t>Start completely and off one side.</a:t>
                      </a:r>
                    </a:p>
                    <a:p>
                      <a:r>
                        <a:rPr lang="en-US" sz="1600" b="0" i="0" kern="1200" dirty="0" smtClean="0">
                          <a:solidFill>
                            <a:schemeClr val="tx1"/>
                          </a:solidFill>
                          <a:latin typeface="+mn-lt"/>
                          <a:ea typeface="+mn-ea"/>
                          <a:cs typeface="+mn-cs"/>
                        </a:rPr>
                        <a:t>Start completely and stop as soon as text touches the margin.</a:t>
                      </a:r>
                    </a:p>
                    <a:p>
                      <a:r>
                        <a:rPr lang="en-US" sz="1600" b="0" i="0" kern="1200" dirty="0" smtClean="0">
                          <a:solidFill>
                            <a:schemeClr val="tx1"/>
                          </a:solidFill>
                          <a:latin typeface="+mn-lt"/>
                          <a:ea typeface="+mn-ea"/>
                          <a:cs typeface="+mn-cs"/>
                        </a:rPr>
                        <a:t>Text bounce as soon as touch both side margin.</a:t>
                      </a:r>
                      <a:endParaRPr lang="en-US" sz="1600" dirty="0"/>
                    </a:p>
                  </a:txBody>
                  <a:tcPr/>
                </a:tc>
              </a:tr>
              <a:tr h="370840">
                <a:tc>
                  <a:txBody>
                    <a:bodyPr/>
                    <a:lstStyle/>
                    <a:p>
                      <a:r>
                        <a:rPr lang="en-US" sz="1600" dirty="0" err="1" smtClean="0"/>
                        <a:t>bgcolor</a:t>
                      </a:r>
                      <a:endParaRPr lang="en-US" sz="1600" dirty="0"/>
                    </a:p>
                  </a:txBody>
                  <a:tcPr/>
                </a:tc>
                <a:tc>
                  <a:txBody>
                    <a:bodyPr/>
                    <a:lstStyle/>
                    <a:p>
                      <a:r>
                        <a:rPr lang="en-US" sz="1600" b="0" i="0" kern="1200" dirty="0" smtClean="0">
                          <a:solidFill>
                            <a:schemeClr val="tx1"/>
                          </a:solidFill>
                          <a:latin typeface="+mn-lt"/>
                          <a:ea typeface="+mn-ea"/>
                          <a:cs typeface="+mn-cs"/>
                        </a:rPr>
                        <a:t>"</a:t>
                      </a:r>
                      <a:r>
                        <a:rPr lang="en-US" sz="1600" b="0" i="0" kern="1200" dirty="0" err="1" smtClean="0">
                          <a:solidFill>
                            <a:schemeClr val="tx1"/>
                          </a:solidFill>
                          <a:latin typeface="+mn-lt"/>
                          <a:ea typeface="+mn-ea"/>
                          <a:cs typeface="+mn-cs"/>
                        </a:rPr>
                        <a:t>Color_Code</a:t>
                      </a:r>
                      <a:r>
                        <a:rPr lang="en-US" sz="1600" b="0" i="0" kern="1200" dirty="0" smtClean="0">
                          <a:solidFill>
                            <a:schemeClr val="tx1"/>
                          </a:solidFill>
                          <a:latin typeface="+mn-lt"/>
                          <a:ea typeface="+mn-ea"/>
                          <a:cs typeface="+mn-cs"/>
                        </a:rPr>
                        <a:t>"</a:t>
                      </a:r>
                      <a:endParaRPr lang="en-US" sz="1600" dirty="0"/>
                    </a:p>
                  </a:txBody>
                  <a:tcPr/>
                </a:tc>
                <a:tc>
                  <a:txBody>
                    <a:bodyPr/>
                    <a:lstStyle/>
                    <a:p>
                      <a:r>
                        <a:rPr lang="en-US" sz="1600" b="0" i="0" kern="1200" dirty="0" smtClean="0">
                          <a:solidFill>
                            <a:schemeClr val="tx1"/>
                          </a:solidFill>
                          <a:latin typeface="+mn-lt"/>
                          <a:ea typeface="+mn-ea"/>
                          <a:cs typeface="+mn-cs"/>
                        </a:rPr>
                        <a:t>Specifies the background color.</a:t>
                      </a:r>
                      <a:endParaRPr lang="en-US" sz="1600" dirty="0"/>
                    </a:p>
                  </a:txBody>
                  <a:tcPr/>
                </a:tc>
              </a:tr>
              <a:tr h="370840">
                <a:tc>
                  <a:txBody>
                    <a:bodyPr/>
                    <a:lstStyle/>
                    <a:p>
                      <a:pPr algn="l" fontAlgn="t"/>
                      <a:r>
                        <a:rPr lang="en-US" sz="1600" dirty="0"/>
                        <a:t>direction</a:t>
                      </a:r>
                    </a:p>
                  </a:txBody>
                  <a:tcPr marL="28575" marR="28575" marT="28575" marB="28575"/>
                </a:tc>
                <a:tc>
                  <a:txBody>
                    <a:bodyPr/>
                    <a:lstStyle/>
                    <a:p>
                      <a:pPr algn="l" fontAlgn="t"/>
                      <a:r>
                        <a:rPr lang="en-US" sz="1600" dirty="0"/>
                        <a:t>"left"</a:t>
                      </a:r>
                      <a:br>
                        <a:rPr lang="en-US" sz="1600" dirty="0"/>
                      </a:br>
                      <a:r>
                        <a:rPr lang="en-US" sz="1600" dirty="0"/>
                        <a:t>"right"</a:t>
                      </a:r>
                      <a:br>
                        <a:rPr lang="en-US" sz="1600" dirty="0"/>
                      </a:br>
                      <a:r>
                        <a:rPr lang="en-US" sz="1600" dirty="0"/>
                        <a:t>"up"</a:t>
                      </a:r>
                      <a:br>
                        <a:rPr lang="en-US" sz="1600" dirty="0"/>
                      </a:br>
                      <a:r>
                        <a:rPr lang="en-US" sz="1600" dirty="0"/>
                        <a:t>"down"</a:t>
                      </a:r>
                    </a:p>
                  </a:txBody>
                  <a:tcPr marL="28575" marR="28575" marT="28575" marB="28575"/>
                </a:tc>
                <a:tc>
                  <a:txBody>
                    <a:bodyPr/>
                    <a:lstStyle/>
                    <a:p>
                      <a:pPr algn="l" fontAlgn="t"/>
                      <a:r>
                        <a:rPr lang="en-US" sz="1600" dirty="0"/>
                        <a:t>Left to Right</a:t>
                      </a:r>
                      <a:br>
                        <a:rPr lang="en-US" sz="1600" dirty="0"/>
                      </a:br>
                      <a:r>
                        <a:rPr lang="en-US" sz="1600" dirty="0"/>
                        <a:t>Right to Left</a:t>
                      </a:r>
                      <a:br>
                        <a:rPr lang="en-US" sz="1600" dirty="0"/>
                      </a:br>
                      <a:r>
                        <a:rPr lang="en-US" sz="1600" dirty="0"/>
                        <a:t>Bottom to Top</a:t>
                      </a:r>
                      <a:br>
                        <a:rPr lang="en-US" sz="1600" dirty="0"/>
                      </a:br>
                      <a:r>
                        <a:rPr lang="en-US" sz="1600" dirty="0"/>
                        <a:t>Top to Bottom</a:t>
                      </a:r>
                    </a:p>
                  </a:txBody>
                  <a:tcPr marL="28575" marR="28575" marT="28575" marB="28575"/>
                </a:tc>
              </a:tr>
              <a:tr h="370840">
                <a:tc>
                  <a:txBody>
                    <a:bodyPr/>
                    <a:lstStyle/>
                    <a:p>
                      <a:pPr algn="l" fontAlgn="t"/>
                      <a:r>
                        <a:rPr lang="en-US" sz="1600" dirty="0"/>
                        <a:t>width</a:t>
                      </a:r>
                    </a:p>
                  </a:txBody>
                  <a:tcPr marL="28575" marR="28575" marT="28575" marB="28575"/>
                </a:tc>
                <a:tc>
                  <a:txBody>
                    <a:bodyPr/>
                    <a:lstStyle/>
                    <a:p>
                      <a:pPr algn="l" fontAlgn="t"/>
                      <a:r>
                        <a:rPr lang="en-US" sz="1600" dirty="0"/>
                        <a:t>"</a:t>
                      </a:r>
                      <a:r>
                        <a:rPr lang="en-US" sz="1600" dirty="0" err="1"/>
                        <a:t>size_px</a:t>
                      </a:r>
                      <a:r>
                        <a:rPr lang="en-US" sz="1600" dirty="0"/>
                        <a:t>"</a:t>
                      </a:r>
                    </a:p>
                  </a:txBody>
                  <a:tcPr marL="28575" marR="28575" marT="28575" marB="28575"/>
                </a:tc>
                <a:tc>
                  <a:txBody>
                    <a:bodyPr/>
                    <a:lstStyle/>
                    <a:p>
                      <a:pPr algn="l" fontAlgn="t"/>
                      <a:r>
                        <a:rPr lang="en-US" sz="1600" dirty="0"/>
                        <a:t>Specifies width in marquee.</a:t>
                      </a:r>
                    </a:p>
                  </a:txBody>
                  <a:tcPr marL="28575" marR="28575" marT="28575" marB="28575"/>
                </a:tc>
              </a:tr>
              <a:tr h="370840">
                <a:tc>
                  <a:txBody>
                    <a:bodyPr/>
                    <a:lstStyle/>
                    <a:p>
                      <a:pPr algn="l" fontAlgn="t"/>
                      <a:r>
                        <a:rPr lang="en-US" sz="1600"/>
                        <a:t>height</a:t>
                      </a:r>
                    </a:p>
                  </a:txBody>
                  <a:tcPr marL="28575" marR="28575" marT="28575" marB="28575"/>
                </a:tc>
                <a:tc>
                  <a:txBody>
                    <a:bodyPr/>
                    <a:lstStyle/>
                    <a:p>
                      <a:pPr algn="l" fontAlgn="t"/>
                      <a:r>
                        <a:rPr lang="en-US" sz="1600" dirty="0"/>
                        <a:t>"</a:t>
                      </a:r>
                      <a:r>
                        <a:rPr lang="en-US" sz="1600" dirty="0" err="1"/>
                        <a:t>size_px</a:t>
                      </a:r>
                      <a:r>
                        <a:rPr lang="en-US" sz="1600" dirty="0"/>
                        <a:t>"</a:t>
                      </a:r>
                    </a:p>
                  </a:txBody>
                  <a:tcPr marL="28575" marR="28575" marT="28575" marB="28575"/>
                </a:tc>
                <a:tc>
                  <a:txBody>
                    <a:bodyPr/>
                    <a:lstStyle/>
                    <a:p>
                      <a:pPr algn="l" fontAlgn="t"/>
                      <a:r>
                        <a:rPr lang="en-US" sz="1600" dirty="0"/>
                        <a:t>Specifies height in marquee.</a:t>
                      </a:r>
                    </a:p>
                  </a:txBody>
                  <a:tcPr marL="28575" marR="28575" marT="28575" marB="28575"/>
                </a:tc>
              </a:tr>
              <a:tr h="370840">
                <a:tc>
                  <a:txBody>
                    <a:bodyPr/>
                    <a:lstStyle/>
                    <a:p>
                      <a:pPr algn="l" fontAlgn="t"/>
                      <a:r>
                        <a:rPr lang="en-US"/>
                        <a:t>loop</a:t>
                      </a:r>
                    </a:p>
                  </a:txBody>
                  <a:tcPr marL="28575" marR="28575" marT="28575" marB="28575"/>
                </a:tc>
                <a:tc>
                  <a:txBody>
                    <a:bodyPr/>
                    <a:lstStyle/>
                    <a:p>
                      <a:pPr algn="l" fontAlgn="t"/>
                      <a:r>
                        <a:rPr lang="en-US"/>
                        <a:t>"2"</a:t>
                      </a:r>
                      <a:br>
                        <a:rPr lang="en-US"/>
                      </a:br>
                      <a:r>
                        <a:rPr lang="en-US"/>
                        <a:t>"infinite"</a:t>
                      </a:r>
                    </a:p>
                  </a:txBody>
                  <a:tcPr marL="28575" marR="28575" marT="28575" marB="28575"/>
                </a:tc>
                <a:tc>
                  <a:txBody>
                    <a:bodyPr/>
                    <a:lstStyle/>
                    <a:p>
                      <a:pPr algn="l" fontAlgn="t"/>
                      <a:r>
                        <a:rPr lang="en-US" dirty="0"/>
                        <a:t>Loop Continues in limited times.</a:t>
                      </a:r>
                      <a:br>
                        <a:rPr lang="en-US" dirty="0"/>
                      </a:br>
                      <a:r>
                        <a:rPr lang="en-US" dirty="0"/>
                        <a:t>Loop Continues in Infinite.</a:t>
                      </a:r>
                    </a:p>
                  </a:txBody>
                  <a:tcPr marL="28575" marR="28575" marT="28575" marB="28575"/>
                </a:tc>
              </a:tr>
            </a:tbl>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graphicFrame>
        <p:nvGraphicFramePr>
          <p:cNvPr id="4" name="Content Placeholder 3"/>
          <p:cNvGraphicFramePr>
            <a:graphicFrameLocks noGrp="1"/>
          </p:cNvGraphicFramePr>
          <p:nvPr>
            <p:ph idx="1"/>
          </p:nvPr>
        </p:nvGraphicFramePr>
        <p:xfrm>
          <a:off x="457200" y="1219200"/>
          <a:ext cx="8229600" cy="2209946"/>
        </p:xfrm>
        <a:graphic>
          <a:graphicData uri="http://schemas.openxmlformats.org/drawingml/2006/table">
            <a:tbl>
              <a:tblPr firstRow="1" bandRow="1">
                <a:tableStyleId>{7E9639D4-E3E2-4D34-9284-5A2195B3D0D7}</a:tableStyleId>
              </a:tblPr>
              <a:tblGrid>
                <a:gridCol w="1752600"/>
                <a:gridCol w="1371600"/>
                <a:gridCol w="5105400"/>
              </a:tblGrid>
              <a:tr h="436074">
                <a:tc>
                  <a:txBody>
                    <a:bodyPr/>
                    <a:lstStyle/>
                    <a:p>
                      <a:r>
                        <a:rPr lang="en-US" dirty="0" smtClean="0"/>
                        <a:t>Attribute</a:t>
                      </a:r>
                      <a:endParaRPr lang="en-US" dirty="0"/>
                    </a:p>
                  </a:txBody>
                  <a:tcPr/>
                </a:tc>
                <a:tc>
                  <a:txBody>
                    <a:bodyPr/>
                    <a:lstStyle/>
                    <a:p>
                      <a:r>
                        <a:rPr lang="en-US" dirty="0" smtClean="0"/>
                        <a:t>Value</a:t>
                      </a:r>
                      <a:endParaRPr lang="en-US" dirty="0"/>
                    </a:p>
                  </a:txBody>
                  <a:tcPr/>
                </a:tc>
                <a:tc>
                  <a:txBody>
                    <a:bodyPr/>
                    <a:lstStyle/>
                    <a:p>
                      <a:r>
                        <a:rPr lang="en-US" dirty="0" smtClean="0"/>
                        <a:t>Description</a:t>
                      </a:r>
                      <a:endParaRPr lang="en-US" dirty="0"/>
                    </a:p>
                  </a:txBody>
                  <a:tcPr/>
                </a:tc>
              </a:tr>
              <a:tr h="728781">
                <a:tc>
                  <a:txBody>
                    <a:bodyPr/>
                    <a:lstStyle/>
                    <a:p>
                      <a:pPr marL="0" marR="0" algn="l" defTabSz="914400" rtl="0" eaLnBrk="1" fontAlgn="t" latinLnBrk="0" hangingPunct="1">
                        <a:lnSpc>
                          <a:spcPts val="1125"/>
                        </a:lnSpc>
                        <a:spcBef>
                          <a:spcPts val="0"/>
                        </a:spcBef>
                        <a:spcAft>
                          <a:spcPts val="0"/>
                        </a:spcAft>
                      </a:pPr>
                      <a:r>
                        <a:rPr lang="en-US" sz="1800" kern="1200" dirty="0" err="1">
                          <a:solidFill>
                            <a:schemeClr val="tx1"/>
                          </a:solidFill>
                          <a:latin typeface="+mn-lt"/>
                          <a:ea typeface="+mn-ea"/>
                          <a:cs typeface="+mn-cs"/>
                        </a:rPr>
                        <a:t>scrollamount</a:t>
                      </a:r>
                      <a:endParaRPr lang="en-US" sz="1800" kern="1200" dirty="0">
                        <a:solidFill>
                          <a:schemeClr val="tx1"/>
                        </a:solidFill>
                        <a:latin typeface="+mn-lt"/>
                        <a:ea typeface="+mn-ea"/>
                        <a:cs typeface="+mn-cs"/>
                      </a:endParaRPr>
                    </a:p>
                  </a:txBody>
                  <a:tcPr marL="28575" marR="28575" marT="28575" marB="28575" anchor="ctr"/>
                </a:tc>
                <a:tc>
                  <a:txBody>
                    <a:bodyPr/>
                    <a:lstStyle/>
                    <a:p>
                      <a:pPr marL="0" marR="0" algn="l" defTabSz="914400" rtl="0" eaLnBrk="1" fontAlgn="t" latinLnBrk="0" hangingPunct="1">
                        <a:lnSpc>
                          <a:spcPts val="1125"/>
                        </a:lnSpc>
                        <a:spcBef>
                          <a:spcPts val="0"/>
                        </a:spcBef>
                        <a:spcAft>
                          <a:spcPts val="0"/>
                        </a:spcAft>
                      </a:pPr>
                      <a:r>
                        <a:rPr lang="en-US" sz="1800" kern="1200" dirty="0">
                          <a:solidFill>
                            <a:schemeClr val="tx1"/>
                          </a:solidFill>
                          <a:latin typeface="+mn-lt"/>
                          <a:ea typeface="+mn-ea"/>
                          <a:cs typeface="+mn-cs"/>
                        </a:rPr>
                        <a:t>"3"</a:t>
                      </a:r>
                    </a:p>
                  </a:txBody>
                  <a:tcPr marL="28575" marR="28575" marT="28575" marB="28575" anchor="ctr"/>
                </a:tc>
                <a:tc>
                  <a:txBody>
                    <a:bodyPr/>
                    <a:lstStyle/>
                    <a:p>
                      <a:pPr marL="0" marR="0" algn="l" defTabSz="914400" rtl="0" eaLnBrk="1" fontAlgn="t" latinLnBrk="0" hangingPunct="1">
                        <a:lnSpc>
                          <a:spcPts val="1125"/>
                        </a:lnSpc>
                        <a:spcBef>
                          <a:spcPts val="0"/>
                        </a:spcBef>
                        <a:spcAft>
                          <a:spcPts val="0"/>
                        </a:spcAft>
                      </a:pPr>
                      <a:r>
                        <a:rPr lang="en-US" sz="1800" kern="1200" dirty="0">
                          <a:solidFill>
                            <a:schemeClr val="tx1"/>
                          </a:solidFill>
                          <a:latin typeface="+mn-lt"/>
                          <a:ea typeface="+mn-ea"/>
                          <a:cs typeface="+mn-cs"/>
                        </a:rPr>
                        <a:t>Specifies Speed to scroll on the text.</a:t>
                      </a:r>
                    </a:p>
                  </a:txBody>
                  <a:tcPr marL="28575" marR="28575" marT="28575" marB="28575" anchor="ctr"/>
                </a:tc>
              </a:tr>
              <a:tr h="609017">
                <a:tc>
                  <a:txBody>
                    <a:bodyPr/>
                    <a:lstStyle/>
                    <a:p>
                      <a:pPr marL="0" marR="0" algn="l" defTabSz="914400" rtl="0" eaLnBrk="1" fontAlgn="t" latinLnBrk="0" hangingPunct="1">
                        <a:lnSpc>
                          <a:spcPts val="1125"/>
                        </a:lnSpc>
                        <a:spcBef>
                          <a:spcPts val="0"/>
                        </a:spcBef>
                        <a:spcAft>
                          <a:spcPts val="0"/>
                        </a:spcAft>
                      </a:pPr>
                      <a:r>
                        <a:rPr lang="en-US" sz="1800" kern="1200" dirty="0">
                          <a:solidFill>
                            <a:schemeClr val="tx1"/>
                          </a:solidFill>
                          <a:latin typeface="+mn-lt"/>
                          <a:ea typeface="+mn-ea"/>
                          <a:cs typeface="+mn-cs"/>
                        </a:rPr>
                        <a:t>hspace</a:t>
                      </a:r>
                    </a:p>
                  </a:txBody>
                  <a:tcPr marL="28575" marR="28575" marT="28575" marB="28575" anchor="ctr"/>
                </a:tc>
                <a:tc>
                  <a:txBody>
                    <a:bodyPr/>
                    <a:lstStyle/>
                    <a:p>
                      <a:pPr marL="0" marR="0" algn="l" defTabSz="914400" rtl="0" eaLnBrk="1" fontAlgn="t" latinLnBrk="0" hangingPunct="1">
                        <a:lnSpc>
                          <a:spcPts val="1125"/>
                        </a:lnSpc>
                        <a:spcBef>
                          <a:spcPts val="0"/>
                        </a:spcBef>
                        <a:spcAft>
                          <a:spcPts val="0"/>
                        </a:spcAft>
                      </a:pPr>
                      <a:r>
                        <a:rPr lang="en-US" sz="1800" kern="1200" dirty="0">
                          <a:solidFill>
                            <a:schemeClr val="tx1"/>
                          </a:solidFill>
                          <a:latin typeface="+mn-lt"/>
                          <a:ea typeface="+mn-ea"/>
                          <a:cs typeface="+mn-cs"/>
                        </a:rPr>
                        <a:t>"size_px"</a:t>
                      </a:r>
                    </a:p>
                  </a:txBody>
                  <a:tcPr marL="28575" marR="28575" marT="28575" marB="28575" anchor="ctr"/>
                </a:tc>
                <a:tc>
                  <a:txBody>
                    <a:bodyPr/>
                    <a:lstStyle/>
                    <a:p>
                      <a:pPr marL="0" marR="0" algn="l" defTabSz="914400" rtl="0" eaLnBrk="1" fontAlgn="t" latinLnBrk="0" hangingPunct="1">
                        <a:lnSpc>
                          <a:spcPts val="1125"/>
                        </a:lnSpc>
                        <a:spcBef>
                          <a:spcPts val="0"/>
                        </a:spcBef>
                        <a:spcAft>
                          <a:spcPts val="0"/>
                        </a:spcAft>
                      </a:pPr>
                      <a:r>
                        <a:rPr lang="en-US" sz="1800" kern="1200" dirty="0">
                          <a:solidFill>
                            <a:schemeClr val="tx1"/>
                          </a:solidFill>
                          <a:latin typeface="+mn-lt"/>
                          <a:ea typeface="+mn-ea"/>
                          <a:cs typeface="+mn-cs"/>
                        </a:rPr>
                        <a:t>Specifies left or right margin for outside marquee.</a:t>
                      </a:r>
                    </a:p>
                  </a:txBody>
                  <a:tcPr marL="28575" marR="28575" marT="28575" marB="28575" anchor="ctr"/>
                </a:tc>
              </a:tr>
              <a:tr h="436074">
                <a:tc>
                  <a:txBody>
                    <a:bodyPr/>
                    <a:lstStyle/>
                    <a:p>
                      <a:pPr marL="0" marR="0" algn="l" defTabSz="914400" rtl="0" eaLnBrk="1" fontAlgn="t" latinLnBrk="0" hangingPunct="1">
                        <a:lnSpc>
                          <a:spcPts val="1125"/>
                        </a:lnSpc>
                        <a:spcBef>
                          <a:spcPts val="0"/>
                        </a:spcBef>
                        <a:spcAft>
                          <a:spcPts val="0"/>
                        </a:spcAft>
                      </a:pPr>
                      <a:r>
                        <a:rPr lang="en-US" sz="1800" kern="1200" dirty="0">
                          <a:solidFill>
                            <a:schemeClr val="tx1"/>
                          </a:solidFill>
                          <a:latin typeface="+mn-lt"/>
                          <a:ea typeface="+mn-ea"/>
                          <a:cs typeface="+mn-cs"/>
                        </a:rPr>
                        <a:t>vspace</a:t>
                      </a:r>
                    </a:p>
                  </a:txBody>
                  <a:tcPr marL="28575" marR="28575" marT="28575" marB="28575" anchor="ctr"/>
                </a:tc>
                <a:tc>
                  <a:txBody>
                    <a:bodyPr/>
                    <a:lstStyle/>
                    <a:p>
                      <a:pPr marL="0" marR="0" algn="l" defTabSz="914400" rtl="0" eaLnBrk="1" fontAlgn="t" latinLnBrk="0" hangingPunct="1">
                        <a:lnSpc>
                          <a:spcPts val="1125"/>
                        </a:lnSpc>
                        <a:spcBef>
                          <a:spcPts val="0"/>
                        </a:spcBef>
                        <a:spcAft>
                          <a:spcPts val="0"/>
                        </a:spcAft>
                      </a:pPr>
                      <a:r>
                        <a:rPr lang="en-US" sz="1800" kern="1200" dirty="0">
                          <a:solidFill>
                            <a:schemeClr val="tx1"/>
                          </a:solidFill>
                          <a:latin typeface="+mn-lt"/>
                          <a:ea typeface="+mn-ea"/>
                          <a:cs typeface="+mn-cs"/>
                        </a:rPr>
                        <a:t>"size_px"</a:t>
                      </a:r>
                    </a:p>
                  </a:txBody>
                  <a:tcPr marL="28575" marR="28575" marT="28575" marB="28575" anchor="ctr"/>
                </a:tc>
                <a:tc>
                  <a:txBody>
                    <a:bodyPr/>
                    <a:lstStyle/>
                    <a:p>
                      <a:pPr marL="0" marR="0" algn="l" defTabSz="914400" rtl="0" eaLnBrk="1" fontAlgn="t" latinLnBrk="0" hangingPunct="1">
                        <a:lnSpc>
                          <a:spcPts val="1125"/>
                        </a:lnSpc>
                        <a:spcBef>
                          <a:spcPts val="0"/>
                        </a:spcBef>
                        <a:spcAft>
                          <a:spcPts val="0"/>
                        </a:spcAft>
                      </a:pPr>
                      <a:r>
                        <a:rPr lang="en-US" sz="1800" kern="1200" dirty="0">
                          <a:solidFill>
                            <a:schemeClr val="tx1"/>
                          </a:solidFill>
                          <a:latin typeface="+mn-lt"/>
                          <a:ea typeface="+mn-ea"/>
                          <a:cs typeface="+mn-cs"/>
                        </a:rPr>
                        <a:t>Specifies top or bottom margin </a:t>
                      </a:r>
                      <a:r>
                        <a:rPr lang="en-US" sz="1800" kern="1200" dirty="0" smtClean="0">
                          <a:solidFill>
                            <a:schemeClr val="tx1"/>
                          </a:solidFill>
                          <a:latin typeface="+mn-lt"/>
                          <a:ea typeface="+mn-ea"/>
                          <a:cs typeface="+mn-cs"/>
                        </a:rPr>
                        <a:t>for outside </a:t>
                      </a:r>
                      <a:r>
                        <a:rPr lang="en-US" sz="1800" kern="1200" dirty="0">
                          <a:solidFill>
                            <a:schemeClr val="tx1"/>
                          </a:solidFill>
                          <a:latin typeface="+mn-lt"/>
                          <a:ea typeface="+mn-ea"/>
                          <a:cs typeface="+mn-cs"/>
                        </a:rPr>
                        <a:t>marquee.</a:t>
                      </a:r>
                    </a:p>
                  </a:txBody>
                  <a:tcPr marL="28575" marR="28575" marT="28575" marB="28575" anchor="ctr"/>
                </a:tc>
              </a:tr>
            </a:tbl>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914400"/>
            <a:ext cx="8229600" cy="5410200"/>
          </a:xfrm>
        </p:spPr>
        <p:txBody>
          <a:bodyPr/>
          <a:lstStyle/>
          <a:p>
            <a:r>
              <a:rPr lang="en-US" sz="2400" b="1" dirty="0" smtClean="0"/>
              <a:t>Side Touch Margin Bounce Text:</a:t>
            </a:r>
          </a:p>
          <a:p>
            <a:pPr>
              <a:buNone/>
            </a:pPr>
            <a:r>
              <a:rPr lang="en-US" sz="2400" dirty="0" smtClean="0"/>
              <a:t>	Example-Code:</a:t>
            </a:r>
          </a:p>
          <a:p>
            <a:pPr lvl="1">
              <a:buNone/>
            </a:pPr>
            <a:r>
              <a:rPr lang="en-US" sz="1800" dirty="0" smtClean="0"/>
              <a:t>&lt;marquee behavior="alternate" direction="left"&gt;Side Touch Margin Bounce Text&lt;/marquee&gt;</a:t>
            </a:r>
          </a:p>
          <a:p>
            <a:pPr lvl="1">
              <a:buNone/>
            </a:pPr>
            <a:r>
              <a:rPr lang="en-US" sz="1800" dirty="0" smtClean="0"/>
              <a:t>&lt;!-- Marquee Side Touch Margin Bounce Text  --&gt;</a:t>
            </a:r>
          </a:p>
          <a:p>
            <a:r>
              <a:rPr lang="en-US" sz="2200" b="1" dirty="0" smtClean="0"/>
              <a:t>Upside Text Scrolling:</a:t>
            </a:r>
          </a:p>
          <a:p>
            <a:pPr>
              <a:buNone/>
            </a:pPr>
            <a:r>
              <a:rPr lang="en-US" sz="2400" dirty="0" smtClean="0"/>
              <a:t>	Example-Code:</a:t>
            </a:r>
          </a:p>
          <a:p>
            <a:pPr>
              <a:buNone/>
            </a:pPr>
            <a:r>
              <a:rPr lang="en-US" sz="1800" dirty="0" smtClean="0"/>
              <a:t>&lt;marquee behavior="scroll" direction="up"&gt;Upside Text Scrolling&lt;/marquee&gt;</a:t>
            </a:r>
          </a:p>
          <a:p>
            <a:r>
              <a:rPr lang="en-US" sz="2000" b="1" dirty="0" smtClean="0"/>
              <a:t>Marquee Text Scrolling Speed:</a:t>
            </a:r>
          </a:p>
          <a:p>
            <a:pPr>
              <a:buNone/>
            </a:pPr>
            <a:r>
              <a:rPr lang="en-US" sz="2000" b="1" dirty="0" smtClean="0"/>
              <a:t>	</a:t>
            </a:r>
            <a:r>
              <a:rPr lang="en-US" sz="2000" dirty="0" smtClean="0"/>
              <a:t>Example Code:</a:t>
            </a:r>
          </a:p>
          <a:p>
            <a:pPr lvl="1">
              <a:buNone/>
            </a:pPr>
            <a:r>
              <a:rPr lang="en-US" sz="1600" dirty="0" smtClean="0"/>
              <a:t>&lt;marquee behavior="scroll" direction="left" </a:t>
            </a:r>
            <a:r>
              <a:rPr lang="en-US" sz="1600" dirty="0" err="1" smtClean="0"/>
              <a:t>scrollamount</a:t>
            </a:r>
            <a:r>
              <a:rPr lang="en-US" sz="1600" dirty="0" smtClean="0"/>
              <a:t>="3"&gt;Slow Speed scroll speed&lt;/marquee&gt;</a:t>
            </a:r>
          </a:p>
          <a:p>
            <a:pPr lvl="1">
              <a:buNone/>
            </a:pPr>
            <a:r>
              <a:rPr lang="en-US" sz="1600" dirty="0" smtClean="0"/>
              <a:t>&lt;marquee behavior="scroll" direction="left" </a:t>
            </a:r>
            <a:r>
              <a:rPr lang="en-US" sz="1600" dirty="0" err="1" smtClean="0"/>
              <a:t>scrollamount</a:t>
            </a:r>
            <a:r>
              <a:rPr lang="en-US" sz="1600" dirty="0" smtClean="0"/>
              <a:t>="10"&gt;Medium Speed scroll speed&lt;/marquee&gt;</a:t>
            </a:r>
          </a:p>
          <a:p>
            <a:pPr lvl="1">
              <a:buNone/>
            </a:pPr>
            <a:r>
              <a:rPr lang="en-US" sz="1600" dirty="0" smtClean="0"/>
              <a:t>&lt;marquee behavior="scroll" direction="left" </a:t>
            </a:r>
            <a:r>
              <a:rPr lang="en-US" sz="1600" dirty="0" err="1" smtClean="0"/>
              <a:t>scrollamount</a:t>
            </a:r>
            <a:r>
              <a:rPr lang="en-US" sz="1600" dirty="0" smtClean="0"/>
              <a:t>="17"&gt;Fast Speed scroll speed&lt;/marquee&gt;</a:t>
            </a:r>
          </a:p>
          <a:p>
            <a:pPr>
              <a:buNone/>
            </a:pPr>
            <a:endParaRPr lang="en-US" sz="2000" b="1" dirty="0" smtClean="0"/>
          </a:p>
          <a:p>
            <a:pPr>
              <a:buNone/>
            </a:pPr>
            <a:endParaRPr lang="en-US" sz="2400" b="1" dirty="0" smtClean="0"/>
          </a:p>
          <a:p>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WordArt 3"/>
          <p:cNvSpPr>
            <a:spLocks noChangeArrowheads="1" noChangeShapeType="1" noTextEdit="1"/>
          </p:cNvSpPr>
          <p:nvPr/>
        </p:nvSpPr>
        <p:spPr bwMode="gray">
          <a:xfrm>
            <a:off x="762000" y="2286000"/>
            <a:ext cx="5029200" cy="762000"/>
          </a:xfrm>
          <a:prstGeom prst="rect">
            <a:avLst/>
          </a:prstGeom>
        </p:spPr>
        <p:txBody>
          <a:bodyPr wrap="none" fromWordArt="1">
            <a:prstTxWarp prst="textDeflate">
              <a:avLst>
                <a:gd name="adj" fmla="val 0"/>
              </a:avLst>
            </a:prstTxWarp>
          </a:bodyPr>
          <a:lstStyle/>
          <a:p>
            <a:pPr algn="ctr"/>
            <a:r>
              <a:rPr lang="en-US" sz="5400" b="1" kern="10" dirty="0">
                <a:ln w="19050">
                  <a:solidFill>
                    <a:schemeClr val="bg1"/>
                  </a:solidFill>
                  <a:round/>
                  <a:headEnd/>
                  <a:tailEnd/>
                </a:ln>
                <a:gradFill rotWithShape="1">
                  <a:gsLst>
                    <a:gs pos="0">
                      <a:schemeClr val="accent1"/>
                    </a:gs>
                    <a:gs pos="100000">
                      <a:schemeClr val="tx1"/>
                    </a:gs>
                  </a:gsLst>
                  <a:lin ang="0" scaled="1"/>
                </a:gradFill>
                <a:effectLst>
                  <a:outerShdw dist="71842" dir="2700000" algn="ctr" rotWithShape="0">
                    <a:schemeClr val="bg2">
                      <a:alpha val="50000"/>
                    </a:schemeClr>
                  </a:outerShdw>
                </a:effectLst>
                <a:latin typeface="Verdana"/>
                <a:ea typeface="Verdana"/>
                <a:cs typeface="Verdana"/>
              </a:rPr>
              <a:t>Thank You !</a:t>
            </a:r>
          </a:p>
        </p:txBody>
      </p:sp>
      <p:sp>
        <p:nvSpPr>
          <p:cNvPr id="3" name="Rectangle 5"/>
          <p:cNvSpPr txBox="1">
            <a:spLocks noChangeArrowheads="1"/>
          </p:cNvSpPr>
          <p:nvPr/>
        </p:nvSpPr>
        <p:spPr bwMode="auto">
          <a:xfrm>
            <a:off x="5791200" y="6454775"/>
            <a:ext cx="2971800" cy="403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smtClean="0">
                <a:ln>
                  <a:noFill/>
                </a:ln>
                <a:solidFill>
                  <a:schemeClr val="tx1"/>
                </a:solidFill>
                <a:effectLst/>
                <a:uLnTx/>
                <a:uFillTx/>
                <a:latin typeface="Arial" charset="0"/>
                <a:ea typeface="+mn-ea"/>
                <a:cs typeface="+mn-cs"/>
              </a:rPr>
              <a:t>Faculty of ICT and Distance Learning</a:t>
            </a:r>
            <a:endParaRPr kumimoji="0" lang="en-US" sz="1200" b="1"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HTML Images</a:t>
            </a:r>
            <a:endParaRPr lang="en-US" b="1" dirty="0"/>
          </a:p>
        </p:txBody>
      </p:sp>
      <p:sp>
        <p:nvSpPr>
          <p:cNvPr id="3" name="Content Placeholder 2"/>
          <p:cNvSpPr>
            <a:spLocks noGrp="1"/>
          </p:cNvSpPr>
          <p:nvPr>
            <p:ph idx="1"/>
          </p:nvPr>
        </p:nvSpPr>
        <p:spPr/>
        <p:txBody>
          <a:bodyPr/>
          <a:lstStyle/>
          <a:p>
            <a:r>
              <a:rPr lang="en-US" sz="2400" b="1" dirty="0" smtClean="0"/>
              <a:t>HTML Images Syntax:</a:t>
            </a:r>
          </a:p>
          <a:p>
            <a:pPr lvl="1"/>
            <a:r>
              <a:rPr lang="en-US" sz="2400" dirty="0" smtClean="0"/>
              <a:t>In HTML, images are defined with the </a:t>
            </a:r>
            <a:r>
              <a:rPr lang="en-US" sz="2400" b="1" dirty="0" smtClean="0"/>
              <a:t>&lt;</a:t>
            </a:r>
            <a:r>
              <a:rPr lang="en-US" sz="2400" b="1" dirty="0" err="1" smtClean="0"/>
              <a:t>img</a:t>
            </a:r>
            <a:r>
              <a:rPr lang="en-US" sz="2400" b="1" dirty="0" smtClean="0"/>
              <a:t>&gt;</a:t>
            </a:r>
            <a:r>
              <a:rPr lang="en-US" sz="2400" dirty="0" smtClean="0"/>
              <a:t> tag.</a:t>
            </a:r>
          </a:p>
          <a:p>
            <a:pPr lvl="1"/>
            <a:r>
              <a:rPr lang="en-US" sz="2400" dirty="0" smtClean="0"/>
              <a:t>The &lt;</a:t>
            </a:r>
            <a:r>
              <a:rPr lang="en-US" sz="2400" dirty="0" err="1" smtClean="0"/>
              <a:t>img</a:t>
            </a:r>
            <a:r>
              <a:rPr lang="en-US" sz="2400" dirty="0" smtClean="0"/>
              <a:t>&gt; tag is empty, it contains attributes only, and does not have a closing tag.</a:t>
            </a:r>
          </a:p>
          <a:p>
            <a:pPr lvl="1"/>
            <a:r>
              <a:rPr lang="en-US" sz="2400" dirty="0" smtClean="0"/>
              <a:t>The </a:t>
            </a:r>
            <a:r>
              <a:rPr lang="en-US" sz="2400" b="1" dirty="0" err="1" smtClean="0"/>
              <a:t>src</a:t>
            </a:r>
            <a:r>
              <a:rPr lang="en-US" sz="2400" dirty="0" smtClean="0"/>
              <a:t> attribute defines the </a:t>
            </a:r>
            <a:r>
              <a:rPr lang="en-US" sz="2400" dirty="0" err="1" smtClean="0"/>
              <a:t>url</a:t>
            </a:r>
            <a:r>
              <a:rPr lang="en-US" sz="2400" dirty="0" smtClean="0"/>
              <a:t> (web address) of the image:</a:t>
            </a:r>
          </a:p>
          <a:p>
            <a:pPr lvl="1">
              <a:buNone/>
            </a:pPr>
            <a:r>
              <a:rPr lang="en-US" sz="2400" dirty="0" smtClean="0"/>
              <a:t>		</a:t>
            </a:r>
            <a:r>
              <a:rPr lang="en-US" sz="2400" i="1" dirty="0" smtClean="0"/>
              <a:t>&lt;</a:t>
            </a:r>
            <a:r>
              <a:rPr lang="en-US" sz="2400" i="1" dirty="0" err="1" smtClean="0"/>
              <a:t>img</a:t>
            </a:r>
            <a:r>
              <a:rPr lang="en-US" sz="2400" i="1" dirty="0" smtClean="0"/>
              <a:t> </a:t>
            </a:r>
            <a:r>
              <a:rPr lang="en-US" sz="2400" i="1" dirty="0" err="1" smtClean="0"/>
              <a:t>src</a:t>
            </a:r>
            <a:r>
              <a:rPr lang="en-US" sz="2400" i="1" dirty="0" smtClean="0"/>
              <a:t>="</a:t>
            </a:r>
            <a:r>
              <a:rPr lang="en-US" sz="2400" i="1" dirty="0" err="1" smtClean="0"/>
              <a:t>url</a:t>
            </a:r>
            <a:r>
              <a:rPr lang="en-US" sz="2400" i="1" dirty="0" smtClean="0"/>
              <a:t>" alt="</a:t>
            </a:r>
            <a:r>
              <a:rPr lang="en-US" sz="2400" i="1" dirty="0" err="1" smtClean="0"/>
              <a:t>some_text</a:t>
            </a:r>
            <a:r>
              <a:rPr lang="en-US" sz="2400" i="1" dirty="0" smtClean="0"/>
              <a:t>"&gt;</a:t>
            </a:r>
          </a:p>
          <a:p>
            <a:r>
              <a:rPr lang="en-US" sz="2400" b="1" dirty="0" smtClean="0"/>
              <a:t>The alt Attribute</a:t>
            </a:r>
          </a:p>
          <a:p>
            <a:pPr lvl="1"/>
            <a:r>
              <a:rPr lang="en-US" sz="2400" dirty="0" smtClean="0"/>
              <a:t>The </a:t>
            </a:r>
            <a:r>
              <a:rPr lang="en-US" sz="2400" b="1" dirty="0" smtClean="0"/>
              <a:t>alt</a:t>
            </a:r>
            <a:r>
              <a:rPr lang="en-US" sz="2400" dirty="0" smtClean="0"/>
              <a:t> attribute specifies an alternate text for the image, if it cannot be displayed.</a:t>
            </a:r>
          </a:p>
          <a:p>
            <a:pPr lvl="1">
              <a:buNone/>
            </a:pPr>
            <a:r>
              <a:rPr lang="en-US" sz="2000" i="1" dirty="0" smtClean="0"/>
              <a:t>		&lt;</a:t>
            </a:r>
            <a:r>
              <a:rPr lang="en-US" sz="2000" i="1" dirty="0" err="1" smtClean="0"/>
              <a:t>img</a:t>
            </a:r>
            <a:r>
              <a:rPr lang="en-US" sz="2000" i="1" dirty="0" smtClean="0"/>
              <a:t> </a:t>
            </a:r>
            <a:r>
              <a:rPr lang="en-US" sz="2000" i="1" dirty="0" err="1" smtClean="0"/>
              <a:t>src</a:t>
            </a:r>
            <a:r>
              <a:rPr lang="en-US" sz="2000" i="1" dirty="0" smtClean="0"/>
              <a:t>=“html5.jpg" alt=“The official HTML5 Icon"&gt;</a:t>
            </a:r>
            <a:endParaRPr lang="en-US" sz="2000" i="1"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Set Image Border</a:t>
            </a:r>
            <a:endParaRPr lang="en-US" dirty="0"/>
          </a:p>
        </p:txBody>
      </p:sp>
      <p:sp>
        <p:nvSpPr>
          <p:cNvPr id="3" name="Content Placeholder 2"/>
          <p:cNvSpPr>
            <a:spLocks noGrp="1"/>
          </p:cNvSpPr>
          <p:nvPr>
            <p:ph idx="1"/>
          </p:nvPr>
        </p:nvSpPr>
        <p:spPr/>
        <p:txBody>
          <a:bodyPr/>
          <a:lstStyle/>
          <a:p>
            <a:r>
              <a:rPr lang="en-US" sz="2400" dirty="0" smtClean="0"/>
              <a:t>By default image will have no border around it, you can specify border</a:t>
            </a:r>
          </a:p>
          <a:p>
            <a:r>
              <a:rPr lang="en-US" sz="2400" dirty="0" smtClean="0"/>
              <a:t>thickness in terms of pixels using </a:t>
            </a:r>
            <a:r>
              <a:rPr lang="en-US" sz="2400" b="1" dirty="0" smtClean="0"/>
              <a:t>border attribute. A thickness of 0 means, </a:t>
            </a:r>
            <a:r>
              <a:rPr lang="en-US" sz="2400" dirty="0" smtClean="0"/>
              <a:t>no border around the picture.</a:t>
            </a:r>
          </a:p>
          <a:p>
            <a:r>
              <a:rPr lang="en-US" sz="2400" dirty="0" smtClean="0"/>
              <a:t>Example:</a:t>
            </a:r>
          </a:p>
          <a:p>
            <a:pPr lvl="1">
              <a:buNone/>
            </a:pPr>
            <a:r>
              <a:rPr lang="en-US" sz="2400" dirty="0" smtClean="0"/>
              <a:t>&lt;html&gt;</a:t>
            </a:r>
          </a:p>
          <a:p>
            <a:pPr lvl="1">
              <a:buNone/>
            </a:pPr>
            <a:r>
              <a:rPr lang="en-US" sz="2400" dirty="0" smtClean="0"/>
              <a:t>&lt;head&gt;&lt;title&gt;Set Image Border&lt;/title&gt;&lt;head&gt;</a:t>
            </a:r>
          </a:p>
          <a:p>
            <a:pPr lvl="1">
              <a:buNone/>
            </a:pPr>
            <a:r>
              <a:rPr lang="en-US" sz="2400" dirty="0" smtClean="0"/>
              <a:t>	&lt;body&gt;</a:t>
            </a:r>
          </a:p>
          <a:p>
            <a:pPr lvl="1">
              <a:buNone/>
            </a:pPr>
            <a:r>
              <a:rPr lang="en-US" sz="2400" dirty="0" smtClean="0"/>
              <a:t>	</a:t>
            </a:r>
            <a:r>
              <a:rPr lang="en-US" dirty="0" smtClean="0"/>
              <a:t>	</a:t>
            </a:r>
            <a:r>
              <a:rPr lang="en-US" sz="2000" i="1" dirty="0" smtClean="0"/>
              <a:t>&lt;</a:t>
            </a:r>
            <a:r>
              <a:rPr lang="en-US" sz="2000" i="1" dirty="0" err="1" smtClean="0"/>
              <a:t>img</a:t>
            </a:r>
            <a:r>
              <a:rPr lang="en-US" sz="2000" i="1" dirty="0" smtClean="0"/>
              <a:t> </a:t>
            </a:r>
            <a:r>
              <a:rPr lang="en-US" sz="2000" i="1" dirty="0" err="1" smtClean="0"/>
              <a:t>src</a:t>
            </a:r>
            <a:r>
              <a:rPr lang="en-US" sz="2000" i="1" dirty="0" smtClean="0"/>
              <a:t>="html5.jpg" alt="HTML5 Icon" width="128" 	height="128“  	border=“2”&gt;</a:t>
            </a:r>
            <a:endParaRPr lang="en-US" sz="2400" i="1" dirty="0" smtClean="0"/>
          </a:p>
          <a:p>
            <a:pPr lvl="1">
              <a:buNone/>
            </a:pPr>
            <a:r>
              <a:rPr lang="en-US" sz="2400" dirty="0" smtClean="0"/>
              <a:t>	&lt;/body&gt;</a:t>
            </a:r>
          </a:p>
          <a:p>
            <a:pPr lvl="1">
              <a:buNone/>
            </a:pPr>
            <a:r>
              <a:rPr lang="en-US" sz="2400" dirty="0" smtClean="0"/>
              <a:t>&lt;/html&gt;</a:t>
            </a:r>
          </a:p>
          <a:p>
            <a:endParaRPr lang="en-US" sz="24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b="1" dirty="0" smtClean="0"/>
              <a:t>Image Alignment</a:t>
            </a:r>
            <a:endParaRPr lang="en-US" dirty="0" smtClean="0"/>
          </a:p>
          <a:p>
            <a:pPr lvl="1"/>
            <a:r>
              <a:rPr lang="en-US" sz="2400" dirty="0" smtClean="0"/>
              <a:t>You can determine how your images will be aligned. You do this using the </a:t>
            </a:r>
            <a:r>
              <a:rPr lang="en-US" sz="2400" b="1" dirty="0" smtClean="0"/>
              <a:t>align</a:t>
            </a:r>
            <a:r>
              <a:rPr lang="en-US" sz="2400" dirty="0" smtClean="0"/>
              <a:t> attribute.</a:t>
            </a:r>
          </a:p>
          <a:p>
            <a:pPr lvl="1"/>
            <a:r>
              <a:rPr lang="en-US" sz="2400" b="1" dirty="0" smtClean="0"/>
              <a:t>Example:</a:t>
            </a:r>
          </a:p>
          <a:p>
            <a:pPr lvl="2">
              <a:buNone/>
            </a:pPr>
            <a:r>
              <a:rPr lang="en-US" b="1" dirty="0" smtClean="0"/>
              <a:t>&lt;body&gt;</a:t>
            </a:r>
          </a:p>
          <a:p>
            <a:pPr lvl="2">
              <a:buNone/>
            </a:pPr>
            <a:r>
              <a:rPr lang="en-US" dirty="0" smtClean="0"/>
              <a:t>		</a:t>
            </a:r>
            <a:r>
              <a:rPr lang="en-US" b="1" dirty="0" smtClean="0"/>
              <a:t>&lt;h1&gt;&lt;p </a:t>
            </a:r>
            <a:r>
              <a:rPr lang="en-US" dirty="0" smtClean="0"/>
              <a:t>align="center"</a:t>
            </a:r>
            <a:r>
              <a:rPr lang="en-US" b="1" dirty="0" smtClean="0"/>
              <a:t>&gt; </a:t>
            </a:r>
            <a:r>
              <a:rPr lang="en-US" dirty="0" smtClean="0"/>
              <a:t>Hello! this is my first 	paragraph.</a:t>
            </a:r>
            <a:r>
              <a:rPr lang="en-US" b="1" dirty="0" smtClean="0"/>
              <a:t>&lt;/p&gt;&lt;/h1&gt;</a:t>
            </a:r>
          </a:p>
          <a:p>
            <a:pPr lvl="2">
              <a:buNone/>
            </a:pPr>
            <a:r>
              <a:rPr lang="en-US" dirty="0" smtClean="0"/>
              <a:t>		</a:t>
            </a:r>
            <a:r>
              <a:rPr lang="en-US" b="1" dirty="0" smtClean="0"/>
              <a:t>&lt;</a:t>
            </a:r>
            <a:r>
              <a:rPr lang="en-US" b="1" dirty="0" err="1" smtClean="0"/>
              <a:t>img</a:t>
            </a:r>
            <a:r>
              <a:rPr lang="en-US" b="1" dirty="0" smtClean="0"/>
              <a:t> </a:t>
            </a:r>
            <a:r>
              <a:rPr lang="en-US" dirty="0" err="1" smtClean="0"/>
              <a:t>src</a:t>
            </a:r>
            <a:r>
              <a:rPr lang="en-US" dirty="0" smtClean="0"/>
              <a:t>="HTML/google1.jpg" alt="Google 	Image" align="right"/</a:t>
            </a:r>
            <a:r>
              <a:rPr lang="en-US" b="1" dirty="0" smtClean="0"/>
              <a:t>&gt;</a:t>
            </a:r>
          </a:p>
          <a:p>
            <a:pPr lvl="2">
              <a:buNone/>
            </a:pPr>
            <a:r>
              <a:rPr lang="en-US" b="1" dirty="0" smtClean="0"/>
              <a:t>&lt;/body&gt;</a:t>
            </a:r>
          </a:p>
          <a:p>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HTML Links</a:t>
            </a:r>
            <a:endParaRPr lang="en-US" b="1" dirty="0"/>
          </a:p>
        </p:txBody>
      </p:sp>
      <p:sp>
        <p:nvSpPr>
          <p:cNvPr id="3" name="Content Placeholder 2"/>
          <p:cNvSpPr>
            <a:spLocks noGrp="1"/>
          </p:cNvSpPr>
          <p:nvPr>
            <p:ph idx="1"/>
          </p:nvPr>
        </p:nvSpPr>
        <p:spPr/>
        <p:txBody>
          <a:bodyPr/>
          <a:lstStyle/>
          <a:p>
            <a:endParaRPr lang="en-US" sz="2800" dirty="0" smtClean="0"/>
          </a:p>
          <a:p>
            <a:endParaRPr lang="en-US" sz="2800" dirty="0" smtClean="0"/>
          </a:p>
          <a:p>
            <a:r>
              <a:rPr lang="en-US" sz="2800" dirty="0" smtClean="0"/>
              <a:t>Links are found in nearly all web pages. Links allow users to click their way from page to page.</a:t>
            </a:r>
          </a:p>
          <a:p>
            <a:r>
              <a:rPr lang="en-US" sz="2800" dirty="0" smtClean="0"/>
              <a:t>HTML links are hyperlinks.</a:t>
            </a:r>
          </a:p>
          <a:p>
            <a:r>
              <a:rPr lang="en-US" sz="2800" dirty="0" smtClean="0"/>
              <a:t>A hyperlink is a text or an image you can click on, and jump to another document.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sz="2800" dirty="0" smtClean="0"/>
              <a:t>Hypertext references can use </a:t>
            </a:r>
            <a:r>
              <a:rPr lang="en-US" sz="2800" i="1" dirty="0" smtClean="0"/>
              <a:t>absolute</a:t>
            </a:r>
            <a:r>
              <a:rPr lang="en-US" sz="2800" dirty="0" smtClean="0"/>
              <a:t> URLS, </a:t>
            </a:r>
            <a:r>
              <a:rPr lang="en-US" sz="2800" i="1" dirty="0" smtClean="0"/>
              <a:t>relative</a:t>
            </a:r>
            <a:r>
              <a:rPr lang="en-US" sz="2800" dirty="0" smtClean="0"/>
              <a:t> URLs, or </a:t>
            </a:r>
            <a:r>
              <a:rPr lang="en-US" sz="2800" i="1" dirty="0" smtClean="0"/>
              <a:t>root relative</a:t>
            </a:r>
            <a:r>
              <a:rPr lang="en-US" sz="2800" dirty="0" smtClean="0"/>
              <a:t> </a:t>
            </a:r>
            <a:r>
              <a:rPr lang="en-US" dirty="0" smtClean="0"/>
              <a:t>URLs.</a:t>
            </a:r>
          </a:p>
          <a:p>
            <a:pPr lvl="1"/>
            <a:r>
              <a:rPr lang="en-US" dirty="0" smtClean="0"/>
              <a:t> absolute</a:t>
            </a:r>
          </a:p>
          <a:p>
            <a:pPr lvl="2"/>
            <a:r>
              <a:rPr lang="en-US" sz="2000" dirty="0" smtClean="0"/>
              <a:t> This refers to a URL where the full path is provided. For example, </a:t>
            </a:r>
            <a:r>
              <a:rPr lang="en-US" sz="2000" i="1" dirty="0" smtClean="0"/>
              <a:t>http://www.quackit.com/html/tutorial/index.html</a:t>
            </a:r>
          </a:p>
          <a:p>
            <a:pPr lvl="1"/>
            <a:r>
              <a:rPr lang="en-US" dirty="0" smtClean="0"/>
              <a:t>relative</a:t>
            </a:r>
            <a:endParaRPr lang="en-US" sz="4000" dirty="0" smtClean="0"/>
          </a:p>
          <a:p>
            <a:pPr lvl="2"/>
            <a:r>
              <a:rPr lang="en-US" dirty="0" smtClean="0"/>
              <a:t> </a:t>
            </a:r>
            <a:r>
              <a:rPr lang="en-US" sz="2000" dirty="0" smtClean="0"/>
              <a:t>This refers to a </a:t>
            </a:r>
            <a:r>
              <a:rPr lang="en-US" sz="2000" b="1" dirty="0" smtClean="0"/>
              <a:t>URL</a:t>
            </a:r>
            <a:r>
              <a:rPr lang="en-US" sz="2000" dirty="0" smtClean="0"/>
              <a:t> where only the path, </a:t>
            </a:r>
            <a:r>
              <a:rPr lang="en-US" sz="2000" i="1" dirty="0" smtClean="0"/>
              <a:t>relative to the current location</a:t>
            </a:r>
            <a:r>
              <a:rPr lang="en-US" sz="2000" dirty="0" smtClean="0"/>
              <a:t>, is provided.  For example, if our current location is </a:t>
            </a:r>
            <a:r>
              <a:rPr lang="en-US" sz="2000" dirty="0" smtClean="0">
                <a:hlinkClick r:id="rId2"/>
              </a:rPr>
              <a:t>http://www.quackit.com/html</a:t>
            </a:r>
            <a:r>
              <a:rPr lang="en-US" sz="2000" dirty="0" smtClean="0"/>
              <a:t>, we would use tutorial/index.html.</a:t>
            </a:r>
          </a:p>
          <a:p>
            <a:pPr lvl="2">
              <a:buFont typeface="Wingdings" pitchFamily="2" charset="2"/>
              <a:buChar char="§"/>
            </a:pPr>
            <a:r>
              <a:rPr lang="en-US" sz="2800" dirty="0" smtClean="0"/>
              <a:t>root relative</a:t>
            </a:r>
          </a:p>
          <a:p>
            <a:pPr lvl="2">
              <a:buNone/>
            </a:pPr>
            <a:endParaRPr lang="en-US" sz="6400" dirty="0" smtClean="0"/>
          </a:p>
          <a:p>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HTML Links - Syntax</a:t>
            </a:r>
            <a:r>
              <a:rPr lang="en-US" dirty="0" smtClean="0"/>
              <a:t> </a:t>
            </a:r>
            <a:endParaRPr lang="en-US" dirty="0"/>
          </a:p>
        </p:txBody>
      </p:sp>
      <p:sp>
        <p:nvSpPr>
          <p:cNvPr id="3" name="Content Placeholder 2"/>
          <p:cNvSpPr>
            <a:spLocks noGrp="1"/>
          </p:cNvSpPr>
          <p:nvPr>
            <p:ph idx="1"/>
          </p:nvPr>
        </p:nvSpPr>
        <p:spPr>
          <a:xfrm>
            <a:off x="457200" y="838200"/>
            <a:ext cx="8229600" cy="5105400"/>
          </a:xfrm>
        </p:spPr>
        <p:txBody>
          <a:bodyPr/>
          <a:lstStyle/>
          <a:p>
            <a:pPr lvl="1"/>
            <a:r>
              <a:rPr lang="en-US" sz="2400" dirty="0" smtClean="0"/>
              <a:t>In HTML, links are defined with the </a:t>
            </a:r>
            <a:r>
              <a:rPr lang="en-US" sz="2400" b="1" dirty="0" smtClean="0"/>
              <a:t>&lt;a&gt;</a:t>
            </a:r>
            <a:r>
              <a:rPr lang="en-US" sz="2400" dirty="0" smtClean="0"/>
              <a:t> tag:</a:t>
            </a:r>
          </a:p>
          <a:p>
            <a:pPr lvl="1">
              <a:buNone/>
            </a:pPr>
            <a:r>
              <a:rPr lang="en-US" sz="2400" dirty="0" smtClean="0"/>
              <a:t>	&lt;a </a:t>
            </a:r>
            <a:r>
              <a:rPr lang="en-US" sz="2400" dirty="0" err="1" smtClean="0"/>
              <a:t>href</a:t>
            </a:r>
            <a:r>
              <a:rPr lang="en-US" sz="2400" dirty="0" smtClean="0"/>
              <a:t>="</a:t>
            </a:r>
            <a:r>
              <a:rPr lang="en-US" sz="2400" i="1" dirty="0" err="1" smtClean="0"/>
              <a:t>url</a:t>
            </a:r>
            <a:r>
              <a:rPr lang="en-US" sz="2400" dirty="0" smtClean="0"/>
              <a:t>"&gt;</a:t>
            </a:r>
            <a:r>
              <a:rPr lang="en-US" sz="2400" i="1" dirty="0" smtClean="0"/>
              <a:t>link text</a:t>
            </a:r>
            <a:r>
              <a:rPr lang="en-US" sz="2400" dirty="0" smtClean="0"/>
              <a:t>&lt;/a&gt;</a:t>
            </a:r>
          </a:p>
          <a:p>
            <a:pPr lvl="1"/>
            <a:r>
              <a:rPr lang="en-US" sz="2400" dirty="0" smtClean="0"/>
              <a:t>The </a:t>
            </a:r>
            <a:r>
              <a:rPr lang="en-US" sz="2400" b="1" dirty="0" err="1" smtClean="0"/>
              <a:t>href</a:t>
            </a:r>
            <a:r>
              <a:rPr lang="en-US" sz="2400" dirty="0" smtClean="0"/>
              <a:t> attribute specifies the destination address.</a:t>
            </a:r>
          </a:p>
          <a:p>
            <a:pPr lvl="1"/>
            <a:r>
              <a:rPr lang="en-US" sz="2400" dirty="0" smtClean="0"/>
              <a:t>The </a:t>
            </a:r>
            <a:r>
              <a:rPr lang="en-US" sz="2400" b="1" dirty="0" smtClean="0"/>
              <a:t>link text</a:t>
            </a:r>
            <a:r>
              <a:rPr lang="en-US" sz="2400" dirty="0" smtClean="0"/>
              <a:t> is the visible part.</a:t>
            </a:r>
          </a:p>
          <a:p>
            <a:pPr lvl="1"/>
            <a:r>
              <a:rPr lang="en-US" sz="2400" dirty="0" smtClean="0"/>
              <a:t>Clicking on the </a:t>
            </a:r>
            <a:r>
              <a:rPr lang="en-US" sz="2400" i="1" dirty="0" smtClean="0"/>
              <a:t>link text</a:t>
            </a:r>
            <a:r>
              <a:rPr lang="en-US" sz="2400" dirty="0" smtClean="0"/>
              <a:t>, will send you to the specified address.</a:t>
            </a:r>
          </a:p>
          <a:p>
            <a:pPr lvl="1"/>
            <a:r>
              <a:rPr lang="en-US" sz="2400" dirty="0" smtClean="0"/>
              <a:t>Example:</a:t>
            </a:r>
          </a:p>
          <a:p>
            <a:pPr lvl="1"/>
            <a:r>
              <a:rPr lang="en-US" sz="2000" dirty="0" smtClean="0"/>
              <a:t>&lt;a </a:t>
            </a:r>
            <a:r>
              <a:rPr lang="en-US" sz="2000" dirty="0" err="1" smtClean="0"/>
              <a:t>href</a:t>
            </a:r>
            <a:r>
              <a:rPr lang="en-US" sz="2000" dirty="0" smtClean="0"/>
              <a:t>="http://www.itechsom.com&gt;Visit our Website&lt;/a&gt;</a:t>
            </a:r>
          </a:p>
          <a:p>
            <a:r>
              <a:rPr lang="en-US" sz="2400" dirty="0" smtClean="0"/>
              <a:t>Local Links</a:t>
            </a:r>
          </a:p>
          <a:p>
            <a:pPr lvl="1"/>
            <a:r>
              <a:rPr lang="en-US" sz="2000" dirty="0" smtClean="0"/>
              <a:t>The example above used an absolute URL (A full web address).</a:t>
            </a:r>
          </a:p>
          <a:p>
            <a:pPr lvl="1"/>
            <a:r>
              <a:rPr lang="en-US" sz="2000" dirty="0" smtClean="0"/>
              <a:t>A local link (link to the same web site) is specified with a relative URL (without </a:t>
            </a:r>
            <a:r>
              <a:rPr lang="en-US" sz="2000" dirty="0" smtClean="0">
                <a:hlinkClick r:id="rId2"/>
              </a:rPr>
              <a:t>http://www</a:t>
            </a:r>
            <a:r>
              <a:rPr lang="en-US" sz="2000" dirty="0" smtClean="0"/>
              <a:t>....).</a:t>
            </a:r>
          </a:p>
          <a:p>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Link Targets</a:t>
            </a:r>
            <a:endParaRPr lang="en-US" dirty="0"/>
          </a:p>
        </p:txBody>
      </p:sp>
      <p:sp>
        <p:nvSpPr>
          <p:cNvPr id="3" name="Content Placeholder 2"/>
          <p:cNvSpPr>
            <a:spLocks noGrp="1"/>
          </p:cNvSpPr>
          <p:nvPr>
            <p:ph idx="1"/>
          </p:nvPr>
        </p:nvSpPr>
        <p:spPr/>
        <p:txBody>
          <a:bodyPr/>
          <a:lstStyle/>
          <a:p>
            <a:r>
              <a:rPr lang="en-US" sz="2800" dirty="0" smtClean="0"/>
              <a:t>You can nominate whether to open the URL in a new window or the current window.</a:t>
            </a:r>
          </a:p>
          <a:p>
            <a:r>
              <a:rPr lang="en-US" sz="2800" dirty="0" smtClean="0"/>
              <a:t>You do this with the target attribute. For example, </a:t>
            </a:r>
            <a:r>
              <a:rPr lang="en-US" sz="2800" b="1" dirty="0" smtClean="0"/>
              <a:t>target="</a:t>
            </a:r>
            <a:r>
              <a:rPr lang="en-US" sz="2800" b="1" i="1" dirty="0" smtClean="0"/>
              <a:t>_blank</a:t>
            </a:r>
            <a:r>
              <a:rPr lang="en-US" sz="2800" b="1" dirty="0" smtClean="0"/>
              <a:t>" </a:t>
            </a:r>
            <a:r>
              <a:rPr lang="en-US" sz="2800" dirty="0" smtClean="0"/>
              <a:t>opens the URL in a new window.</a:t>
            </a:r>
          </a:p>
          <a:p>
            <a:r>
              <a:rPr lang="en-US" sz="2800" dirty="0" smtClean="0"/>
              <a:t>The target attribute can have the following possible values:</a:t>
            </a:r>
          </a:p>
          <a:p>
            <a:pPr lvl="1"/>
            <a:r>
              <a:rPr lang="en-US" sz="2400" dirty="0" smtClean="0"/>
              <a:t>_blank</a:t>
            </a:r>
          </a:p>
          <a:p>
            <a:pPr lvl="1"/>
            <a:r>
              <a:rPr lang="en-US" sz="2400" dirty="0" smtClean="0"/>
              <a:t>_self</a:t>
            </a:r>
          </a:p>
          <a:p>
            <a:pPr lvl="1"/>
            <a:r>
              <a:rPr lang="en-US" sz="2400" dirty="0" smtClean="0"/>
              <a:t>_parent</a:t>
            </a:r>
          </a:p>
          <a:p>
            <a:pPr lvl="1"/>
            <a:r>
              <a:rPr lang="en-US" sz="2400" dirty="0" smtClean="0"/>
              <a:t>_top</a:t>
            </a:r>
            <a:endParaRPr lang="en-US" sz="24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Named Anchors</a:t>
            </a:r>
            <a:endParaRPr lang="en-US" dirty="0"/>
          </a:p>
        </p:txBody>
      </p:sp>
      <p:sp>
        <p:nvSpPr>
          <p:cNvPr id="3" name="Content Placeholder 2"/>
          <p:cNvSpPr>
            <a:spLocks noGrp="1"/>
          </p:cNvSpPr>
          <p:nvPr>
            <p:ph idx="1"/>
          </p:nvPr>
        </p:nvSpPr>
        <p:spPr/>
        <p:txBody>
          <a:bodyPr/>
          <a:lstStyle/>
          <a:p>
            <a:r>
              <a:rPr lang="en-US" sz="2800" dirty="0" smtClean="0"/>
              <a:t>You can make your links "jump" to other sections within the same page. You do this with </a:t>
            </a:r>
            <a:r>
              <a:rPr lang="en-US" sz="2400" b="1" i="1" dirty="0" smtClean="0"/>
              <a:t>named anchors</a:t>
            </a:r>
            <a:r>
              <a:rPr lang="en-US" sz="2800" dirty="0" smtClean="0"/>
              <a:t>.</a:t>
            </a:r>
          </a:p>
          <a:p>
            <a:r>
              <a:rPr lang="en-US" sz="2800" dirty="0" smtClean="0"/>
              <a:t>You can do this by performing the steps below:</a:t>
            </a:r>
          </a:p>
          <a:p>
            <a:pPr marL="914400" lvl="1" indent="-514350">
              <a:buNone/>
            </a:pPr>
            <a:r>
              <a:rPr lang="en-US" sz="2400" dirty="0" smtClean="0"/>
              <a:t>1. Create a named anchor first </a:t>
            </a:r>
            <a:r>
              <a:rPr lang="en-US" sz="2000" i="1" dirty="0" smtClean="0"/>
              <a:t>(where the user will end up)</a:t>
            </a:r>
          </a:p>
          <a:p>
            <a:pPr marL="914400" lvl="1" indent="-514350">
              <a:buAutoNum type="arabicPeriod"/>
            </a:pPr>
            <a:endParaRPr lang="en-US" sz="1400" i="1" dirty="0" smtClean="0"/>
          </a:p>
          <a:p>
            <a:pPr marL="914400" lvl="1" indent="-514350">
              <a:buNone/>
            </a:pPr>
            <a:r>
              <a:rPr lang="en-US" sz="2400" dirty="0" smtClean="0"/>
              <a:t>&lt;h2&gt;Link Targets&lt;a name="</a:t>
            </a:r>
            <a:r>
              <a:rPr lang="en-US" sz="2400" dirty="0" err="1" smtClean="0"/>
              <a:t>link_targets</a:t>
            </a:r>
            <a:r>
              <a:rPr lang="en-US" sz="2400" dirty="0" smtClean="0"/>
              <a:t>"&gt;&lt;/a&gt;&lt;/h2&gt;</a:t>
            </a:r>
          </a:p>
          <a:p>
            <a:pPr marL="914400" lvl="1" indent="-514350">
              <a:buNone/>
            </a:pPr>
            <a:endParaRPr lang="en-US" sz="2000" i="1" dirty="0" smtClean="0"/>
          </a:p>
          <a:p>
            <a:pPr marL="914400" lvl="1" indent="-514350">
              <a:buNone/>
            </a:pPr>
            <a:r>
              <a:rPr lang="en-US" sz="2400" dirty="0" smtClean="0"/>
              <a:t>2. Then create the hyperlink </a:t>
            </a:r>
            <a:r>
              <a:rPr lang="en-US" sz="2000" i="1" dirty="0" smtClean="0"/>
              <a:t>(what the user will click on)</a:t>
            </a:r>
          </a:p>
          <a:p>
            <a:pPr marL="914400" lvl="1" indent="-514350">
              <a:buNone/>
            </a:pPr>
            <a:endParaRPr lang="en-US" sz="1800" i="1" dirty="0" smtClean="0"/>
          </a:p>
          <a:p>
            <a:pPr marL="914400" lvl="1" indent="-514350">
              <a:buNone/>
            </a:pPr>
            <a:r>
              <a:rPr lang="en-US" sz="2400" dirty="0" smtClean="0"/>
              <a:t>	&lt;a </a:t>
            </a:r>
            <a:r>
              <a:rPr lang="en-US" sz="2400" dirty="0" err="1" smtClean="0"/>
              <a:t>href</a:t>
            </a:r>
            <a:r>
              <a:rPr lang="en-US" sz="2400" dirty="0" smtClean="0"/>
              <a:t>="#</a:t>
            </a:r>
            <a:r>
              <a:rPr lang="en-US" sz="2400" dirty="0" err="1" smtClean="0"/>
              <a:t>link_targets</a:t>
            </a:r>
            <a:r>
              <a:rPr lang="en-US" sz="2400" dirty="0" smtClean="0"/>
              <a:t>"&gt;Link Targets&lt;/a&gt;</a:t>
            </a:r>
          </a:p>
          <a:p>
            <a:pPr marL="914400" lvl="1" indent="-514350">
              <a:buNone/>
            </a:pPr>
            <a:endParaRPr lang="en-US" sz="2400" i="1"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db2004193l">
  <a:themeElements>
    <a:clrScheme name="Office Theme 3">
      <a:dk1>
        <a:srgbClr val="0E3558"/>
      </a:dk1>
      <a:lt1>
        <a:srgbClr val="FFFFFF"/>
      </a:lt1>
      <a:dk2>
        <a:srgbClr val="006699"/>
      </a:dk2>
      <a:lt2>
        <a:srgbClr val="969696"/>
      </a:lt2>
      <a:accent1>
        <a:srgbClr val="3B86CB"/>
      </a:accent1>
      <a:accent2>
        <a:srgbClr val="5CB68D"/>
      </a:accent2>
      <a:accent3>
        <a:srgbClr val="FFFFFF"/>
      </a:accent3>
      <a:accent4>
        <a:srgbClr val="0A2C4A"/>
      </a:accent4>
      <a:accent5>
        <a:srgbClr val="AFC3E2"/>
      </a:accent5>
      <a:accent6>
        <a:srgbClr val="53A57F"/>
      </a:accent6>
      <a:hlink>
        <a:srgbClr val="CC3300"/>
      </a:hlink>
      <a:folHlink>
        <a:srgbClr val="333399"/>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32767"/>
        </a:dk1>
        <a:lt1>
          <a:srgbClr val="FFFFFF"/>
        </a:lt1>
        <a:dk2>
          <a:srgbClr val="184BB2"/>
        </a:dk2>
        <a:lt2>
          <a:srgbClr val="C0C0C0"/>
        </a:lt2>
        <a:accent1>
          <a:srgbClr val="22A2E2"/>
        </a:accent1>
        <a:accent2>
          <a:srgbClr val="81CFEB"/>
        </a:accent2>
        <a:accent3>
          <a:srgbClr val="FFFFFF"/>
        </a:accent3>
        <a:accent4>
          <a:srgbClr val="0E2057"/>
        </a:accent4>
        <a:accent5>
          <a:srgbClr val="ABCEEE"/>
        </a:accent5>
        <a:accent6>
          <a:srgbClr val="74BBD5"/>
        </a:accent6>
        <a:hlink>
          <a:srgbClr val="55ABA9"/>
        </a:hlink>
        <a:folHlink>
          <a:srgbClr val="DCCA42"/>
        </a:folHlink>
      </a:clrScheme>
      <a:clrMap bg1="lt1" tx1="dk1" bg2="lt2" tx2="dk2" accent1="accent1" accent2="accent2" accent3="accent3" accent4="accent4" accent5="accent5" accent6="accent6" hlink="hlink" folHlink="folHlink"/>
    </a:extraClrScheme>
    <a:extraClrScheme>
      <a:clrScheme name="Office Theme 2">
        <a:dk1>
          <a:srgbClr val="37175B"/>
        </a:dk1>
        <a:lt1>
          <a:srgbClr val="FFFFFF"/>
        </a:lt1>
        <a:dk2>
          <a:srgbClr val="754ECC"/>
        </a:dk2>
        <a:lt2>
          <a:srgbClr val="C0C0C0"/>
        </a:lt2>
        <a:accent1>
          <a:srgbClr val="869EEC"/>
        </a:accent1>
        <a:accent2>
          <a:srgbClr val="EFA441"/>
        </a:accent2>
        <a:accent3>
          <a:srgbClr val="FFFFFF"/>
        </a:accent3>
        <a:accent4>
          <a:srgbClr val="2D124C"/>
        </a:accent4>
        <a:accent5>
          <a:srgbClr val="C3CCF4"/>
        </a:accent5>
        <a:accent6>
          <a:srgbClr val="D9943A"/>
        </a:accent6>
        <a:hlink>
          <a:srgbClr val="33835F"/>
        </a:hlink>
        <a:folHlink>
          <a:srgbClr val="AAC856"/>
        </a:folHlink>
      </a:clrScheme>
      <a:clrMap bg1="lt1" tx1="dk1" bg2="lt2" tx2="dk2" accent1="accent1" accent2="accent2" accent3="accent3" accent4="accent4" accent5="accent5" accent6="accent6" hlink="hlink" folHlink="folHlink"/>
    </a:extraClrScheme>
    <a:extraClrScheme>
      <a:clrScheme name="Office Theme 3">
        <a:dk1>
          <a:srgbClr val="0E3558"/>
        </a:dk1>
        <a:lt1>
          <a:srgbClr val="FFFFFF"/>
        </a:lt1>
        <a:dk2>
          <a:srgbClr val="006699"/>
        </a:dk2>
        <a:lt2>
          <a:srgbClr val="969696"/>
        </a:lt2>
        <a:accent1>
          <a:srgbClr val="3B86CB"/>
        </a:accent1>
        <a:accent2>
          <a:srgbClr val="5CB68D"/>
        </a:accent2>
        <a:accent3>
          <a:srgbClr val="FFFFFF"/>
        </a:accent3>
        <a:accent4>
          <a:srgbClr val="0A2C4A"/>
        </a:accent4>
        <a:accent5>
          <a:srgbClr val="AFC3E2"/>
        </a:accent5>
        <a:accent6>
          <a:srgbClr val="53A57F"/>
        </a:accent6>
        <a:hlink>
          <a:srgbClr val="CC3300"/>
        </a:hlink>
        <a:folHlink>
          <a:srgbClr val="333399"/>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cdb2004193l</Template>
  <TotalTime>2302</TotalTime>
  <Words>579</Words>
  <Application>Microsoft PowerPoint</Application>
  <PresentationFormat>On-screen Show (4:3)</PresentationFormat>
  <Paragraphs>144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cdb2004193l</vt:lpstr>
      <vt:lpstr>UNIVERSITY OF HARGEISA</vt:lpstr>
      <vt:lpstr>HTML Images</vt:lpstr>
      <vt:lpstr>Set Image Border</vt:lpstr>
      <vt:lpstr> </vt:lpstr>
      <vt:lpstr>HTML Links</vt:lpstr>
      <vt:lpstr> </vt:lpstr>
      <vt:lpstr>HTML Links - Syntax </vt:lpstr>
      <vt:lpstr>Link Targets</vt:lpstr>
      <vt:lpstr>Named Anchors</vt:lpstr>
      <vt:lpstr>HTML Image Links</vt:lpstr>
      <vt:lpstr>HTML Marquees</vt:lpstr>
      <vt:lpstr>The &lt;marquee&gt; Tag Attributes </vt:lpstr>
      <vt:lpstr> </vt:lpstr>
      <vt:lpstr> </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FOUR</dc:title>
  <dc:creator>Mala Yaasiin</dc:creator>
  <cp:lastModifiedBy>Mala Yaasiin</cp:lastModifiedBy>
  <cp:revision>67</cp:revision>
  <dcterms:created xsi:type="dcterms:W3CDTF">2015-01-31T07:22:08Z</dcterms:created>
  <dcterms:modified xsi:type="dcterms:W3CDTF">2015-04-29T10:28:39Z</dcterms:modified>
</cp:coreProperties>
</file>