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86" r:id="rId4"/>
    <p:sldId id="287" r:id="rId5"/>
    <p:sldId id="289" r:id="rId6"/>
    <p:sldId id="290" r:id="rId7"/>
    <p:sldId id="291" r:id="rId8"/>
    <p:sldId id="277" r:id="rId9"/>
    <p:sldId id="28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658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6D91E-10F9-49DC-8185-5A9CF8A365C4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8DE3B-2849-4178-B307-A5041095F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DE3B-2849-4178-B307-A5041095F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9/11/2021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D8E7C9E-55EF-4A06-991A-1739E77C6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t="-105" r="-105" b="-105"/>
          <a:stretch>
            <a:fillRect/>
          </a:stretch>
        </p:blipFill>
        <p:spPr bwMode="auto">
          <a:xfrm>
            <a:off x="117207" y="139418"/>
            <a:ext cx="1076325" cy="1076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4" name="Picture 13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-104" r="-139" b="-104"/>
          <a:stretch>
            <a:fillRect/>
          </a:stretch>
        </p:blipFill>
        <p:spPr bwMode="auto">
          <a:xfrm>
            <a:off x="11285962" y="82268"/>
            <a:ext cx="781050" cy="1133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1FEF0-A41A-90B9-C915-D6BB623FE874}"/>
              </a:ext>
            </a:extLst>
          </p:cNvPr>
          <p:cNvSpPr txBox="1"/>
          <p:nvPr userDrawn="1"/>
        </p:nvSpPr>
        <p:spPr>
          <a:xfrm>
            <a:off x="100052" y="1346251"/>
            <a:ext cx="1221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CMPN111</a:t>
            </a:r>
            <a:br>
              <a:rPr lang="en-US" dirty="0"/>
            </a:br>
            <a:r>
              <a:rPr lang="en-US" dirty="0"/>
              <a:t>Logic-2</a:t>
            </a:r>
          </a:p>
          <a:p>
            <a:pPr algn="ctr"/>
            <a:r>
              <a:rPr lang="en-US" dirty="0"/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10339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9/11/2021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/>
              <a:t>9/11/2021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D8E7C9E-55EF-4A06-991A-1739E77C6EB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2724" y="1624467"/>
            <a:ext cx="6206549" cy="84538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Behavioral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7A5CE-1DAA-E319-306B-4E5A4C47BCF9}"/>
              </a:ext>
            </a:extLst>
          </p:cNvPr>
          <p:cNvSpPr txBox="1"/>
          <p:nvPr/>
        </p:nvSpPr>
        <p:spPr>
          <a:xfrm>
            <a:off x="4797797" y="3431960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Mohab Hassan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36FA6-6DB3-5B81-8E7D-263CED755DD6}"/>
              </a:ext>
            </a:extLst>
          </p:cNvPr>
          <p:cNvSpPr txBox="1"/>
          <p:nvPr/>
        </p:nvSpPr>
        <p:spPr>
          <a:xfrm>
            <a:off x="3785750" y="2677908"/>
            <a:ext cx="4620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Complimentary Tutorial Slides </a:t>
            </a:r>
          </a:p>
        </p:txBody>
      </p:sp>
    </p:spTree>
    <p:extLst>
      <p:ext uri="{BB962C8B-B14F-4D97-AF65-F5344CB8AC3E}">
        <p14:creationId xmlns:p14="http://schemas.microsoft.com/office/powerpoint/2010/main" val="129537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EE833AAD-D53A-49FB-7A37-B1F0E48A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69" y="2316331"/>
            <a:ext cx="7078462" cy="353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4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E982-27E0-7A93-4909-B5AEB5A8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18C11-21A2-6185-6324-91FB764D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5C4E3-2CB5-C413-9C4B-50B17C5C3E9C}"/>
              </a:ext>
            </a:extLst>
          </p:cNvPr>
          <p:cNvSpPr txBox="1"/>
          <p:nvPr/>
        </p:nvSpPr>
        <p:spPr>
          <a:xfrm>
            <a:off x="1296141" y="1836415"/>
            <a:ext cx="71820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psubmodule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[N-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[N-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B);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A;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[No-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[No-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Y;</a:t>
            </a:r>
          </a:p>
          <a:p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psubmodule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Y); </a:t>
            </a:r>
          </a:p>
          <a:p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psubmodule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#(.N(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Y); </a:t>
            </a:r>
          </a:p>
          <a:p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psubmodule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#(.N(No))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Y);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A19C-8548-B243-8D80-F85A3202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DA75-C06F-0C27-B061-83AF73F6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44598-81BA-C39C-7A12-E236F09F3400}"/>
              </a:ext>
            </a:extLst>
          </p:cNvPr>
          <p:cNvSpPr txBox="1"/>
          <p:nvPr/>
        </p:nvSpPr>
        <p:spPr>
          <a:xfrm>
            <a:off x="1171575" y="2066925"/>
            <a:ext cx="96335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generate hardware based on a constant/parameter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Helps make the code modular and 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single/multiple submodule instances based on specific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 types of generate blocks: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Generate for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Generate if-else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Generate case</a:t>
            </a:r>
          </a:p>
        </p:txBody>
      </p:sp>
    </p:spTree>
    <p:extLst>
      <p:ext uri="{BB962C8B-B14F-4D97-AF65-F5344CB8AC3E}">
        <p14:creationId xmlns:p14="http://schemas.microsoft.com/office/powerpoint/2010/main" val="21533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896-AC06-B33A-13B3-B915789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Blocks – Generate For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CE78-2BFC-CCFB-34CF-37750BE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9D3C5-E7D4-5CA5-D3A6-77C64F9C2FE6}"/>
              </a:ext>
            </a:extLst>
          </p:cNvPr>
          <p:cNvSpPr txBox="1"/>
          <p:nvPr/>
        </p:nvSpPr>
        <p:spPr>
          <a:xfrm>
            <a:off x="1097280" y="1981320"/>
            <a:ext cx="60944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b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generate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 = </a:t>
            </a:r>
            <a:r>
              <a:rPr lang="da-DK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da-DK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= i + </a:t>
            </a:r>
            <a:r>
              <a:rPr lang="da-DK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@(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clock)</a:t>
            </a: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sig_a[i] = </a:t>
            </a:r>
            <a:r>
              <a:rPr lang="da-DK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endgenerate</a:t>
            </a:r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896-AC06-B33A-13B3-B915789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Blocks – Generate For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CE78-2BFC-CCFB-34CF-37750BE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9D3C5-E7D4-5CA5-D3A6-77C64F9C2FE6}"/>
              </a:ext>
            </a:extLst>
          </p:cNvPr>
          <p:cNvSpPr txBox="1"/>
          <p:nvPr/>
        </p:nvSpPr>
        <p:spPr>
          <a:xfrm>
            <a:off x="1097280" y="1981320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B();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NUM_OF_A_MODULES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generate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&lt;NUM_OF_A_MODULES;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=i+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A_inst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endgenerate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endmodule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377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896-AC06-B33A-13B3-B915789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Blocks – Generate If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CE78-2BFC-CCFB-34CF-37750BE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9D3C5-E7D4-5CA5-D3A6-77C64F9C2FE6}"/>
              </a:ext>
            </a:extLst>
          </p:cNvPr>
          <p:cNvSpPr txBox="1"/>
          <p:nvPr/>
        </p:nvSpPr>
        <p:spPr>
          <a:xfrm>
            <a:off x="1097280" y="1897970"/>
            <a:ext cx="60944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generate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(&lt;condition1&gt;)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execute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(&lt;condition2&gt;)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execute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execute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endgenerate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896-AC06-B33A-13B3-B915789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Blocks – Generate Case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CE78-2BFC-CCFB-34CF-37750BE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9D3C5-E7D4-5CA5-D3A6-77C64F9C2FE6}"/>
              </a:ext>
            </a:extLst>
          </p:cNvPr>
          <p:cNvSpPr txBox="1"/>
          <p:nvPr/>
        </p:nvSpPr>
        <p:spPr>
          <a:xfrm>
            <a:off x="1097280" y="1897970"/>
            <a:ext cx="60944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generate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(&lt;variable&gt;)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&lt;value1&gt;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executes when &lt;variable&gt; = &lt;value1&gt;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&lt;value2&gt;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executes when &lt;variable&gt; = &lt;value2&gt;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executes in all other cases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endcase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endgenerate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4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2B9E-00A0-0B6A-D94E-6B2F4C0C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723"/>
          </a:xfrm>
        </p:spPr>
        <p:txBody>
          <a:bodyPr/>
          <a:lstStyle/>
          <a:p>
            <a:pPr algn="ctr"/>
            <a:r>
              <a:rPr lang="en-US" dirty="0"/>
              <a:t>Notes on Previous Requirement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2DE40-1555-26AD-7C31-CC9438F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DBAF7-0085-10E5-1A97-969A3AD481F7}"/>
              </a:ext>
            </a:extLst>
          </p:cNvPr>
          <p:cNvSpPr txBox="1"/>
          <p:nvPr/>
        </p:nvSpPr>
        <p:spPr>
          <a:xfrm>
            <a:off x="133165" y="1779687"/>
            <a:ext cx="119848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Modular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Assign statement for each 1 bit in each FA/MUX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 and MUX using always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Syntax errors not caught by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modelsim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1-bit FA, 1-bit FA, 4-bit 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TB Had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clk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even though not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FA, FA_MUX, and CSA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TB for every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FA using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TB module name and file name are different</a:t>
            </a:r>
          </a:p>
        </p:txBody>
      </p:sp>
    </p:spTree>
    <p:extLst>
      <p:ext uri="{BB962C8B-B14F-4D97-AF65-F5344CB8AC3E}">
        <p14:creationId xmlns:p14="http://schemas.microsoft.com/office/powerpoint/2010/main" val="336757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2B9E-00A0-0B6A-D94E-6B2F4C0C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372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Mistakes</a:t>
            </a:r>
            <a:r>
              <a:rPr lang="en-US" dirty="0"/>
              <a:t> from Previous Requirement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2DE40-1555-26AD-7C31-CC9438F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C9E-55EF-4A06-991A-1739E77C6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DBAF7-0085-10E5-1A97-969A3AD481F7}"/>
              </a:ext>
            </a:extLst>
          </p:cNvPr>
          <p:cNvSpPr txBox="1"/>
          <p:nvPr/>
        </p:nvSpPr>
        <p:spPr>
          <a:xfrm>
            <a:off x="133165" y="1779687"/>
            <a:ext cx="119848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4-bit CSA, not 16-bit CSA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Insufficient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Wrong output for some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$random</a:t>
            </a:r>
          </a:p>
        </p:txBody>
      </p:sp>
    </p:spTree>
    <p:extLst>
      <p:ext uri="{BB962C8B-B14F-4D97-AF65-F5344CB8AC3E}">
        <p14:creationId xmlns:p14="http://schemas.microsoft.com/office/powerpoint/2010/main" val="1483088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615</TotalTime>
  <Words>467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Retrospect</vt:lpstr>
      <vt:lpstr>Behavioral Modeling</vt:lpstr>
      <vt:lpstr>Module Parameters</vt:lpstr>
      <vt:lpstr>Generate Blocks</vt:lpstr>
      <vt:lpstr>Generate Blocks – Generate For Loop</vt:lpstr>
      <vt:lpstr>Generate Blocks – Generate For Loop</vt:lpstr>
      <vt:lpstr>Generate Blocks – Generate If Statement</vt:lpstr>
      <vt:lpstr>Generate Blocks – Generate Case Statement</vt:lpstr>
      <vt:lpstr>Notes on Previous Requirement</vt:lpstr>
      <vt:lpstr>Mistakes from Previous Requirement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Mohab Hassan</cp:lastModifiedBy>
  <cp:revision>98</cp:revision>
  <dcterms:created xsi:type="dcterms:W3CDTF">2021-11-08T20:27:24Z</dcterms:created>
  <dcterms:modified xsi:type="dcterms:W3CDTF">2022-11-03T05:07:43Z</dcterms:modified>
</cp:coreProperties>
</file>