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0" r:id="rId2"/>
    <p:sldId id="256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94660"/>
  </p:normalViewPr>
  <p:slideViewPr>
    <p:cSldViewPr snapToGrid="0">
      <p:cViewPr>
        <p:scale>
          <a:sx n="50" d="100"/>
          <a:sy n="50" d="100"/>
        </p:scale>
        <p:origin x="61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804AFFE-64D5-47E9-B467-50B0C2203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1C62542-8A74-1E95-B49F-0F43F59DD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481B3E6-2E6D-36E7-2322-B55630BA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A12D-5FF3-4AC9-8E0F-431DB4ABEDC8}" type="datetimeFigureOut">
              <a:rPr lang="ar-SA" smtClean="0"/>
              <a:t>19/09/46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136F1BD-2C6F-E7C9-FC24-127B18A7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4A8E114-6CCB-7476-6C90-089AFB51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533-8B67-4D71-B114-C1A40345C73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08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41A8AAB-0818-FB01-A5BE-008BC569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02CC6C7-6EA7-5A03-9867-24948293D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F438475-FE20-BB57-4025-CE093C4F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A12D-5FF3-4AC9-8E0F-431DB4ABEDC8}" type="datetimeFigureOut">
              <a:rPr lang="ar-SA" smtClean="0"/>
              <a:t>19/09/46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F3FCADC-10B7-9735-F44F-2B137CBB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6CF6383-69B8-E410-95B2-C956C782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533-8B67-4D71-B114-C1A40345C73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1170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D80697E6-A978-9523-0526-84C236796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A011CF41-08D7-F3CA-C6DB-8E56D1AF5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5A0153B-0FF2-E813-A8B5-6F85A056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A12D-5FF3-4AC9-8E0F-431DB4ABEDC8}" type="datetimeFigureOut">
              <a:rPr lang="ar-SA" smtClean="0"/>
              <a:t>19/09/46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EAADFCE-0874-B774-36CC-33B36C6C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82F65F8-9716-FE23-A621-33713A21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533-8B67-4D71-B114-C1A40345C73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227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0AF6B58-566A-2E5A-F838-1DF85B1C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3E780D0-4680-5EAB-B1C8-2C8FA04C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A0EA76A-E148-50A2-9E85-39F35940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A12D-5FF3-4AC9-8E0F-431DB4ABEDC8}" type="datetimeFigureOut">
              <a:rPr lang="ar-SA" smtClean="0"/>
              <a:t>19/09/46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3AE5AE9-0706-38F7-5389-0832477F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89BBCD0-D1DA-43A3-31EB-3BFDFA14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533-8B67-4D71-B114-C1A40345C73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0325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77E4C1-ECF7-415E-2676-AC5648FA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C924B4D-111C-C04F-103F-BF5F62618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162B9F1-EBC2-440E-6495-84B826E8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A12D-5FF3-4AC9-8E0F-431DB4ABEDC8}" type="datetimeFigureOut">
              <a:rPr lang="ar-SA" smtClean="0"/>
              <a:t>19/09/46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666DAD9-B867-3209-5E33-2FA84FDB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7F83B1F-E2DE-D634-439A-0CE3330B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533-8B67-4D71-B114-C1A40345C73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5401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43E39A4-7E58-44C3-F684-458FAB92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4A045F4-093F-8760-9AFB-D7D418C29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0046E5A-971C-7F90-08D4-04A994AB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9D76ABE-B273-C737-92A5-521D9304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A12D-5FF3-4AC9-8E0F-431DB4ABEDC8}" type="datetimeFigureOut">
              <a:rPr lang="ar-SA" smtClean="0"/>
              <a:t>19/09/46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FB7CAC7-AB26-883B-6FB9-842A4E04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3A44DC5-671F-87A3-0585-D2834B89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533-8B67-4D71-B114-C1A40345C73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9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D632918-94FB-BCB2-0A8F-925CBDFD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E9265C1-430F-D9B7-583E-610E4CEE0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EA69C20-0758-D3D8-6F9F-029F8742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58D5F545-F0CC-FFA3-FE5F-6AAFD3822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496ED540-4688-2FE5-02D1-AC3B5317D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5EEC866B-1B25-8DB6-8303-744488D5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A12D-5FF3-4AC9-8E0F-431DB4ABEDC8}" type="datetimeFigureOut">
              <a:rPr lang="ar-SA" smtClean="0"/>
              <a:t>19/09/46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525B9EF1-14DE-259B-766E-4703E44A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153F5E1-BF4D-D10A-30DF-3AA53ACD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533-8B67-4D71-B114-C1A40345C73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2801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461C6A4-1DF0-3DF9-5443-364A245D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3C8D883A-4476-FE48-C9B2-21E468B9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A12D-5FF3-4AC9-8E0F-431DB4ABEDC8}" type="datetimeFigureOut">
              <a:rPr lang="ar-SA" smtClean="0"/>
              <a:t>19/09/46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0939499-A9B0-FA0F-414E-EA703521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6621649-6F09-1D81-1587-82737A6F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533-8B67-4D71-B114-C1A40345C73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485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BDE0C253-6699-FFBE-2C97-9A1AF712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A12D-5FF3-4AC9-8E0F-431DB4ABEDC8}" type="datetimeFigureOut">
              <a:rPr lang="ar-SA" smtClean="0"/>
              <a:t>19/09/46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A48CB06F-E84B-6006-65A6-27A89E56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30032B0F-FB98-1F57-1880-08107BDB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533-8B67-4D71-B114-C1A40345C73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4552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3356B83-BE66-E3EE-4A1E-1783491E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9EFF9C7-FCF6-3202-F356-E62490432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7F4997D-E1C9-210B-3834-3D823AA56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D26CFB8-0F53-224F-3DAE-5830E69D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A12D-5FF3-4AC9-8E0F-431DB4ABEDC8}" type="datetimeFigureOut">
              <a:rPr lang="ar-SA" smtClean="0"/>
              <a:t>19/09/46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47244C7-2B55-1995-2733-A5B63B68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E4EB1D7-F79F-1AC4-1378-950A6E73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533-8B67-4D71-B114-C1A40345C73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41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E032915-6F98-4D73-9E25-1CABBFBA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9713774-3710-03CC-8DF5-33FC611FD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01EBC346-46CB-A9B0-08AB-CD6EEB3DC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5E90115-FB58-E2A5-2D6D-FD7C3E35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8A12D-5FF3-4AC9-8E0F-431DB4ABEDC8}" type="datetimeFigureOut">
              <a:rPr lang="ar-SA" smtClean="0"/>
              <a:t>19/09/46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A94E1E9-A817-9182-0396-9ACFECFB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A9DA836-9E31-E862-93AB-03AF61B1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80533-8B67-4D71-B114-C1A40345C73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024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916409D0-6771-7F06-1DFF-53C22F62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27C9AD5-E860-16E2-2117-2027D753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7628940-9053-D97F-FC18-3E2B1F4BA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8A12D-5FF3-4AC9-8E0F-431DB4ABEDC8}" type="datetimeFigureOut">
              <a:rPr lang="ar-SA" smtClean="0"/>
              <a:t>19/09/46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CD9235D-04C8-C476-63BA-1476EBE01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847210F-4F3E-2898-21AA-627EB4E60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80533-8B67-4D71-B114-C1A40345C73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11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الكاميرا 3">
            <a:extLst>
              <a:ext uri="{FF2B5EF4-FFF2-40B4-BE49-F238E27FC236}">
                <a16:creationId xmlns:a16="http://schemas.microsoft.com/office/drawing/2014/main" id="{F8E99ADB-9C1A-D5EF-53C2-FC6AC1D2BA20}"/>
              </a:ext>
            </a:extLst>
          </p:cNvPr>
          <p:cNvPicPr>
            <a:picLocks noGrp="1"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C95F6F4D-8377-1B60-35C2-53D27722C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467350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89AA6D75-416A-D16A-FB11-9BBEB3FA0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67350"/>
            <a:ext cx="121920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2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B654855-4563-AD7B-17BA-B0598660F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1CE6A1BB-CFF5-2442-2520-2F1A679F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38800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945900D3-247D-2A09-A492-C769AF1C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8799"/>
            <a:ext cx="12192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7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65083887-BFBC-2D9B-84E8-A2172B3DB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43550"/>
          </a:xfr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837C6E7E-E0D1-718B-F4F8-344C5961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3550"/>
            <a:ext cx="12192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232B08F5-0D07-40B3-1FBF-7A4553A2E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48300"/>
          </a:xfr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7872BACD-EC28-D81E-0817-D0943151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8300"/>
            <a:ext cx="12192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2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D985F045-9784-C4D3-F9EA-70FFCACF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57850"/>
          </a:xfr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144E2E06-5700-A6D8-BB7D-8290FF44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7850"/>
            <a:ext cx="121920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49155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0</Words>
  <Application>Microsoft Office PowerPoint</Application>
  <PresentationFormat>شاشة عريضة</PresentationFormat>
  <Paragraphs>0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3293 HB IR5 Khalid Sdhan Almutiri 2023 .</dc:creator>
  <cp:lastModifiedBy>3293 HB IR5 Khalid Sdhan Almutiri 2023 .</cp:lastModifiedBy>
  <cp:revision>1</cp:revision>
  <dcterms:created xsi:type="dcterms:W3CDTF">2025-03-18T00:08:40Z</dcterms:created>
  <dcterms:modified xsi:type="dcterms:W3CDTF">2025-03-18T05:32:12Z</dcterms:modified>
</cp:coreProperties>
</file>