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4" r:id="rId8"/>
    <p:sldId id="261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65055-8555-4BA5-BB57-325BB53B26A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8945E2-A852-4518-A06C-E35396FB584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65055-8555-4BA5-BB57-325BB53B26A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8945E2-A852-4518-A06C-E35396FB58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65055-8555-4BA5-BB57-325BB53B26A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8945E2-A852-4518-A06C-E35396FB58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65055-8555-4BA5-BB57-325BB53B26A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8945E2-A852-4518-A06C-E35396FB58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65055-8555-4BA5-BB57-325BB53B26A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8945E2-A852-4518-A06C-E35396FB584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65055-8555-4BA5-BB57-325BB53B26A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8945E2-A852-4518-A06C-E35396FB58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65055-8555-4BA5-BB57-325BB53B26A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8945E2-A852-4518-A06C-E35396FB58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65055-8555-4BA5-BB57-325BB53B26A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8945E2-A852-4518-A06C-E35396FB58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65055-8555-4BA5-BB57-325BB53B26A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8945E2-A852-4518-A06C-E35396FB584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65055-8555-4BA5-BB57-325BB53B26A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8945E2-A852-4518-A06C-E35396FB58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65055-8555-4BA5-BB57-325BB53B26A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8945E2-A852-4518-A06C-E35396FB584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FB65055-8555-4BA5-BB57-325BB53B26A4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28945E2-A852-4518-A06C-E35396FB5848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9270B3B-3A06-EFC8-E793-8267D2A480FD}"/>
              </a:ext>
            </a:extLst>
          </p:cNvPr>
          <p:cNvSpPr txBox="1"/>
          <p:nvPr/>
        </p:nvSpPr>
        <p:spPr>
          <a:xfrm>
            <a:off x="1994052" y="3448279"/>
            <a:ext cx="8152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SUBMITTED BY</a:t>
            </a:r>
          </a:p>
          <a:p>
            <a:pPr algn="ctr">
              <a:lnSpc>
                <a:spcPct val="150000"/>
              </a:lnSpc>
            </a:pPr>
            <a:r>
              <a:rPr lang="en-US" b="1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KHALID 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7100211060016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ELECTRONICS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ANNA UNIVERSITY REGIONAL CAMPUS COIMBATORE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24791" y="1105366"/>
            <a:ext cx="923160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AI BASED DIABETES PREDICTION SYSTEM</a:t>
            </a:r>
            <a:endParaRPr lang="en-US" sz="5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779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F80B795-D0D5-D226-9EE8-F8C274BA5162}"/>
              </a:ext>
            </a:extLst>
          </p:cNvPr>
          <p:cNvSpPr txBox="1"/>
          <p:nvPr/>
        </p:nvSpPr>
        <p:spPr>
          <a:xfrm>
            <a:off x="397042" y="959522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51ACDC9-D94A-4336-5FC2-2A842DB0AE7F}"/>
              </a:ext>
            </a:extLst>
          </p:cNvPr>
          <p:cNvSpPr txBox="1"/>
          <p:nvPr/>
        </p:nvSpPr>
        <p:spPr>
          <a:xfrm>
            <a:off x="1626705" y="1831296"/>
            <a:ext cx="89385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T</a:t>
            </a:r>
            <a:r>
              <a:rPr lang="en-IN" sz="2000" kern="1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 AI-based </a:t>
            </a: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diabetes prediction system is a proactive solution to the problem of late diabetes diagnosis. </a:t>
            </a:r>
            <a:endParaRPr lang="en-IN" sz="2000" kern="1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By </a:t>
            </a: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applying a design thinking approach, we have developed a system that leverages advanced AI techniques to predict diabetes risk early, enabling timely interventions and personalized healthcare. </a:t>
            </a:r>
            <a:endParaRPr lang="en-IN" sz="2000" kern="1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This </a:t>
            </a:r>
            <a:r>
              <a:rPr lang="en-IN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 has the potential to improve the lives of individuals at risk of diabetes and enhance the efficiency of healthcare </a:t>
            </a:r>
            <a:r>
              <a:rPr lang="en-IN" sz="2000" kern="1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delivery.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Early diagnosis is the key to better managing diabetes and reducing its long-term complications, and our AI system is a step forward in achieving this goal.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8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B0BA54-C26D-D360-6AE5-2A4F2EEC98B2}"/>
              </a:ext>
            </a:extLst>
          </p:cNvPr>
          <p:cNvSpPr txBox="1"/>
          <p:nvPr/>
        </p:nvSpPr>
        <p:spPr>
          <a:xfrm>
            <a:off x="1987823" y="1338469"/>
            <a:ext cx="422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27753E-75C4-EBB6-59B8-FDBB96280C88}"/>
              </a:ext>
            </a:extLst>
          </p:cNvPr>
          <p:cNvSpPr txBox="1"/>
          <p:nvPr/>
        </p:nvSpPr>
        <p:spPr>
          <a:xfrm>
            <a:off x="1987823" y="2459504"/>
            <a:ext cx="82163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To Develop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AI-powered diabetes prediction system that leverages machine learning algorithms to analyze medical data and predict the likelihood of an individual developing diabetes, providing early risk assessment and personalized preventive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measures. Diabetes is a complex disease that requires constant monitoring and management. So AI based predictive system can help healthcare providers identify patients at risk and provide early intervention to prevent complications.</a:t>
            </a:r>
            <a:endParaRPr lang="en-IN" sz="2000" kern="1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95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7445" y="1386038"/>
            <a:ext cx="853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"/>
              </a:rPr>
              <a:t>PROBLEM DEFINITION:</a:t>
            </a:r>
            <a:endParaRPr lang="en-US" sz="2800" b="1" dirty="0">
              <a:latin typeface="Arial 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7101" y="2401677"/>
            <a:ext cx="8108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 is to build an AI-powered diabetes prediction system that uses machine learning algorithms to analyze medical data and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predict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likelihood of an individual developing diabetes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aims to provide early risk assessment and personalized preventive measures, allowing individuals to take proactive actions to manage their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health.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9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A34C04A-A02D-6FE3-21D6-BC83E6E61CE9}"/>
              </a:ext>
            </a:extLst>
          </p:cNvPr>
          <p:cNvSpPr txBox="1"/>
          <p:nvPr/>
        </p:nvSpPr>
        <p:spPr>
          <a:xfrm>
            <a:off x="2663687" y="795132"/>
            <a:ext cx="686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DESIGN THINKING APPROACH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09B378-8F82-38A2-162B-496DF56EAF7B}"/>
              </a:ext>
            </a:extLst>
          </p:cNvPr>
          <p:cNvSpPr txBox="1"/>
          <p:nvPr/>
        </p:nvSpPr>
        <p:spPr>
          <a:xfrm>
            <a:off x="1484243" y="1716395"/>
            <a:ext cx="9697877" cy="3693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Collection:</a:t>
            </a:r>
          </a:p>
          <a:p>
            <a:pPr marL="1200150" lvl="2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We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 a dataset containing medical features such as glucose levels, blood pressure, BMI, etc., along with information about whether the individual has diabetes 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eriod" startAt="2"/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Preprocessing:</a:t>
            </a:r>
          </a:p>
          <a:p>
            <a:pPr marL="1257300" lvl="2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medical data needs to be cleaned, normalized, and prepared for training machine learning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models.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2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EE3104A-7BD3-890C-4FAA-CE4F6F8D681B}"/>
              </a:ext>
            </a:extLst>
          </p:cNvPr>
          <p:cNvSpPr txBox="1"/>
          <p:nvPr/>
        </p:nvSpPr>
        <p:spPr>
          <a:xfrm>
            <a:off x="2663687" y="795132"/>
            <a:ext cx="686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DESIGN THINKING APPROACH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9084" y="1318352"/>
            <a:ext cx="9033831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3.Feature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select relevant features that can impact diabetes risk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new features or transform existing ones to capture relevant information. For example, you might calculate a patient's average blood sugar level over time or derive features related to insulin sensitivity.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Model Selection: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experiment with various machine learning algorithms like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       Regression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Random Forest, and Gradient Boosting.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9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DA39D53-7EDB-9A5B-2158-FFC42E3D8A88}"/>
              </a:ext>
            </a:extLst>
          </p:cNvPr>
          <p:cNvSpPr txBox="1"/>
          <p:nvPr/>
        </p:nvSpPr>
        <p:spPr>
          <a:xfrm>
            <a:off x="2663687" y="795132"/>
            <a:ext cx="686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DESIGN THINKING APPROACH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75F1026-E115-D5A9-DB20-3768E8AA145A}"/>
              </a:ext>
            </a:extLst>
          </p:cNvPr>
          <p:cNvSpPr txBox="1"/>
          <p:nvPr/>
        </p:nvSpPr>
        <p:spPr>
          <a:xfrm>
            <a:off x="1484243" y="1562161"/>
            <a:ext cx="9455506" cy="460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Evaluation: 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Monitor </a:t>
            </a:r>
            <a:r>
              <a:rPr lang="en-IN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 performance: Continuously assess the AI model's accuracy and update it as needed.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Gather feedback: Seek feedback from users and healthcare providers to make improvements</a:t>
            </a:r>
            <a:r>
              <a:rPr lang="en-IN" kern="1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evaluate the model's performance using metrics like accuracy, precision, recall, F1-score, and ROC-AUC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 Iterative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We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fine-tune the model parameters and explore techniques like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feature engineering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enhance prediction accuracy.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8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661B368-6860-9FB6-DF19-996781BEC8B9}"/>
              </a:ext>
            </a:extLst>
          </p:cNvPr>
          <p:cNvSpPr txBox="1"/>
          <p:nvPr/>
        </p:nvSpPr>
        <p:spPr>
          <a:xfrm>
            <a:off x="1275560" y="51277"/>
            <a:ext cx="6864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ARCHITECTURE: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96" y="617227"/>
            <a:ext cx="6075946" cy="615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7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1813E2-CED9-16FE-E5F0-57E39FCC7554}"/>
              </a:ext>
            </a:extLst>
          </p:cNvPr>
          <p:cNvSpPr txBox="1"/>
          <p:nvPr/>
        </p:nvSpPr>
        <p:spPr>
          <a:xfrm>
            <a:off x="99151" y="170429"/>
            <a:ext cx="686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37878E-6C79-2E07-ABA8-2E00C1CF0C85}"/>
              </a:ext>
            </a:extLst>
          </p:cNvPr>
          <p:cNvSpPr txBox="1"/>
          <p:nvPr/>
        </p:nvSpPr>
        <p:spPr>
          <a:xfrm>
            <a:off x="1737631" y="1091698"/>
            <a:ext cx="10193636" cy="5650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User Interface (UI/UX):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This is the front-end component that allows users, including healthcare providers and patients, to interact with the system. It may include dashboards, forms, and visualizations for data input and result presentation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User/Patient Data Input: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Users provide data related to their health, including medical history, lifestyle, and clinical measurements, which serve as input to the system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Health Records: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This component stores and manages electronic health records (EHRs) and patient data. It plays a crucial role in providing historical context for predictions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AI Model: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This is the heart of the system, where machine learning models are developed and trained using historical health data. The AI model predicts diabetes risk based on the input data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 &amp; Cleansing: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 preprocessing involves cleaning and transforming raw data into a format suitable for machine learning. This step includes handling missing values, scaling, and encoding categorical variables.</a:t>
            </a:r>
          </a:p>
          <a:p>
            <a:pPr algn="just">
              <a:spcAft>
                <a:spcPts val="800"/>
              </a:spcAft>
            </a:pP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1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1813E2-CED9-16FE-E5F0-57E39FCC7554}"/>
              </a:ext>
            </a:extLst>
          </p:cNvPr>
          <p:cNvSpPr txBox="1"/>
          <p:nvPr/>
        </p:nvSpPr>
        <p:spPr>
          <a:xfrm>
            <a:off x="118789" y="276612"/>
            <a:ext cx="686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1682" y="1244906"/>
            <a:ext cx="961816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 Engineering Module: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Feature engineering involves selecting and creating relevant features that can improve the model's predictive accuracy. This module may include domain-specific knowledge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Model Evaluation &amp;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Hyperparameter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Tuning: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After training, the AI model needs evaluation and optimization. This module assesses the model's performance and adjusts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as needed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Model Deployment &amp; Serving: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Once the model is ready, it is deployed for real-time predictions. This component handles incoming data and serves predictions to the user interface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Storage (Database &amp; Files):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This is where both the input data and model-related data are stored. It includes databases for EHRs and file storage for model checkpoints and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31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156</TotalTime>
  <Words>771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S</dc:creator>
  <cp:lastModifiedBy>Administrator</cp:lastModifiedBy>
  <cp:revision>9</cp:revision>
  <dcterms:created xsi:type="dcterms:W3CDTF">2023-09-27T06:24:53Z</dcterms:created>
  <dcterms:modified xsi:type="dcterms:W3CDTF">2023-09-27T13:49:58Z</dcterms:modified>
</cp:coreProperties>
</file>