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69" r:id="rId2"/>
    <p:sldId id="271" r:id="rId3"/>
    <p:sldId id="272" r:id="rId4"/>
    <p:sldId id="280" r:id="rId5"/>
    <p:sldId id="281" r:id="rId6"/>
    <p:sldId id="279" r:id="rId7"/>
    <p:sldId id="282" r:id="rId8"/>
    <p:sldId id="274" r:id="rId9"/>
    <p:sldId id="283" r:id="rId10"/>
    <p:sldId id="284" r:id="rId11"/>
    <p:sldId id="285" r:id="rId12"/>
    <p:sldId id="286" r:id="rId13"/>
    <p:sldId id="278" r:id="rId14"/>
    <p:sldId id="287" r:id="rId15"/>
    <p:sldId id="288" r:id="rId16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249" autoAdjust="0"/>
  </p:normalViewPr>
  <p:slideViewPr>
    <p:cSldViewPr snapToGrid="0">
      <p:cViewPr varScale="1">
        <p:scale>
          <a:sx n="72" d="100"/>
          <a:sy n="72" d="100"/>
        </p:scale>
        <p:origin x="61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604B0C-BE32-4CFE-9719-893CA3BB854B}" type="datetimeFigureOut">
              <a:rPr lang="id-ID" smtClean="0"/>
              <a:t>01/05/2022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B2A799-ED63-4560-BF40-4F7A3F5A137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04773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8794a74c9d_0_2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8794a74c9d_0_2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gfd869df315_0_15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0" name="Google Shape;1210;gfd869df315_0_15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11096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gfd869df315_0_15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0" name="Google Shape;1210;gfd869df315_0_15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36840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gfd869df315_0_15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0" name="Google Shape;1210;gfd869df315_0_15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4862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Google Shape;1168;gfd869df315_0_19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9" name="Google Shape;1169;gfd869df315_0_19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Google Shape;1235;gfd869df315_0_17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6" name="Google Shape;1236;gfd869df315_0_17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85cf8b5f36_0_60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" name="Google Shape;721;g85cf8b5f36_0_60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4322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85cf8b5f36_0_60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" name="Google Shape;721;g85cf8b5f36_0_60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2236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101032041b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101032041b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gfd869df315_0_16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3" name="Google Shape;1023;gfd869df315_0_16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gfd869df315_0_15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0" name="Google Shape;1210;gfd869df315_0_15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gfd869df315_0_15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0" name="Google Shape;1210;gfd869df315_0_15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61271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Google Shape;1091;gfd869df315_0_8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2" name="Google Shape;1092;gfd869df315_0_8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gfd869df315_0_15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0" name="Google Shape;1210;gfd869df315_0_15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6132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963167" y="1928417"/>
            <a:ext cx="6108000" cy="288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6667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963167" y="4652717"/>
            <a:ext cx="6108000" cy="61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9144000" cy="539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604600" y="0"/>
              <a:ext cx="539400" cy="514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4" name="Google Shape;14;p2"/>
          <p:cNvSpPr/>
          <p:nvPr/>
        </p:nvSpPr>
        <p:spPr>
          <a:xfrm>
            <a:off x="11755733" y="1428551"/>
            <a:ext cx="642800" cy="6428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5" name="Google Shape;15;p2"/>
          <p:cNvGrpSpPr/>
          <p:nvPr/>
        </p:nvGrpSpPr>
        <p:grpSpPr>
          <a:xfrm>
            <a:off x="203192" y="6011992"/>
            <a:ext cx="1173203" cy="642816"/>
            <a:chOff x="7800376" y="840931"/>
            <a:chExt cx="684163" cy="374834"/>
          </a:xfrm>
        </p:grpSpPr>
        <p:grpSp>
          <p:nvGrpSpPr>
            <p:cNvPr id="16" name="Google Shape;16;p2"/>
            <p:cNvGrpSpPr/>
            <p:nvPr/>
          </p:nvGrpSpPr>
          <p:grpSpPr>
            <a:xfrm>
              <a:off x="7800376" y="840931"/>
              <a:ext cx="684163" cy="50589"/>
              <a:chOff x="689325" y="440150"/>
              <a:chExt cx="2702067" cy="199800"/>
            </a:xfrm>
          </p:grpSpPr>
          <p:sp>
            <p:nvSpPr>
              <p:cNvPr id="17" name="Google Shape;17;p2"/>
              <p:cNvSpPr/>
              <p:nvPr/>
            </p:nvSpPr>
            <p:spPr>
              <a:xfrm>
                <a:off x="689325" y="440150"/>
                <a:ext cx="199800" cy="199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1314892" y="440150"/>
                <a:ext cx="199800" cy="199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1940458" y="440150"/>
                <a:ext cx="199800" cy="199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2566025" y="440150"/>
                <a:ext cx="199800" cy="199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3191592" y="440150"/>
                <a:ext cx="199800" cy="199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2" name="Google Shape;22;p2"/>
            <p:cNvGrpSpPr/>
            <p:nvPr/>
          </p:nvGrpSpPr>
          <p:grpSpPr>
            <a:xfrm>
              <a:off x="7800376" y="1003054"/>
              <a:ext cx="684163" cy="50589"/>
              <a:chOff x="689325" y="440150"/>
              <a:chExt cx="2702067" cy="199800"/>
            </a:xfrm>
          </p:grpSpPr>
          <p:sp>
            <p:nvSpPr>
              <p:cNvPr id="23" name="Google Shape;23;p2"/>
              <p:cNvSpPr/>
              <p:nvPr/>
            </p:nvSpPr>
            <p:spPr>
              <a:xfrm>
                <a:off x="689325" y="440150"/>
                <a:ext cx="199800" cy="199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1314892" y="440150"/>
                <a:ext cx="199800" cy="199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1940458" y="440150"/>
                <a:ext cx="199800" cy="199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2566025" y="440150"/>
                <a:ext cx="199800" cy="199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3191592" y="440150"/>
                <a:ext cx="199800" cy="199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8" name="Google Shape;28;p2"/>
            <p:cNvGrpSpPr/>
            <p:nvPr/>
          </p:nvGrpSpPr>
          <p:grpSpPr>
            <a:xfrm>
              <a:off x="7800376" y="1165176"/>
              <a:ext cx="684163" cy="50589"/>
              <a:chOff x="689325" y="440150"/>
              <a:chExt cx="2702067" cy="199800"/>
            </a:xfrm>
          </p:grpSpPr>
          <p:sp>
            <p:nvSpPr>
              <p:cNvPr id="29" name="Google Shape;29;p2"/>
              <p:cNvSpPr/>
              <p:nvPr/>
            </p:nvSpPr>
            <p:spPr>
              <a:xfrm>
                <a:off x="689325" y="440150"/>
                <a:ext cx="199800" cy="199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1314892" y="440150"/>
                <a:ext cx="199800" cy="199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1940458" y="440150"/>
                <a:ext cx="199800" cy="199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2566025" y="440150"/>
                <a:ext cx="199800" cy="199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3191592" y="440150"/>
                <a:ext cx="199800" cy="199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34" name="Google Shape;34;p2"/>
          <p:cNvSpPr/>
          <p:nvPr/>
        </p:nvSpPr>
        <p:spPr>
          <a:xfrm>
            <a:off x="-592200" y="1480165"/>
            <a:ext cx="1182400" cy="11824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" name="Google Shape;35;p2"/>
          <p:cNvSpPr/>
          <p:nvPr/>
        </p:nvSpPr>
        <p:spPr>
          <a:xfrm>
            <a:off x="4983800" y="5667600"/>
            <a:ext cx="2224400" cy="2224000"/>
          </a:xfrm>
          <a:prstGeom prst="ellipse">
            <a:avLst/>
          </a:prstGeom>
          <a:gradFill>
            <a:gsLst>
              <a:gs pos="0">
                <a:schemeClr val="dk2"/>
              </a:gs>
              <a:gs pos="65000">
                <a:schemeClr val="accent1"/>
              </a:gs>
              <a:gs pos="100000">
                <a:schemeClr val="lt2"/>
              </a:gs>
            </a:gsLst>
            <a:lin ang="18900044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903233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0755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3"/>
          <p:cNvSpPr/>
          <p:nvPr/>
        </p:nvSpPr>
        <p:spPr>
          <a:xfrm>
            <a:off x="0" y="6138800"/>
            <a:ext cx="12192000" cy="719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5" name="Google Shape;255;p13"/>
          <p:cNvSpPr txBox="1">
            <a:spLocks noGrp="1"/>
          </p:cNvSpPr>
          <p:nvPr>
            <p:ph type="title" hasCustomPrompt="1"/>
          </p:nvPr>
        </p:nvSpPr>
        <p:spPr>
          <a:xfrm>
            <a:off x="1126296" y="2251887"/>
            <a:ext cx="1024000" cy="70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9pPr>
          </a:lstStyle>
          <a:p>
            <a:r>
              <a:t>xx%</a:t>
            </a:r>
          </a:p>
        </p:txBody>
      </p:sp>
      <p:sp>
        <p:nvSpPr>
          <p:cNvPr id="256" name="Google Shape;256;p13"/>
          <p:cNvSpPr txBox="1">
            <a:spLocks noGrp="1"/>
          </p:cNvSpPr>
          <p:nvPr>
            <p:ph type="subTitle" idx="1"/>
          </p:nvPr>
        </p:nvSpPr>
        <p:spPr>
          <a:xfrm>
            <a:off x="2319335" y="1962035"/>
            <a:ext cx="3522000" cy="49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latin typeface="Be Vietnam"/>
                <a:ea typeface="Be Vietnam"/>
                <a:cs typeface="Be Vietnam"/>
                <a:sym typeface="Be Vietna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latin typeface="Be Vietnam"/>
                <a:ea typeface="Be Vietnam"/>
                <a:cs typeface="Be Vietnam"/>
                <a:sym typeface="Be Vietna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latin typeface="Be Vietnam"/>
                <a:ea typeface="Be Vietnam"/>
                <a:cs typeface="Be Vietnam"/>
                <a:sym typeface="Be Vietna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latin typeface="Be Vietnam"/>
                <a:ea typeface="Be Vietnam"/>
                <a:cs typeface="Be Vietnam"/>
                <a:sym typeface="Be Vietna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latin typeface="Be Vietnam"/>
                <a:ea typeface="Be Vietnam"/>
                <a:cs typeface="Be Vietnam"/>
                <a:sym typeface="Be Vietna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latin typeface="Be Vietnam"/>
                <a:ea typeface="Be Vietnam"/>
                <a:cs typeface="Be Vietnam"/>
                <a:sym typeface="Be Vietna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latin typeface="Be Vietnam"/>
                <a:ea typeface="Be Vietnam"/>
                <a:cs typeface="Be Vietnam"/>
                <a:sym typeface="Be Vietna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latin typeface="Be Vietnam"/>
                <a:ea typeface="Be Vietnam"/>
                <a:cs typeface="Be Vietnam"/>
                <a:sym typeface="Be Vietnam"/>
              </a:defRPr>
            </a:lvl9pPr>
          </a:lstStyle>
          <a:p>
            <a:endParaRPr/>
          </a:p>
        </p:txBody>
      </p:sp>
      <p:sp>
        <p:nvSpPr>
          <p:cNvPr id="257" name="Google Shape;257;p13"/>
          <p:cNvSpPr txBox="1">
            <a:spLocks noGrp="1"/>
          </p:cNvSpPr>
          <p:nvPr>
            <p:ph type="subTitle" idx="2"/>
          </p:nvPr>
        </p:nvSpPr>
        <p:spPr>
          <a:xfrm>
            <a:off x="2319335" y="2422413"/>
            <a:ext cx="3522000" cy="93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9pPr>
          </a:lstStyle>
          <a:p>
            <a:endParaRPr/>
          </a:p>
        </p:txBody>
      </p:sp>
      <p:sp>
        <p:nvSpPr>
          <p:cNvPr id="258" name="Google Shape;258;p13"/>
          <p:cNvSpPr txBox="1">
            <a:spLocks noGrp="1"/>
          </p:cNvSpPr>
          <p:nvPr>
            <p:ph type="title" idx="3" hasCustomPrompt="1"/>
          </p:nvPr>
        </p:nvSpPr>
        <p:spPr>
          <a:xfrm>
            <a:off x="1126296" y="4287648"/>
            <a:ext cx="1024000" cy="70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9pPr>
          </a:lstStyle>
          <a:p>
            <a:r>
              <a:t>xx%</a:t>
            </a:r>
          </a:p>
        </p:txBody>
      </p:sp>
      <p:sp>
        <p:nvSpPr>
          <p:cNvPr id="259" name="Google Shape;259;p13"/>
          <p:cNvSpPr txBox="1">
            <a:spLocks noGrp="1"/>
          </p:cNvSpPr>
          <p:nvPr>
            <p:ph type="subTitle" idx="4"/>
          </p:nvPr>
        </p:nvSpPr>
        <p:spPr>
          <a:xfrm>
            <a:off x="2319335" y="3997797"/>
            <a:ext cx="3522000" cy="49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latin typeface="Be Vietnam"/>
                <a:ea typeface="Be Vietnam"/>
                <a:cs typeface="Be Vietnam"/>
                <a:sym typeface="Be Vietna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latin typeface="Be Vietnam"/>
                <a:ea typeface="Be Vietnam"/>
                <a:cs typeface="Be Vietnam"/>
                <a:sym typeface="Be Vietna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latin typeface="Be Vietnam"/>
                <a:ea typeface="Be Vietnam"/>
                <a:cs typeface="Be Vietnam"/>
                <a:sym typeface="Be Vietna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latin typeface="Be Vietnam"/>
                <a:ea typeface="Be Vietnam"/>
                <a:cs typeface="Be Vietnam"/>
                <a:sym typeface="Be Vietna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latin typeface="Be Vietnam"/>
                <a:ea typeface="Be Vietnam"/>
                <a:cs typeface="Be Vietnam"/>
                <a:sym typeface="Be Vietna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latin typeface="Be Vietnam"/>
                <a:ea typeface="Be Vietnam"/>
                <a:cs typeface="Be Vietnam"/>
                <a:sym typeface="Be Vietna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latin typeface="Be Vietnam"/>
                <a:ea typeface="Be Vietnam"/>
                <a:cs typeface="Be Vietnam"/>
                <a:sym typeface="Be Vietna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latin typeface="Be Vietnam"/>
                <a:ea typeface="Be Vietnam"/>
                <a:cs typeface="Be Vietnam"/>
                <a:sym typeface="Be Vietnam"/>
              </a:defRPr>
            </a:lvl9pPr>
          </a:lstStyle>
          <a:p>
            <a:endParaRPr/>
          </a:p>
        </p:txBody>
      </p:sp>
      <p:sp>
        <p:nvSpPr>
          <p:cNvPr id="260" name="Google Shape;260;p13"/>
          <p:cNvSpPr txBox="1">
            <a:spLocks noGrp="1"/>
          </p:cNvSpPr>
          <p:nvPr>
            <p:ph type="subTitle" idx="5"/>
          </p:nvPr>
        </p:nvSpPr>
        <p:spPr>
          <a:xfrm>
            <a:off x="2319335" y="4458176"/>
            <a:ext cx="3522000" cy="93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9pPr>
          </a:lstStyle>
          <a:p>
            <a:endParaRPr/>
          </a:p>
        </p:txBody>
      </p:sp>
      <p:sp>
        <p:nvSpPr>
          <p:cNvPr id="261" name="Google Shape;261;p13"/>
          <p:cNvSpPr txBox="1">
            <a:spLocks noGrp="1"/>
          </p:cNvSpPr>
          <p:nvPr>
            <p:ph type="title" idx="6" hasCustomPrompt="1"/>
          </p:nvPr>
        </p:nvSpPr>
        <p:spPr>
          <a:xfrm>
            <a:off x="6379957" y="2251887"/>
            <a:ext cx="1024000" cy="70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9pPr>
          </a:lstStyle>
          <a:p>
            <a:r>
              <a:t>xx%</a:t>
            </a:r>
          </a:p>
        </p:txBody>
      </p:sp>
      <p:sp>
        <p:nvSpPr>
          <p:cNvPr id="262" name="Google Shape;262;p13"/>
          <p:cNvSpPr txBox="1">
            <a:spLocks noGrp="1"/>
          </p:cNvSpPr>
          <p:nvPr>
            <p:ph type="subTitle" idx="7"/>
          </p:nvPr>
        </p:nvSpPr>
        <p:spPr>
          <a:xfrm>
            <a:off x="7572996" y="1962041"/>
            <a:ext cx="3522000" cy="49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latin typeface="Be Vietnam"/>
                <a:ea typeface="Be Vietnam"/>
                <a:cs typeface="Be Vietnam"/>
                <a:sym typeface="Be Vietna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latin typeface="Be Vietnam"/>
                <a:ea typeface="Be Vietnam"/>
                <a:cs typeface="Be Vietnam"/>
                <a:sym typeface="Be Vietna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latin typeface="Be Vietnam"/>
                <a:ea typeface="Be Vietnam"/>
                <a:cs typeface="Be Vietnam"/>
                <a:sym typeface="Be Vietna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latin typeface="Be Vietnam"/>
                <a:ea typeface="Be Vietnam"/>
                <a:cs typeface="Be Vietnam"/>
                <a:sym typeface="Be Vietna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latin typeface="Be Vietnam"/>
                <a:ea typeface="Be Vietnam"/>
                <a:cs typeface="Be Vietnam"/>
                <a:sym typeface="Be Vietna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latin typeface="Be Vietnam"/>
                <a:ea typeface="Be Vietnam"/>
                <a:cs typeface="Be Vietnam"/>
                <a:sym typeface="Be Vietna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latin typeface="Be Vietnam"/>
                <a:ea typeface="Be Vietnam"/>
                <a:cs typeface="Be Vietnam"/>
                <a:sym typeface="Be Vietna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latin typeface="Be Vietnam"/>
                <a:ea typeface="Be Vietnam"/>
                <a:cs typeface="Be Vietnam"/>
                <a:sym typeface="Be Vietnam"/>
              </a:defRPr>
            </a:lvl9pPr>
          </a:lstStyle>
          <a:p>
            <a:endParaRPr/>
          </a:p>
        </p:txBody>
      </p:sp>
      <p:sp>
        <p:nvSpPr>
          <p:cNvPr id="263" name="Google Shape;263;p13"/>
          <p:cNvSpPr txBox="1">
            <a:spLocks noGrp="1"/>
          </p:cNvSpPr>
          <p:nvPr>
            <p:ph type="subTitle" idx="8"/>
          </p:nvPr>
        </p:nvSpPr>
        <p:spPr>
          <a:xfrm>
            <a:off x="7572996" y="2422413"/>
            <a:ext cx="3522000" cy="93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9pPr>
          </a:lstStyle>
          <a:p>
            <a:endParaRPr/>
          </a:p>
        </p:txBody>
      </p:sp>
      <p:sp>
        <p:nvSpPr>
          <p:cNvPr id="264" name="Google Shape;264;p13"/>
          <p:cNvSpPr txBox="1">
            <a:spLocks noGrp="1"/>
          </p:cNvSpPr>
          <p:nvPr>
            <p:ph type="title" idx="9"/>
          </p:nvPr>
        </p:nvSpPr>
        <p:spPr>
          <a:xfrm>
            <a:off x="960000" y="516800"/>
            <a:ext cx="8674400" cy="78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4267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4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4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4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4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4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4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4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4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265" name="Google Shape;265;p13"/>
          <p:cNvSpPr txBox="1">
            <a:spLocks noGrp="1"/>
          </p:cNvSpPr>
          <p:nvPr>
            <p:ph type="title" idx="13" hasCustomPrompt="1"/>
          </p:nvPr>
        </p:nvSpPr>
        <p:spPr>
          <a:xfrm>
            <a:off x="6379967" y="4287664"/>
            <a:ext cx="1024000" cy="70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9pPr>
          </a:lstStyle>
          <a:p>
            <a:r>
              <a:t>xx%</a:t>
            </a:r>
          </a:p>
        </p:txBody>
      </p:sp>
      <p:sp>
        <p:nvSpPr>
          <p:cNvPr id="266" name="Google Shape;266;p13"/>
          <p:cNvSpPr txBox="1">
            <a:spLocks noGrp="1"/>
          </p:cNvSpPr>
          <p:nvPr>
            <p:ph type="subTitle" idx="14"/>
          </p:nvPr>
        </p:nvSpPr>
        <p:spPr>
          <a:xfrm>
            <a:off x="7572996" y="3997797"/>
            <a:ext cx="3522000" cy="49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latin typeface="Be Vietnam"/>
                <a:ea typeface="Be Vietnam"/>
                <a:cs typeface="Be Vietnam"/>
                <a:sym typeface="Be Vietna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latin typeface="Be Vietnam"/>
                <a:ea typeface="Be Vietnam"/>
                <a:cs typeface="Be Vietnam"/>
                <a:sym typeface="Be Vietna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latin typeface="Be Vietnam"/>
                <a:ea typeface="Be Vietnam"/>
                <a:cs typeface="Be Vietnam"/>
                <a:sym typeface="Be Vietna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latin typeface="Be Vietnam"/>
                <a:ea typeface="Be Vietnam"/>
                <a:cs typeface="Be Vietnam"/>
                <a:sym typeface="Be Vietna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latin typeface="Be Vietnam"/>
                <a:ea typeface="Be Vietnam"/>
                <a:cs typeface="Be Vietnam"/>
                <a:sym typeface="Be Vietna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latin typeface="Be Vietnam"/>
                <a:ea typeface="Be Vietnam"/>
                <a:cs typeface="Be Vietnam"/>
                <a:sym typeface="Be Vietna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latin typeface="Be Vietnam"/>
                <a:ea typeface="Be Vietnam"/>
                <a:cs typeface="Be Vietnam"/>
                <a:sym typeface="Be Vietna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latin typeface="Be Vietnam"/>
                <a:ea typeface="Be Vietnam"/>
                <a:cs typeface="Be Vietnam"/>
                <a:sym typeface="Be Vietnam"/>
              </a:defRPr>
            </a:lvl9pPr>
          </a:lstStyle>
          <a:p>
            <a:endParaRPr/>
          </a:p>
        </p:txBody>
      </p:sp>
      <p:sp>
        <p:nvSpPr>
          <p:cNvPr id="267" name="Google Shape;267;p13"/>
          <p:cNvSpPr txBox="1">
            <a:spLocks noGrp="1"/>
          </p:cNvSpPr>
          <p:nvPr>
            <p:ph type="subTitle" idx="15"/>
          </p:nvPr>
        </p:nvSpPr>
        <p:spPr>
          <a:xfrm>
            <a:off x="7572996" y="4458193"/>
            <a:ext cx="3522000" cy="93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9pPr>
          </a:lstStyle>
          <a:p>
            <a:endParaRPr/>
          </a:p>
        </p:txBody>
      </p:sp>
      <p:sp>
        <p:nvSpPr>
          <p:cNvPr id="268" name="Google Shape;268;p13"/>
          <p:cNvSpPr/>
          <p:nvPr/>
        </p:nvSpPr>
        <p:spPr>
          <a:xfrm>
            <a:off x="10473133" y="5813433"/>
            <a:ext cx="1173200" cy="11732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9" name="Google Shape;269;p13"/>
          <p:cNvSpPr/>
          <p:nvPr/>
        </p:nvSpPr>
        <p:spPr>
          <a:xfrm>
            <a:off x="10468533" y="-128633"/>
            <a:ext cx="1182400" cy="1182400"/>
          </a:xfrm>
          <a:prstGeom prst="ellipse">
            <a:avLst/>
          </a:prstGeom>
          <a:gradFill>
            <a:gsLst>
              <a:gs pos="0">
                <a:schemeClr val="dk2"/>
              </a:gs>
              <a:gs pos="65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70" name="Google Shape;270;p13"/>
          <p:cNvGrpSpPr/>
          <p:nvPr/>
        </p:nvGrpSpPr>
        <p:grpSpPr>
          <a:xfrm>
            <a:off x="273172" y="5956008"/>
            <a:ext cx="1173203" cy="642816"/>
            <a:chOff x="7800376" y="840931"/>
            <a:chExt cx="684163" cy="374834"/>
          </a:xfrm>
        </p:grpSpPr>
        <p:grpSp>
          <p:nvGrpSpPr>
            <p:cNvPr id="271" name="Google Shape;271;p13"/>
            <p:cNvGrpSpPr/>
            <p:nvPr/>
          </p:nvGrpSpPr>
          <p:grpSpPr>
            <a:xfrm>
              <a:off x="7800376" y="840931"/>
              <a:ext cx="684163" cy="50589"/>
              <a:chOff x="689325" y="440150"/>
              <a:chExt cx="2702067" cy="199800"/>
            </a:xfrm>
          </p:grpSpPr>
          <p:sp>
            <p:nvSpPr>
              <p:cNvPr id="272" name="Google Shape;272;p13"/>
              <p:cNvSpPr/>
              <p:nvPr/>
            </p:nvSpPr>
            <p:spPr>
              <a:xfrm>
                <a:off x="689325" y="440150"/>
                <a:ext cx="199800" cy="199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3" name="Google Shape;273;p13"/>
              <p:cNvSpPr/>
              <p:nvPr/>
            </p:nvSpPr>
            <p:spPr>
              <a:xfrm>
                <a:off x="1314892" y="440150"/>
                <a:ext cx="199800" cy="199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4" name="Google Shape;274;p13"/>
              <p:cNvSpPr/>
              <p:nvPr/>
            </p:nvSpPr>
            <p:spPr>
              <a:xfrm>
                <a:off x="1940458" y="440150"/>
                <a:ext cx="199800" cy="199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5" name="Google Shape;275;p13"/>
              <p:cNvSpPr/>
              <p:nvPr/>
            </p:nvSpPr>
            <p:spPr>
              <a:xfrm>
                <a:off x="2566025" y="440150"/>
                <a:ext cx="199800" cy="199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6" name="Google Shape;276;p13"/>
              <p:cNvSpPr/>
              <p:nvPr/>
            </p:nvSpPr>
            <p:spPr>
              <a:xfrm>
                <a:off x="3191592" y="440150"/>
                <a:ext cx="199800" cy="199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77" name="Google Shape;277;p13"/>
            <p:cNvGrpSpPr/>
            <p:nvPr/>
          </p:nvGrpSpPr>
          <p:grpSpPr>
            <a:xfrm>
              <a:off x="7800376" y="1003054"/>
              <a:ext cx="684163" cy="50589"/>
              <a:chOff x="689325" y="440150"/>
              <a:chExt cx="2702067" cy="199800"/>
            </a:xfrm>
          </p:grpSpPr>
          <p:sp>
            <p:nvSpPr>
              <p:cNvPr id="278" name="Google Shape;278;p13"/>
              <p:cNvSpPr/>
              <p:nvPr/>
            </p:nvSpPr>
            <p:spPr>
              <a:xfrm>
                <a:off x="689325" y="440150"/>
                <a:ext cx="199800" cy="199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9" name="Google Shape;279;p13"/>
              <p:cNvSpPr/>
              <p:nvPr/>
            </p:nvSpPr>
            <p:spPr>
              <a:xfrm>
                <a:off x="1314892" y="440150"/>
                <a:ext cx="199800" cy="199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0" name="Google Shape;280;p13"/>
              <p:cNvSpPr/>
              <p:nvPr/>
            </p:nvSpPr>
            <p:spPr>
              <a:xfrm>
                <a:off x="1940458" y="440150"/>
                <a:ext cx="199800" cy="199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1" name="Google Shape;281;p13"/>
              <p:cNvSpPr/>
              <p:nvPr/>
            </p:nvSpPr>
            <p:spPr>
              <a:xfrm>
                <a:off x="2566025" y="440150"/>
                <a:ext cx="199800" cy="199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2" name="Google Shape;282;p13"/>
              <p:cNvSpPr/>
              <p:nvPr/>
            </p:nvSpPr>
            <p:spPr>
              <a:xfrm>
                <a:off x="3191592" y="440150"/>
                <a:ext cx="199800" cy="199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83" name="Google Shape;283;p13"/>
            <p:cNvGrpSpPr/>
            <p:nvPr/>
          </p:nvGrpSpPr>
          <p:grpSpPr>
            <a:xfrm>
              <a:off x="7800376" y="1165176"/>
              <a:ext cx="684163" cy="50589"/>
              <a:chOff x="689325" y="440150"/>
              <a:chExt cx="2702067" cy="199800"/>
            </a:xfrm>
          </p:grpSpPr>
          <p:sp>
            <p:nvSpPr>
              <p:cNvPr id="284" name="Google Shape;284;p13"/>
              <p:cNvSpPr/>
              <p:nvPr/>
            </p:nvSpPr>
            <p:spPr>
              <a:xfrm>
                <a:off x="689325" y="440150"/>
                <a:ext cx="199800" cy="199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5" name="Google Shape;285;p13"/>
              <p:cNvSpPr/>
              <p:nvPr/>
            </p:nvSpPr>
            <p:spPr>
              <a:xfrm>
                <a:off x="1314892" y="440150"/>
                <a:ext cx="199800" cy="199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6" name="Google Shape;286;p13"/>
              <p:cNvSpPr/>
              <p:nvPr/>
            </p:nvSpPr>
            <p:spPr>
              <a:xfrm>
                <a:off x="1940458" y="440150"/>
                <a:ext cx="199800" cy="199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7" name="Google Shape;287;p13"/>
              <p:cNvSpPr/>
              <p:nvPr/>
            </p:nvSpPr>
            <p:spPr>
              <a:xfrm>
                <a:off x="2566025" y="440150"/>
                <a:ext cx="199800" cy="199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8" name="Google Shape;288;p13"/>
              <p:cNvSpPr/>
              <p:nvPr/>
            </p:nvSpPr>
            <p:spPr>
              <a:xfrm>
                <a:off x="3191592" y="440150"/>
                <a:ext cx="199800" cy="199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321812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4"/>
          <p:cNvSpPr txBox="1">
            <a:spLocks noGrp="1"/>
          </p:cNvSpPr>
          <p:nvPr>
            <p:ph type="title"/>
          </p:nvPr>
        </p:nvSpPr>
        <p:spPr>
          <a:xfrm>
            <a:off x="4409367" y="3709659"/>
            <a:ext cx="5728400" cy="11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9pPr>
          </a:lstStyle>
          <a:p>
            <a:endParaRPr/>
          </a:p>
        </p:txBody>
      </p:sp>
      <p:sp>
        <p:nvSpPr>
          <p:cNvPr id="291" name="Google Shape;291;p14"/>
          <p:cNvSpPr txBox="1">
            <a:spLocks noGrp="1"/>
          </p:cNvSpPr>
          <p:nvPr>
            <p:ph type="title" idx="2" hasCustomPrompt="1"/>
          </p:nvPr>
        </p:nvSpPr>
        <p:spPr>
          <a:xfrm>
            <a:off x="4556541" y="1934667"/>
            <a:ext cx="1750800" cy="12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7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9pPr>
          </a:lstStyle>
          <a:p>
            <a:r>
              <a:t>xx%</a:t>
            </a:r>
          </a:p>
        </p:txBody>
      </p:sp>
      <p:sp>
        <p:nvSpPr>
          <p:cNvPr id="292" name="Google Shape;292;p14"/>
          <p:cNvSpPr txBox="1">
            <a:spLocks noGrp="1"/>
          </p:cNvSpPr>
          <p:nvPr>
            <p:ph type="subTitle" idx="1"/>
          </p:nvPr>
        </p:nvSpPr>
        <p:spPr>
          <a:xfrm>
            <a:off x="4409367" y="4791259"/>
            <a:ext cx="4052400" cy="93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>
            <a:endParaRPr/>
          </a:p>
        </p:txBody>
      </p:sp>
      <p:grpSp>
        <p:nvGrpSpPr>
          <p:cNvPr id="293" name="Google Shape;293;p14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294" name="Google Shape;294;p14"/>
            <p:cNvSpPr/>
            <p:nvPr/>
          </p:nvSpPr>
          <p:spPr>
            <a:xfrm>
              <a:off x="0" y="0"/>
              <a:ext cx="9144000" cy="539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5" name="Google Shape;295;p14"/>
            <p:cNvSpPr/>
            <p:nvPr/>
          </p:nvSpPr>
          <p:spPr>
            <a:xfrm>
              <a:off x="8604600" y="0"/>
              <a:ext cx="539400" cy="514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96" name="Google Shape;296;p14"/>
          <p:cNvSpPr/>
          <p:nvPr/>
        </p:nvSpPr>
        <p:spPr>
          <a:xfrm>
            <a:off x="9211949" y="5865533"/>
            <a:ext cx="1355200" cy="13552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97" name="Google Shape;297;p14"/>
          <p:cNvGrpSpPr/>
          <p:nvPr/>
        </p:nvGrpSpPr>
        <p:grpSpPr>
          <a:xfrm>
            <a:off x="11027523" y="5456749"/>
            <a:ext cx="642824" cy="1173057"/>
            <a:chOff x="7991004" y="3880786"/>
            <a:chExt cx="482118" cy="879793"/>
          </a:xfrm>
        </p:grpSpPr>
        <p:grpSp>
          <p:nvGrpSpPr>
            <p:cNvPr id="298" name="Google Shape;298;p14"/>
            <p:cNvGrpSpPr/>
            <p:nvPr/>
          </p:nvGrpSpPr>
          <p:grpSpPr>
            <a:xfrm rot="-5400000">
              <a:off x="7583645" y="4288145"/>
              <a:ext cx="879793" cy="65075"/>
              <a:chOff x="689325" y="440150"/>
              <a:chExt cx="2702067" cy="199800"/>
            </a:xfrm>
          </p:grpSpPr>
          <p:sp>
            <p:nvSpPr>
              <p:cNvPr id="299" name="Google Shape;299;p14"/>
              <p:cNvSpPr/>
              <p:nvPr/>
            </p:nvSpPr>
            <p:spPr>
              <a:xfrm>
                <a:off x="689325" y="440150"/>
                <a:ext cx="199800" cy="199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0" name="Google Shape;300;p14"/>
              <p:cNvSpPr/>
              <p:nvPr/>
            </p:nvSpPr>
            <p:spPr>
              <a:xfrm>
                <a:off x="1314892" y="440150"/>
                <a:ext cx="199800" cy="199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1" name="Google Shape;301;p14"/>
              <p:cNvSpPr/>
              <p:nvPr/>
            </p:nvSpPr>
            <p:spPr>
              <a:xfrm>
                <a:off x="1940458" y="440150"/>
                <a:ext cx="199800" cy="199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2" name="Google Shape;302;p14"/>
              <p:cNvSpPr/>
              <p:nvPr/>
            </p:nvSpPr>
            <p:spPr>
              <a:xfrm>
                <a:off x="2566025" y="440150"/>
                <a:ext cx="199800" cy="199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3" name="Google Shape;303;p14"/>
              <p:cNvSpPr/>
              <p:nvPr/>
            </p:nvSpPr>
            <p:spPr>
              <a:xfrm>
                <a:off x="3191592" y="440150"/>
                <a:ext cx="199800" cy="199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04" name="Google Shape;304;p14"/>
            <p:cNvGrpSpPr/>
            <p:nvPr/>
          </p:nvGrpSpPr>
          <p:grpSpPr>
            <a:xfrm rot="-5400000">
              <a:off x="7792167" y="4288145"/>
              <a:ext cx="879793" cy="65075"/>
              <a:chOff x="689325" y="440150"/>
              <a:chExt cx="2702067" cy="199800"/>
            </a:xfrm>
          </p:grpSpPr>
          <p:sp>
            <p:nvSpPr>
              <p:cNvPr id="305" name="Google Shape;305;p14"/>
              <p:cNvSpPr/>
              <p:nvPr/>
            </p:nvSpPr>
            <p:spPr>
              <a:xfrm>
                <a:off x="689325" y="440150"/>
                <a:ext cx="199800" cy="199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6" name="Google Shape;306;p14"/>
              <p:cNvSpPr/>
              <p:nvPr/>
            </p:nvSpPr>
            <p:spPr>
              <a:xfrm>
                <a:off x="1314892" y="440150"/>
                <a:ext cx="199800" cy="199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7" name="Google Shape;307;p14"/>
              <p:cNvSpPr/>
              <p:nvPr/>
            </p:nvSpPr>
            <p:spPr>
              <a:xfrm>
                <a:off x="1940458" y="440150"/>
                <a:ext cx="199800" cy="199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8" name="Google Shape;308;p14"/>
              <p:cNvSpPr/>
              <p:nvPr/>
            </p:nvSpPr>
            <p:spPr>
              <a:xfrm>
                <a:off x="2566025" y="440150"/>
                <a:ext cx="199800" cy="199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9" name="Google Shape;309;p14"/>
              <p:cNvSpPr/>
              <p:nvPr/>
            </p:nvSpPr>
            <p:spPr>
              <a:xfrm>
                <a:off x="3191592" y="440150"/>
                <a:ext cx="199800" cy="199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10" name="Google Shape;310;p14"/>
            <p:cNvGrpSpPr/>
            <p:nvPr/>
          </p:nvGrpSpPr>
          <p:grpSpPr>
            <a:xfrm rot="-5400000">
              <a:off x="8000689" y="4288145"/>
              <a:ext cx="879793" cy="65075"/>
              <a:chOff x="689325" y="440150"/>
              <a:chExt cx="2702067" cy="199800"/>
            </a:xfrm>
          </p:grpSpPr>
          <p:sp>
            <p:nvSpPr>
              <p:cNvPr id="311" name="Google Shape;311;p14"/>
              <p:cNvSpPr/>
              <p:nvPr/>
            </p:nvSpPr>
            <p:spPr>
              <a:xfrm>
                <a:off x="689325" y="440150"/>
                <a:ext cx="199800" cy="199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2" name="Google Shape;312;p14"/>
              <p:cNvSpPr/>
              <p:nvPr/>
            </p:nvSpPr>
            <p:spPr>
              <a:xfrm>
                <a:off x="1314892" y="440150"/>
                <a:ext cx="199800" cy="199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3" name="Google Shape;313;p14"/>
              <p:cNvSpPr/>
              <p:nvPr/>
            </p:nvSpPr>
            <p:spPr>
              <a:xfrm>
                <a:off x="1940458" y="440150"/>
                <a:ext cx="199800" cy="199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4" name="Google Shape;314;p14"/>
              <p:cNvSpPr/>
              <p:nvPr/>
            </p:nvSpPr>
            <p:spPr>
              <a:xfrm>
                <a:off x="2566025" y="440150"/>
                <a:ext cx="199800" cy="199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5" name="Google Shape;315;p14"/>
              <p:cNvSpPr/>
              <p:nvPr/>
            </p:nvSpPr>
            <p:spPr>
              <a:xfrm>
                <a:off x="3191592" y="440150"/>
                <a:ext cx="199800" cy="199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316" name="Google Shape;316;p14"/>
          <p:cNvSpPr/>
          <p:nvPr/>
        </p:nvSpPr>
        <p:spPr>
          <a:xfrm>
            <a:off x="9428400" y="-560867"/>
            <a:ext cx="2560400" cy="2560400"/>
          </a:xfrm>
          <a:prstGeom prst="ellipse">
            <a:avLst/>
          </a:prstGeom>
          <a:gradFill>
            <a:gsLst>
              <a:gs pos="0">
                <a:schemeClr val="dk2"/>
              </a:gs>
              <a:gs pos="65000">
                <a:schemeClr val="accent1"/>
              </a:gs>
              <a:gs pos="100000">
                <a:schemeClr val="lt2"/>
              </a:gs>
            </a:gsLst>
            <a:lin ang="1890073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0466323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5"/>
          <p:cNvSpPr txBox="1">
            <a:spLocks noGrp="1"/>
          </p:cNvSpPr>
          <p:nvPr>
            <p:ph type="title"/>
          </p:nvPr>
        </p:nvSpPr>
        <p:spPr>
          <a:xfrm>
            <a:off x="5476800" y="4237852"/>
            <a:ext cx="5224400" cy="53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200"/>
            </a:lvl9pPr>
          </a:lstStyle>
          <a:p>
            <a:endParaRPr/>
          </a:p>
        </p:txBody>
      </p:sp>
      <p:sp>
        <p:nvSpPr>
          <p:cNvPr id="319" name="Google Shape;319;p15"/>
          <p:cNvSpPr txBox="1">
            <a:spLocks noGrp="1"/>
          </p:cNvSpPr>
          <p:nvPr>
            <p:ph type="subTitle" idx="1"/>
          </p:nvPr>
        </p:nvSpPr>
        <p:spPr>
          <a:xfrm>
            <a:off x="5476800" y="1447517"/>
            <a:ext cx="5224400" cy="258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467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467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467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467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467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467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467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467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467"/>
            </a:lvl9pPr>
          </a:lstStyle>
          <a:p>
            <a:endParaRPr/>
          </a:p>
        </p:txBody>
      </p:sp>
      <p:grpSp>
        <p:nvGrpSpPr>
          <p:cNvPr id="320" name="Google Shape;320;p15"/>
          <p:cNvGrpSpPr/>
          <p:nvPr/>
        </p:nvGrpSpPr>
        <p:grpSpPr>
          <a:xfrm rot="10800000">
            <a:off x="0" y="0"/>
            <a:ext cx="12192000" cy="6858000"/>
            <a:chOff x="0" y="0"/>
            <a:chExt cx="9144000" cy="5143500"/>
          </a:xfrm>
        </p:grpSpPr>
        <p:sp>
          <p:nvSpPr>
            <p:cNvPr id="321" name="Google Shape;321;p15"/>
            <p:cNvSpPr/>
            <p:nvPr/>
          </p:nvSpPr>
          <p:spPr>
            <a:xfrm>
              <a:off x="0" y="0"/>
              <a:ext cx="9144000" cy="539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2" name="Google Shape;322;p15"/>
            <p:cNvSpPr/>
            <p:nvPr/>
          </p:nvSpPr>
          <p:spPr>
            <a:xfrm>
              <a:off x="8604600" y="0"/>
              <a:ext cx="539400" cy="514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23" name="Google Shape;323;p15"/>
          <p:cNvSpPr/>
          <p:nvPr/>
        </p:nvSpPr>
        <p:spPr>
          <a:xfrm>
            <a:off x="11037600" y="-259333"/>
            <a:ext cx="1571200" cy="1571200"/>
          </a:xfrm>
          <a:prstGeom prst="ellipse">
            <a:avLst/>
          </a:prstGeom>
          <a:gradFill>
            <a:gsLst>
              <a:gs pos="0">
                <a:schemeClr val="dk2"/>
              </a:gs>
              <a:gs pos="65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24" name="Google Shape;324;p15"/>
          <p:cNvGrpSpPr/>
          <p:nvPr/>
        </p:nvGrpSpPr>
        <p:grpSpPr>
          <a:xfrm>
            <a:off x="10830292" y="5955276"/>
            <a:ext cx="1173203" cy="642816"/>
            <a:chOff x="7800376" y="840931"/>
            <a:chExt cx="684163" cy="374834"/>
          </a:xfrm>
        </p:grpSpPr>
        <p:grpSp>
          <p:nvGrpSpPr>
            <p:cNvPr id="325" name="Google Shape;325;p15"/>
            <p:cNvGrpSpPr/>
            <p:nvPr/>
          </p:nvGrpSpPr>
          <p:grpSpPr>
            <a:xfrm>
              <a:off x="7800376" y="840931"/>
              <a:ext cx="684163" cy="50589"/>
              <a:chOff x="689325" y="440150"/>
              <a:chExt cx="2702067" cy="199800"/>
            </a:xfrm>
          </p:grpSpPr>
          <p:sp>
            <p:nvSpPr>
              <p:cNvPr id="326" name="Google Shape;326;p15"/>
              <p:cNvSpPr/>
              <p:nvPr/>
            </p:nvSpPr>
            <p:spPr>
              <a:xfrm>
                <a:off x="689325" y="440150"/>
                <a:ext cx="199800" cy="199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7" name="Google Shape;327;p15"/>
              <p:cNvSpPr/>
              <p:nvPr/>
            </p:nvSpPr>
            <p:spPr>
              <a:xfrm>
                <a:off x="1314892" y="440150"/>
                <a:ext cx="199800" cy="199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8" name="Google Shape;328;p15"/>
              <p:cNvSpPr/>
              <p:nvPr/>
            </p:nvSpPr>
            <p:spPr>
              <a:xfrm>
                <a:off x="1940458" y="440150"/>
                <a:ext cx="199800" cy="199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9" name="Google Shape;329;p15"/>
              <p:cNvSpPr/>
              <p:nvPr/>
            </p:nvSpPr>
            <p:spPr>
              <a:xfrm>
                <a:off x="2566025" y="440150"/>
                <a:ext cx="199800" cy="199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0" name="Google Shape;330;p15"/>
              <p:cNvSpPr/>
              <p:nvPr/>
            </p:nvSpPr>
            <p:spPr>
              <a:xfrm>
                <a:off x="3191592" y="440150"/>
                <a:ext cx="199800" cy="199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31" name="Google Shape;331;p15"/>
            <p:cNvGrpSpPr/>
            <p:nvPr/>
          </p:nvGrpSpPr>
          <p:grpSpPr>
            <a:xfrm>
              <a:off x="7800376" y="1003054"/>
              <a:ext cx="684163" cy="50589"/>
              <a:chOff x="689325" y="440150"/>
              <a:chExt cx="2702067" cy="199800"/>
            </a:xfrm>
          </p:grpSpPr>
          <p:sp>
            <p:nvSpPr>
              <p:cNvPr id="332" name="Google Shape;332;p15"/>
              <p:cNvSpPr/>
              <p:nvPr/>
            </p:nvSpPr>
            <p:spPr>
              <a:xfrm>
                <a:off x="689325" y="440150"/>
                <a:ext cx="199800" cy="199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3" name="Google Shape;333;p15"/>
              <p:cNvSpPr/>
              <p:nvPr/>
            </p:nvSpPr>
            <p:spPr>
              <a:xfrm>
                <a:off x="1314892" y="440150"/>
                <a:ext cx="199800" cy="199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4" name="Google Shape;334;p15"/>
              <p:cNvSpPr/>
              <p:nvPr/>
            </p:nvSpPr>
            <p:spPr>
              <a:xfrm>
                <a:off x="1940458" y="440150"/>
                <a:ext cx="199800" cy="199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5" name="Google Shape;335;p15"/>
              <p:cNvSpPr/>
              <p:nvPr/>
            </p:nvSpPr>
            <p:spPr>
              <a:xfrm>
                <a:off x="2566025" y="440150"/>
                <a:ext cx="199800" cy="199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6" name="Google Shape;336;p15"/>
              <p:cNvSpPr/>
              <p:nvPr/>
            </p:nvSpPr>
            <p:spPr>
              <a:xfrm>
                <a:off x="3191592" y="440150"/>
                <a:ext cx="199800" cy="199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37" name="Google Shape;337;p15"/>
            <p:cNvGrpSpPr/>
            <p:nvPr/>
          </p:nvGrpSpPr>
          <p:grpSpPr>
            <a:xfrm>
              <a:off x="7800376" y="1165176"/>
              <a:ext cx="684163" cy="50589"/>
              <a:chOff x="689325" y="440150"/>
              <a:chExt cx="2702067" cy="199800"/>
            </a:xfrm>
          </p:grpSpPr>
          <p:sp>
            <p:nvSpPr>
              <p:cNvPr id="338" name="Google Shape;338;p15"/>
              <p:cNvSpPr/>
              <p:nvPr/>
            </p:nvSpPr>
            <p:spPr>
              <a:xfrm>
                <a:off x="689325" y="440150"/>
                <a:ext cx="199800" cy="199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9" name="Google Shape;339;p15"/>
              <p:cNvSpPr/>
              <p:nvPr/>
            </p:nvSpPr>
            <p:spPr>
              <a:xfrm>
                <a:off x="1314892" y="440150"/>
                <a:ext cx="199800" cy="199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0" name="Google Shape;340;p15"/>
              <p:cNvSpPr/>
              <p:nvPr/>
            </p:nvSpPr>
            <p:spPr>
              <a:xfrm>
                <a:off x="1940458" y="440150"/>
                <a:ext cx="199800" cy="199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1" name="Google Shape;341;p15"/>
              <p:cNvSpPr/>
              <p:nvPr/>
            </p:nvSpPr>
            <p:spPr>
              <a:xfrm>
                <a:off x="2566025" y="440150"/>
                <a:ext cx="199800" cy="199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2" name="Google Shape;342;p15"/>
              <p:cNvSpPr/>
              <p:nvPr/>
            </p:nvSpPr>
            <p:spPr>
              <a:xfrm>
                <a:off x="3191592" y="440150"/>
                <a:ext cx="199800" cy="199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253731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6"/>
          <p:cNvSpPr/>
          <p:nvPr/>
        </p:nvSpPr>
        <p:spPr>
          <a:xfrm>
            <a:off x="369800" y="365600"/>
            <a:ext cx="11452400" cy="6126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5" name="Google Shape;345;p16"/>
          <p:cNvSpPr txBox="1">
            <a:spLocks noGrp="1"/>
          </p:cNvSpPr>
          <p:nvPr>
            <p:ph type="title"/>
          </p:nvPr>
        </p:nvSpPr>
        <p:spPr>
          <a:xfrm>
            <a:off x="960000" y="516800"/>
            <a:ext cx="8674400" cy="78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Font typeface="Fredoka One"/>
              <a:buNone/>
              <a:defRPr sz="42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4800"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4800"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4800"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4800"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4800"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4800"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4800"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4800"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346" name="Google Shape;346;p16"/>
          <p:cNvSpPr/>
          <p:nvPr/>
        </p:nvSpPr>
        <p:spPr>
          <a:xfrm>
            <a:off x="11228833" y="572667"/>
            <a:ext cx="1182400" cy="11824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8100019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47" name="Google Shape;347;p16"/>
          <p:cNvGrpSpPr/>
          <p:nvPr/>
        </p:nvGrpSpPr>
        <p:grpSpPr>
          <a:xfrm>
            <a:off x="212202" y="5993184"/>
            <a:ext cx="629977" cy="642816"/>
            <a:chOff x="8117163" y="840931"/>
            <a:chExt cx="367376" cy="374834"/>
          </a:xfrm>
        </p:grpSpPr>
        <p:grpSp>
          <p:nvGrpSpPr>
            <p:cNvPr id="348" name="Google Shape;348;p16"/>
            <p:cNvGrpSpPr/>
            <p:nvPr/>
          </p:nvGrpSpPr>
          <p:grpSpPr>
            <a:xfrm>
              <a:off x="8117163" y="840931"/>
              <a:ext cx="367376" cy="50589"/>
              <a:chOff x="1940458" y="440150"/>
              <a:chExt cx="1450933" cy="199800"/>
            </a:xfrm>
          </p:grpSpPr>
          <p:sp>
            <p:nvSpPr>
              <p:cNvPr id="349" name="Google Shape;349;p16"/>
              <p:cNvSpPr/>
              <p:nvPr/>
            </p:nvSpPr>
            <p:spPr>
              <a:xfrm>
                <a:off x="1940458" y="440150"/>
                <a:ext cx="199800" cy="199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0" name="Google Shape;350;p16"/>
              <p:cNvSpPr/>
              <p:nvPr/>
            </p:nvSpPr>
            <p:spPr>
              <a:xfrm>
                <a:off x="2566025" y="440150"/>
                <a:ext cx="199800" cy="199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1" name="Google Shape;351;p16"/>
              <p:cNvSpPr/>
              <p:nvPr/>
            </p:nvSpPr>
            <p:spPr>
              <a:xfrm>
                <a:off x="3191592" y="440150"/>
                <a:ext cx="199800" cy="199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52" name="Google Shape;352;p16"/>
            <p:cNvGrpSpPr/>
            <p:nvPr/>
          </p:nvGrpSpPr>
          <p:grpSpPr>
            <a:xfrm>
              <a:off x="8117163" y="1003054"/>
              <a:ext cx="367376" cy="50589"/>
              <a:chOff x="1940458" y="440150"/>
              <a:chExt cx="1450933" cy="199800"/>
            </a:xfrm>
          </p:grpSpPr>
          <p:sp>
            <p:nvSpPr>
              <p:cNvPr id="353" name="Google Shape;353;p16"/>
              <p:cNvSpPr/>
              <p:nvPr/>
            </p:nvSpPr>
            <p:spPr>
              <a:xfrm>
                <a:off x="1940458" y="440150"/>
                <a:ext cx="199800" cy="199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4" name="Google Shape;354;p16"/>
              <p:cNvSpPr/>
              <p:nvPr/>
            </p:nvSpPr>
            <p:spPr>
              <a:xfrm>
                <a:off x="2566025" y="440150"/>
                <a:ext cx="199800" cy="199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5" name="Google Shape;355;p16"/>
              <p:cNvSpPr/>
              <p:nvPr/>
            </p:nvSpPr>
            <p:spPr>
              <a:xfrm>
                <a:off x="3191592" y="440150"/>
                <a:ext cx="199800" cy="199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56" name="Google Shape;356;p16"/>
            <p:cNvGrpSpPr/>
            <p:nvPr/>
          </p:nvGrpSpPr>
          <p:grpSpPr>
            <a:xfrm>
              <a:off x="8117163" y="1165176"/>
              <a:ext cx="367376" cy="50589"/>
              <a:chOff x="1940458" y="440150"/>
              <a:chExt cx="1450933" cy="199800"/>
            </a:xfrm>
          </p:grpSpPr>
          <p:sp>
            <p:nvSpPr>
              <p:cNvPr id="357" name="Google Shape;357;p16"/>
              <p:cNvSpPr/>
              <p:nvPr/>
            </p:nvSpPr>
            <p:spPr>
              <a:xfrm>
                <a:off x="1940458" y="440150"/>
                <a:ext cx="199800" cy="199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8" name="Google Shape;358;p16"/>
              <p:cNvSpPr/>
              <p:nvPr/>
            </p:nvSpPr>
            <p:spPr>
              <a:xfrm>
                <a:off x="2566025" y="440150"/>
                <a:ext cx="199800" cy="199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9" name="Google Shape;359;p16"/>
              <p:cNvSpPr/>
              <p:nvPr/>
            </p:nvSpPr>
            <p:spPr>
              <a:xfrm>
                <a:off x="3191592" y="440150"/>
                <a:ext cx="199800" cy="199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360" name="Google Shape;360;p16"/>
          <p:cNvSpPr txBox="1">
            <a:spLocks noGrp="1"/>
          </p:cNvSpPr>
          <p:nvPr>
            <p:ph type="body" idx="1"/>
          </p:nvPr>
        </p:nvSpPr>
        <p:spPr>
          <a:xfrm>
            <a:off x="6331167" y="1465267"/>
            <a:ext cx="4900800" cy="46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●"/>
              <a:defRPr sz="2133">
                <a:solidFill>
                  <a:schemeClr val="lt1"/>
                </a:solidFill>
              </a:defRPr>
            </a:lvl1pPr>
            <a:lvl2pPr marL="1219170" lvl="1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2133">
                <a:solidFill>
                  <a:schemeClr val="lt1"/>
                </a:solidFill>
              </a:defRPr>
            </a:lvl2pPr>
            <a:lvl3pPr marL="1828754" lvl="2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2133">
                <a:solidFill>
                  <a:schemeClr val="lt1"/>
                </a:solidFill>
              </a:defRPr>
            </a:lvl3pPr>
            <a:lvl4pPr marL="2438339" lvl="3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2133">
                <a:solidFill>
                  <a:schemeClr val="lt1"/>
                </a:solidFill>
              </a:defRPr>
            </a:lvl4pPr>
            <a:lvl5pPr marL="3047924" lvl="4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2133">
                <a:solidFill>
                  <a:schemeClr val="lt1"/>
                </a:solidFill>
              </a:defRPr>
            </a:lvl5pPr>
            <a:lvl6pPr marL="3657509" lvl="5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2133">
                <a:solidFill>
                  <a:schemeClr val="lt1"/>
                </a:solidFill>
              </a:defRPr>
            </a:lvl6pPr>
            <a:lvl7pPr marL="4267093" lvl="6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2133">
                <a:solidFill>
                  <a:schemeClr val="lt1"/>
                </a:solidFill>
              </a:defRPr>
            </a:lvl7pPr>
            <a:lvl8pPr marL="4876678" lvl="7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2133">
                <a:solidFill>
                  <a:schemeClr val="lt1"/>
                </a:solidFill>
              </a:defRPr>
            </a:lvl8pPr>
            <a:lvl9pPr marL="5486263" lvl="8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2133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1" name="Google Shape;361;p16"/>
          <p:cNvSpPr txBox="1">
            <a:spLocks noGrp="1"/>
          </p:cNvSpPr>
          <p:nvPr>
            <p:ph type="body" idx="2"/>
          </p:nvPr>
        </p:nvSpPr>
        <p:spPr>
          <a:xfrm>
            <a:off x="960000" y="1465267"/>
            <a:ext cx="4900800" cy="46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●"/>
              <a:defRPr>
                <a:solidFill>
                  <a:schemeClr val="lt1"/>
                </a:solidFill>
              </a:defRPr>
            </a:lvl1pPr>
            <a:lvl2pPr marL="1219170" lvl="1" indent="-440256" rtl="0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2133">
                <a:solidFill>
                  <a:schemeClr val="lt1"/>
                </a:solidFill>
              </a:defRPr>
            </a:lvl2pPr>
            <a:lvl3pPr marL="1828754" lvl="2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2133">
                <a:solidFill>
                  <a:schemeClr val="lt1"/>
                </a:solidFill>
              </a:defRPr>
            </a:lvl3pPr>
            <a:lvl4pPr marL="2438339" lvl="3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2133">
                <a:solidFill>
                  <a:schemeClr val="lt1"/>
                </a:solidFill>
              </a:defRPr>
            </a:lvl4pPr>
            <a:lvl5pPr marL="3047924" lvl="4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2133">
                <a:solidFill>
                  <a:schemeClr val="lt1"/>
                </a:solidFill>
              </a:defRPr>
            </a:lvl5pPr>
            <a:lvl6pPr marL="3657509" lvl="5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2133">
                <a:solidFill>
                  <a:schemeClr val="lt1"/>
                </a:solidFill>
              </a:defRPr>
            </a:lvl6pPr>
            <a:lvl7pPr marL="4267093" lvl="6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2133">
                <a:solidFill>
                  <a:schemeClr val="lt1"/>
                </a:solidFill>
              </a:defRPr>
            </a:lvl7pPr>
            <a:lvl8pPr marL="4876678" lvl="7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2133">
                <a:solidFill>
                  <a:schemeClr val="lt1"/>
                </a:solidFill>
              </a:defRPr>
            </a:lvl8pPr>
            <a:lvl9pPr marL="5486263" lvl="8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2133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920970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17"/>
          <p:cNvSpPr/>
          <p:nvPr/>
        </p:nvSpPr>
        <p:spPr>
          <a:xfrm>
            <a:off x="369800" y="365600"/>
            <a:ext cx="7644400" cy="6126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4" name="Google Shape;364;p17"/>
          <p:cNvSpPr txBox="1">
            <a:spLocks noGrp="1"/>
          </p:cNvSpPr>
          <p:nvPr>
            <p:ph type="title"/>
          </p:nvPr>
        </p:nvSpPr>
        <p:spPr>
          <a:xfrm>
            <a:off x="960000" y="516800"/>
            <a:ext cx="6737200" cy="78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Font typeface="Fredoka One"/>
              <a:buNone/>
              <a:defRPr sz="42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4800"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4800"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4800"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4800"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4800"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4800"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4800"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4800"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365" name="Google Shape;365;p17"/>
          <p:cNvSpPr txBox="1">
            <a:spLocks noGrp="1"/>
          </p:cNvSpPr>
          <p:nvPr>
            <p:ph type="subTitle" idx="1"/>
          </p:nvPr>
        </p:nvSpPr>
        <p:spPr>
          <a:xfrm>
            <a:off x="2330667" y="1962033"/>
            <a:ext cx="4594400" cy="49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accent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accent1"/>
                </a:solidFill>
                <a:latin typeface="Be Vietnam"/>
                <a:ea typeface="Be Vietnam"/>
                <a:cs typeface="Be Vietnam"/>
                <a:sym typeface="Be Vietna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accent1"/>
                </a:solidFill>
                <a:latin typeface="Be Vietnam"/>
                <a:ea typeface="Be Vietnam"/>
                <a:cs typeface="Be Vietnam"/>
                <a:sym typeface="Be Vietna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accent1"/>
                </a:solidFill>
                <a:latin typeface="Be Vietnam"/>
                <a:ea typeface="Be Vietnam"/>
                <a:cs typeface="Be Vietnam"/>
                <a:sym typeface="Be Vietna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accent1"/>
                </a:solidFill>
                <a:latin typeface="Be Vietnam"/>
                <a:ea typeface="Be Vietnam"/>
                <a:cs typeface="Be Vietnam"/>
                <a:sym typeface="Be Vietna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accent1"/>
                </a:solidFill>
                <a:latin typeface="Be Vietnam"/>
                <a:ea typeface="Be Vietnam"/>
                <a:cs typeface="Be Vietnam"/>
                <a:sym typeface="Be Vietna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accent1"/>
                </a:solidFill>
                <a:latin typeface="Be Vietnam"/>
                <a:ea typeface="Be Vietnam"/>
                <a:cs typeface="Be Vietnam"/>
                <a:sym typeface="Be Vietna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accent1"/>
                </a:solidFill>
                <a:latin typeface="Be Vietnam"/>
                <a:ea typeface="Be Vietnam"/>
                <a:cs typeface="Be Vietnam"/>
                <a:sym typeface="Be Vietna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accent1"/>
                </a:solidFill>
                <a:latin typeface="Be Vietnam"/>
                <a:ea typeface="Be Vietnam"/>
                <a:cs typeface="Be Vietnam"/>
                <a:sym typeface="Be Vietnam"/>
              </a:defRPr>
            </a:lvl9pPr>
          </a:lstStyle>
          <a:p>
            <a:endParaRPr/>
          </a:p>
        </p:txBody>
      </p:sp>
      <p:sp>
        <p:nvSpPr>
          <p:cNvPr id="366" name="Google Shape;366;p17"/>
          <p:cNvSpPr txBox="1">
            <a:spLocks noGrp="1"/>
          </p:cNvSpPr>
          <p:nvPr>
            <p:ph type="subTitle" idx="2"/>
          </p:nvPr>
        </p:nvSpPr>
        <p:spPr>
          <a:xfrm>
            <a:off x="2330667" y="3999452"/>
            <a:ext cx="4594400" cy="49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accent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accent1"/>
                </a:solidFill>
                <a:latin typeface="Be Vietnam"/>
                <a:ea typeface="Be Vietnam"/>
                <a:cs typeface="Be Vietnam"/>
                <a:sym typeface="Be Vietna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accent1"/>
                </a:solidFill>
                <a:latin typeface="Be Vietnam"/>
                <a:ea typeface="Be Vietnam"/>
                <a:cs typeface="Be Vietnam"/>
                <a:sym typeface="Be Vietna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accent1"/>
                </a:solidFill>
                <a:latin typeface="Be Vietnam"/>
                <a:ea typeface="Be Vietnam"/>
                <a:cs typeface="Be Vietnam"/>
                <a:sym typeface="Be Vietna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accent1"/>
                </a:solidFill>
                <a:latin typeface="Be Vietnam"/>
                <a:ea typeface="Be Vietnam"/>
                <a:cs typeface="Be Vietnam"/>
                <a:sym typeface="Be Vietna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accent1"/>
                </a:solidFill>
                <a:latin typeface="Be Vietnam"/>
                <a:ea typeface="Be Vietnam"/>
                <a:cs typeface="Be Vietnam"/>
                <a:sym typeface="Be Vietna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accent1"/>
                </a:solidFill>
                <a:latin typeface="Be Vietnam"/>
                <a:ea typeface="Be Vietnam"/>
                <a:cs typeface="Be Vietnam"/>
                <a:sym typeface="Be Vietna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accent1"/>
                </a:solidFill>
                <a:latin typeface="Be Vietnam"/>
                <a:ea typeface="Be Vietnam"/>
                <a:cs typeface="Be Vietnam"/>
                <a:sym typeface="Be Vietna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accent1"/>
                </a:solidFill>
                <a:latin typeface="Be Vietnam"/>
                <a:ea typeface="Be Vietnam"/>
                <a:cs typeface="Be Vietnam"/>
                <a:sym typeface="Be Vietnam"/>
              </a:defRPr>
            </a:lvl9pPr>
          </a:lstStyle>
          <a:p>
            <a:endParaRPr/>
          </a:p>
        </p:txBody>
      </p:sp>
      <p:sp>
        <p:nvSpPr>
          <p:cNvPr id="367" name="Google Shape;367;p17"/>
          <p:cNvSpPr txBox="1">
            <a:spLocks noGrp="1"/>
          </p:cNvSpPr>
          <p:nvPr>
            <p:ph type="subTitle" idx="3"/>
          </p:nvPr>
        </p:nvSpPr>
        <p:spPr>
          <a:xfrm>
            <a:off x="2330667" y="2422403"/>
            <a:ext cx="4594400" cy="126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8" name="Google Shape;368;p17"/>
          <p:cNvSpPr txBox="1">
            <a:spLocks noGrp="1"/>
          </p:cNvSpPr>
          <p:nvPr>
            <p:ph type="subTitle" idx="4"/>
          </p:nvPr>
        </p:nvSpPr>
        <p:spPr>
          <a:xfrm>
            <a:off x="2330667" y="4458167"/>
            <a:ext cx="4594400" cy="126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9" name="Google Shape;369;p17"/>
          <p:cNvSpPr/>
          <p:nvPr/>
        </p:nvSpPr>
        <p:spPr>
          <a:xfrm>
            <a:off x="-388700" y="5586367"/>
            <a:ext cx="1787200" cy="17872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70" name="Google Shape;370;p17"/>
          <p:cNvGrpSpPr/>
          <p:nvPr/>
        </p:nvGrpSpPr>
        <p:grpSpPr>
          <a:xfrm>
            <a:off x="7181209" y="5652325"/>
            <a:ext cx="629977" cy="642816"/>
            <a:chOff x="7800376" y="840931"/>
            <a:chExt cx="367376" cy="374834"/>
          </a:xfrm>
        </p:grpSpPr>
        <p:grpSp>
          <p:nvGrpSpPr>
            <p:cNvPr id="371" name="Google Shape;371;p17"/>
            <p:cNvGrpSpPr/>
            <p:nvPr/>
          </p:nvGrpSpPr>
          <p:grpSpPr>
            <a:xfrm>
              <a:off x="7800376" y="840931"/>
              <a:ext cx="367376" cy="50589"/>
              <a:chOff x="689325" y="440150"/>
              <a:chExt cx="1450933" cy="199800"/>
            </a:xfrm>
          </p:grpSpPr>
          <p:sp>
            <p:nvSpPr>
              <p:cNvPr id="372" name="Google Shape;372;p17"/>
              <p:cNvSpPr/>
              <p:nvPr/>
            </p:nvSpPr>
            <p:spPr>
              <a:xfrm>
                <a:off x="689325" y="440150"/>
                <a:ext cx="199800" cy="199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3" name="Google Shape;373;p17"/>
              <p:cNvSpPr/>
              <p:nvPr/>
            </p:nvSpPr>
            <p:spPr>
              <a:xfrm>
                <a:off x="1314892" y="440150"/>
                <a:ext cx="199800" cy="199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4" name="Google Shape;374;p17"/>
              <p:cNvSpPr/>
              <p:nvPr/>
            </p:nvSpPr>
            <p:spPr>
              <a:xfrm>
                <a:off x="1940458" y="440150"/>
                <a:ext cx="199800" cy="199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75" name="Google Shape;375;p17"/>
            <p:cNvGrpSpPr/>
            <p:nvPr/>
          </p:nvGrpSpPr>
          <p:grpSpPr>
            <a:xfrm>
              <a:off x="7800376" y="1003054"/>
              <a:ext cx="367376" cy="50589"/>
              <a:chOff x="689325" y="440150"/>
              <a:chExt cx="1450933" cy="199800"/>
            </a:xfrm>
          </p:grpSpPr>
          <p:sp>
            <p:nvSpPr>
              <p:cNvPr id="376" name="Google Shape;376;p17"/>
              <p:cNvSpPr/>
              <p:nvPr/>
            </p:nvSpPr>
            <p:spPr>
              <a:xfrm>
                <a:off x="689325" y="440150"/>
                <a:ext cx="199800" cy="199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7" name="Google Shape;377;p17"/>
              <p:cNvSpPr/>
              <p:nvPr/>
            </p:nvSpPr>
            <p:spPr>
              <a:xfrm>
                <a:off x="1314892" y="440150"/>
                <a:ext cx="199800" cy="199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8" name="Google Shape;378;p17"/>
              <p:cNvSpPr/>
              <p:nvPr/>
            </p:nvSpPr>
            <p:spPr>
              <a:xfrm>
                <a:off x="1940458" y="440150"/>
                <a:ext cx="199800" cy="199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79" name="Google Shape;379;p17"/>
            <p:cNvGrpSpPr/>
            <p:nvPr/>
          </p:nvGrpSpPr>
          <p:grpSpPr>
            <a:xfrm>
              <a:off x="7800376" y="1165176"/>
              <a:ext cx="367376" cy="50589"/>
              <a:chOff x="689325" y="440150"/>
              <a:chExt cx="1450933" cy="199800"/>
            </a:xfrm>
          </p:grpSpPr>
          <p:sp>
            <p:nvSpPr>
              <p:cNvPr id="380" name="Google Shape;380;p17"/>
              <p:cNvSpPr/>
              <p:nvPr/>
            </p:nvSpPr>
            <p:spPr>
              <a:xfrm>
                <a:off x="689325" y="440150"/>
                <a:ext cx="199800" cy="199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1" name="Google Shape;381;p17"/>
              <p:cNvSpPr/>
              <p:nvPr/>
            </p:nvSpPr>
            <p:spPr>
              <a:xfrm>
                <a:off x="1314892" y="440150"/>
                <a:ext cx="199800" cy="199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2" name="Google Shape;382;p17"/>
              <p:cNvSpPr/>
              <p:nvPr/>
            </p:nvSpPr>
            <p:spPr>
              <a:xfrm>
                <a:off x="1940458" y="440150"/>
                <a:ext cx="199800" cy="199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074730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18"/>
          <p:cNvSpPr/>
          <p:nvPr/>
        </p:nvSpPr>
        <p:spPr>
          <a:xfrm>
            <a:off x="0" y="6138800"/>
            <a:ext cx="12192000" cy="719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5" name="Google Shape;385;p18"/>
          <p:cNvSpPr txBox="1">
            <a:spLocks noGrp="1"/>
          </p:cNvSpPr>
          <p:nvPr>
            <p:ph type="subTitle" idx="1"/>
          </p:nvPr>
        </p:nvSpPr>
        <p:spPr>
          <a:xfrm>
            <a:off x="1037037" y="3517933"/>
            <a:ext cx="3050400" cy="49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latin typeface="Be Vietnam"/>
                <a:ea typeface="Be Vietnam"/>
                <a:cs typeface="Be Vietnam"/>
                <a:sym typeface="Be Vietna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latin typeface="Be Vietnam"/>
                <a:ea typeface="Be Vietnam"/>
                <a:cs typeface="Be Vietnam"/>
                <a:sym typeface="Be Vietna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latin typeface="Be Vietnam"/>
                <a:ea typeface="Be Vietnam"/>
                <a:cs typeface="Be Vietnam"/>
                <a:sym typeface="Be Vietna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latin typeface="Be Vietnam"/>
                <a:ea typeface="Be Vietnam"/>
                <a:cs typeface="Be Vietnam"/>
                <a:sym typeface="Be Vietna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latin typeface="Be Vietnam"/>
                <a:ea typeface="Be Vietnam"/>
                <a:cs typeface="Be Vietnam"/>
                <a:sym typeface="Be Vietna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latin typeface="Be Vietnam"/>
                <a:ea typeface="Be Vietnam"/>
                <a:cs typeface="Be Vietnam"/>
                <a:sym typeface="Be Vietna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latin typeface="Be Vietnam"/>
                <a:ea typeface="Be Vietnam"/>
                <a:cs typeface="Be Vietnam"/>
                <a:sym typeface="Be Vietna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latin typeface="Be Vietnam"/>
                <a:ea typeface="Be Vietnam"/>
                <a:cs typeface="Be Vietnam"/>
                <a:sym typeface="Be Vietnam"/>
              </a:defRPr>
            </a:lvl9pPr>
          </a:lstStyle>
          <a:p>
            <a:endParaRPr/>
          </a:p>
        </p:txBody>
      </p:sp>
      <p:sp>
        <p:nvSpPr>
          <p:cNvPr id="386" name="Google Shape;386;p18"/>
          <p:cNvSpPr txBox="1">
            <a:spLocks noGrp="1"/>
          </p:cNvSpPr>
          <p:nvPr>
            <p:ph type="subTitle" idx="2"/>
          </p:nvPr>
        </p:nvSpPr>
        <p:spPr>
          <a:xfrm>
            <a:off x="1037037" y="4013133"/>
            <a:ext cx="3050400" cy="118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9pPr>
          </a:lstStyle>
          <a:p>
            <a:endParaRPr/>
          </a:p>
        </p:txBody>
      </p:sp>
      <p:sp>
        <p:nvSpPr>
          <p:cNvPr id="387" name="Google Shape;387;p18"/>
          <p:cNvSpPr txBox="1">
            <a:spLocks noGrp="1"/>
          </p:cNvSpPr>
          <p:nvPr>
            <p:ph type="subTitle" idx="3"/>
          </p:nvPr>
        </p:nvSpPr>
        <p:spPr>
          <a:xfrm>
            <a:off x="4570800" y="3517933"/>
            <a:ext cx="3050400" cy="49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latin typeface="Be Vietnam"/>
                <a:ea typeface="Be Vietnam"/>
                <a:cs typeface="Be Vietnam"/>
                <a:sym typeface="Be Vietna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latin typeface="Be Vietnam"/>
                <a:ea typeface="Be Vietnam"/>
                <a:cs typeface="Be Vietnam"/>
                <a:sym typeface="Be Vietna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latin typeface="Be Vietnam"/>
                <a:ea typeface="Be Vietnam"/>
                <a:cs typeface="Be Vietnam"/>
                <a:sym typeface="Be Vietna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latin typeface="Be Vietnam"/>
                <a:ea typeface="Be Vietnam"/>
                <a:cs typeface="Be Vietnam"/>
                <a:sym typeface="Be Vietna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latin typeface="Be Vietnam"/>
                <a:ea typeface="Be Vietnam"/>
                <a:cs typeface="Be Vietnam"/>
                <a:sym typeface="Be Vietna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latin typeface="Be Vietnam"/>
                <a:ea typeface="Be Vietnam"/>
                <a:cs typeface="Be Vietnam"/>
                <a:sym typeface="Be Vietna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latin typeface="Be Vietnam"/>
                <a:ea typeface="Be Vietnam"/>
                <a:cs typeface="Be Vietnam"/>
                <a:sym typeface="Be Vietna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latin typeface="Be Vietnam"/>
                <a:ea typeface="Be Vietnam"/>
                <a:cs typeface="Be Vietnam"/>
                <a:sym typeface="Be Vietnam"/>
              </a:defRPr>
            </a:lvl9pPr>
          </a:lstStyle>
          <a:p>
            <a:endParaRPr/>
          </a:p>
        </p:txBody>
      </p:sp>
      <p:sp>
        <p:nvSpPr>
          <p:cNvPr id="388" name="Google Shape;388;p18"/>
          <p:cNvSpPr txBox="1">
            <a:spLocks noGrp="1"/>
          </p:cNvSpPr>
          <p:nvPr>
            <p:ph type="subTitle" idx="4"/>
          </p:nvPr>
        </p:nvSpPr>
        <p:spPr>
          <a:xfrm>
            <a:off x="4570800" y="4013133"/>
            <a:ext cx="3050400" cy="118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9pPr>
          </a:lstStyle>
          <a:p>
            <a:endParaRPr/>
          </a:p>
        </p:txBody>
      </p:sp>
      <p:sp>
        <p:nvSpPr>
          <p:cNvPr id="389" name="Google Shape;389;p18"/>
          <p:cNvSpPr txBox="1">
            <a:spLocks noGrp="1"/>
          </p:cNvSpPr>
          <p:nvPr>
            <p:ph type="subTitle" idx="5"/>
          </p:nvPr>
        </p:nvSpPr>
        <p:spPr>
          <a:xfrm>
            <a:off x="8104563" y="3517933"/>
            <a:ext cx="3050400" cy="49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latin typeface="Be Vietnam"/>
                <a:ea typeface="Be Vietnam"/>
                <a:cs typeface="Be Vietnam"/>
                <a:sym typeface="Be Vietna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latin typeface="Be Vietnam"/>
                <a:ea typeface="Be Vietnam"/>
                <a:cs typeface="Be Vietnam"/>
                <a:sym typeface="Be Vietna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latin typeface="Be Vietnam"/>
                <a:ea typeface="Be Vietnam"/>
                <a:cs typeface="Be Vietnam"/>
                <a:sym typeface="Be Vietna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latin typeface="Be Vietnam"/>
                <a:ea typeface="Be Vietnam"/>
                <a:cs typeface="Be Vietnam"/>
                <a:sym typeface="Be Vietna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latin typeface="Be Vietnam"/>
                <a:ea typeface="Be Vietnam"/>
                <a:cs typeface="Be Vietnam"/>
                <a:sym typeface="Be Vietna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latin typeface="Be Vietnam"/>
                <a:ea typeface="Be Vietnam"/>
                <a:cs typeface="Be Vietnam"/>
                <a:sym typeface="Be Vietna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latin typeface="Be Vietnam"/>
                <a:ea typeface="Be Vietnam"/>
                <a:cs typeface="Be Vietnam"/>
                <a:sym typeface="Be Vietna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latin typeface="Be Vietnam"/>
                <a:ea typeface="Be Vietnam"/>
                <a:cs typeface="Be Vietnam"/>
                <a:sym typeface="Be Vietnam"/>
              </a:defRPr>
            </a:lvl9pPr>
          </a:lstStyle>
          <a:p>
            <a:endParaRPr/>
          </a:p>
        </p:txBody>
      </p:sp>
      <p:sp>
        <p:nvSpPr>
          <p:cNvPr id="390" name="Google Shape;390;p18"/>
          <p:cNvSpPr txBox="1">
            <a:spLocks noGrp="1"/>
          </p:cNvSpPr>
          <p:nvPr>
            <p:ph type="subTitle" idx="6"/>
          </p:nvPr>
        </p:nvSpPr>
        <p:spPr>
          <a:xfrm>
            <a:off x="8104563" y="4013133"/>
            <a:ext cx="3050400" cy="118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9pPr>
          </a:lstStyle>
          <a:p>
            <a:endParaRPr/>
          </a:p>
        </p:txBody>
      </p:sp>
      <p:sp>
        <p:nvSpPr>
          <p:cNvPr id="391" name="Google Shape;391;p18"/>
          <p:cNvSpPr txBox="1">
            <a:spLocks noGrp="1"/>
          </p:cNvSpPr>
          <p:nvPr>
            <p:ph type="title"/>
          </p:nvPr>
        </p:nvSpPr>
        <p:spPr>
          <a:xfrm>
            <a:off x="960000" y="516800"/>
            <a:ext cx="8674400" cy="78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4267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4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4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4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4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4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4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4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4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392" name="Google Shape;392;p18"/>
          <p:cNvSpPr/>
          <p:nvPr/>
        </p:nvSpPr>
        <p:spPr>
          <a:xfrm>
            <a:off x="10166317" y="-380367"/>
            <a:ext cx="1522800" cy="15228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8100019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93" name="Google Shape;393;p18"/>
          <p:cNvGrpSpPr/>
          <p:nvPr/>
        </p:nvGrpSpPr>
        <p:grpSpPr>
          <a:xfrm>
            <a:off x="10639025" y="711192"/>
            <a:ext cx="1173203" cy="642816"/>
            <a:chOff x="7800376" y="840931"/>
            <a:chExt cx="684163" cy="374834"/>
          </a:xfrm>
        </p:grpSpPr>
        <p:grpSp>
          <p:nvGrpSpPr>
            <p:cNvPr id="394" name="Google Shape;394;p18"/>
            <p:cNvGrpSpPr/>
            <p:nvPr/>
          </p:nvGrpSpPr>
          <p:grpSpPr>
            <a:xfrm>
              <a:off x="7800376" y="840931"/>
              <a:ext cx="684163" cy="50589"/>
              <a:chOff x="689325" y="440150"/>
              <a:chExt cx="2702067" cy="199800"/>
            </a:xfrm>
          </p:grpSpPr>
          <p:sp>
            <p:nvSpPr>
              <p:cNvPr id="395" name="Google Shape;395;p18"/>
              <p:cNvSpPr/>
              <p:nvPr/>
            </p:nvSpPr>
            <p:spPr>
              <a:xfrm>
                <a:off x="689325" y="440150"/>
                <a:ext cx="199800" cy="199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6" name="Google Shape;396;p18"/>
              <p:cNvSpPr/>
              <p:nvPr/>
            </p:nvSpPr>
            <p:spPr>
              <a:xfrm>
                <a:off x="1314892" y="440150"/>
                <a:ext cx="199800" cy="199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7" name="Google Shape;397;p18"/>
              <p:cNvSpPr/>
              <p:nvPr/>
            </p:nvSpPr>
            <p:spPr>
              <a:xfrm>
                <a:off x="1940458" y="440150"/>
                <a:ext cx="199800" cy="199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8" name="Google Shape;398;p18"/>
              <p:cNvSpPr/>
              <p:nvPr/>
            </p:nvSpPr>
            <p:spPr>
              <a:xfrm>
                <a:off x="2566025" y="440150"/>
                <a:ext cx="199800" cy="199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9" name="Google Shape;399;p18"/>
              <p:cNvSpPr/>
              <p:nvPr/>
            </p:nvSpPr>
            <p:spPr>
              <a:xfrm>
                <a:off x="3191592" y="440150"/>
                <a:ext cx="199800" cy="199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00" name="Google Shape;400;p18"/>
            <p:cNvGrpSpPr/>
            <p:nvPr/>
          </p:nvGrpSpPr>
          <p:grpSpPr>
            <a:xfrm>
              <a:off x="7800376" y="1003054"/>
              <a:ext cx="684163" cy="50589"/>
              <a:chOff x="689325" y="440150"/>
              <a:chExt cx="2702067" cy="199800"/>
            </a:xfrm>
          </p:grpSpPr>
          <p:sp>
            <p:nvSpPr>
              <p:cNvPr id="401" name="Google Shape;401;p18"/>
              <p:cNvSpPr/>
              <p:nvPr/>
            </p:nvSpPr>
            <p:spPr>
              <a:xfrm>
                <a:off x="689325" y="440150"/>
                <a:ext cx="199800" cy="199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2" name="Google Shape;402;p18"/>
              <p:cNvSpPr/>
              <p:nvPr/>
            </p:nvSpPr>
            <p:spPr>
              <a:xfrm>
                <a:off x="1314892" y="440150"/>
                <a:ext cx="199800" cy="199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3" name="Google Shape;403;p18"/>
              <p:cNvSpPr/>
              <p:nvPr/>
            </p:nvSpPr>
            <p:spPr>
              <a:xfrm>
                <a:off x="1940458" y="440150"/>
                <a:ext cx="199800" cy="199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4" name="Google Shape;404;p18"/>
              <p:cNvSpPr/>
              <p:nvPr/>
            </p:nvSpPr>
            <p:spPr>
              <a:xfrm>
                <a:off x="2566025" y="440150"/>
                <a:ext cx="199800" cy="199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5" name="Google Shape;405;p18"/>
              <p:cNvSpPr/>
              <p:nvPr/>
            </p:nvSpPr>
            <p:spPr>
              <a:xfrm>
                <a:off x="3191592" y="440150"/>
                <a:ext cx="199800" cy="199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06" name="Google Shape;406;p18"/>
            <p:cNvGrpSpPr/>
            <p:nvPr/>
          </p:nvGrpSpPr>
          <p:grpSpPr>
            <a:xfrm>
              <a:off x="7800376" y="1165176"/>
              <a:ext cx="684163" cy="50589"/>
              <a:chOff x="689325" y="440150"/>
              <a:chExt cx="2702067" cy="199800"/>
            </a:xfrm>
          </p:grpSpPr>
          <p:sp>
            <p:nvSpPr>
              <p:cNvPr id="407" name="Google Shape;407;p18"/>
              <p:cNvSpPr/>
              <p:nvPr/>
            </p:nvSpPr>
            <p:spPr>
              <a:xfrm>
                <a:off x="689325" y="440150"/>
                <a:ext cx="199800" cy="199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8" name="Google Shape;408;p18"/>
              <p:cNvSpPr/>
              <p:nvPr/>
            </p:nvSpPr>
            <p:spPr>
              <a:xfrm>
                <a:off x="1314892" y="440150"/>
                <a:ext cx="199800" cy="199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9" name="Google Shape;409;p18"/>
              <p:cNvSpPr/>
              <p:nvPr/>
            </p:nvSpPr>
            <p:spPr>
              <a:xfrm>
                <a:off x="1940458" y="440150"/>
                <a:ext cx="199800" cy="199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0" name="Google Shape;410;p18"/>
              <p:cNvSpPr/>
              <p:nvPr/>
            </p:nvSpPr>
            <p:spPr>
              <a:xfrm>
                <a:off x="2566025" y="440150"/>
                <a:ext cx="199800" cy="199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1" name="Google Shape;411;p18"/>
              <p:cNvSpPr/>
              <p:nvPr/>
            </p:nvSpPr>
            <p:spPr>
              <a:xfrm>
                <a:off x="3191592" y="440150"/>
                <a:ext cx="199800" cy="199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412" name="Google Shape;412;p18"/>
          <p:cNvSpPr/>
          <p:nvPr/>
        </p:nvSpPr>
        <p:spPr>
          <a:xfrm>
            <a:off x="502883" y="5715567"/>
            <a:ext cx="1522800" cy="1522800"/>
          </a:xfrm>
          <a:prstGeom prst="ellipse">
            <a:avLst/>
          </a:prstGeom>
          <a:gradFill>
            <a:gsLst>
              <a:gs pos="0">
                <a:schemeClr val="dk2"/>
              </a:gs>
              <a:gs pos="65000">
                <a:schemeClr val="accent1"/>
              </a:gs>
              <a:gs pos="100000">
                <a:schemeClr val="lt2"/>
              </a:gs>
            </a:gsLst>
            <a:lin ang="1890073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9140748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19"/>
          <p:cNvSpPr/>
          <p:nvPr/>
        </p:nvSpPr>
        <p:spPr>
          <a:xfrm>
            <a:off x="0" y="6138800"/>
            <a:ext cx="12192000" cy="719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5" name="Google Shape;415;p19"/>
          <p:cNvSpPr txBox="1">
            <a:spLocks noGrp="1"/>
          </p:cNvSpPr>
          <p:nvPr>
            <p:ph type="subTitle" idx="1"/>
          </p:nvPr>
        </p:nvSpPr>
        <p:spPr>
          <a:xfrm>
            <a:off x="960000" y="3517933"/>
            <a:ext cx="2277200" cy="49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latin typeface="Be Vietnam"/>
                <a:ea typeface="Be Vietnam"/>
                <a:cs typeface="Be Vietnam"/>
                <a:sym typeface="Be Vietna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latin typeface="Be Vietnam"/>
                <a:ea typeface="Be Vietnam"/>
                <a:cs typeface="Be Vietnam"/>
                <a:sym typeface="Be Vietna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latin typeface="Be Vietnam"/>
                <a:ea typeface="Be Vietnam"/>
                <a:cs typeface="Be Vietnam"/>
                <a:sym typeface="Be Vietna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latin typeface="Be Vietnam"/>
                <a:ea typeface="Be Vietnam"/>
                <a:cs typeface="Be Vietnam"/>
                <a:sym typeface="Be Vietna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latin typeface="Be Vietnam"/>
                <a:ea typeface="Be Vietnam"/>
                <a:cs typeface="Be Vietnam"/>
                <a:sym typeface="Be Vietna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latin typeface="Be Vietnam"/>
                <a:ea typeface="Be Vietnam"/>
                <a:cs typeface="Be Vietnam"/>
                <a:sym typeface="Be Vietna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latin typeface="Be Vietnam"/>
                <a:ea typeface="Be Vietnam"/>
                <a:cs typeface="Be Vietnam"/>
                <a:sym typeface="Be Vietna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latin typeface="Be Vietnam"/>
                <a:ea typeface="Be Vietnam"/>
                <a:cs typeface="Be Vietnam"/>
                <a:sym typeface="Be Vietnam"/>
              </a:defRPr>
            </a:lvl9pPr>
          </a:lstStyle>
          <a:p>
            <a:endParaRPr/>
          </a:p>
        </p:txBody>
      </p:sp>
      <p:sp>
        <p:nvSpPr>
          <p:cNvPr id="416" name="Google Shape;416;p19"/>
          <p:cNvSpPr txBox="1">
            <a:spLocks noGrp="1"/>
          </p:cNvSpPr>
          <p:nvPr>
            <p:ph type="subTitle" idx="2"/>
          </p:nvPr>
        </p:nvSpPr>
        <p:spPr>
          <a:xfrm>
            <a:off x="960000" y="4013133"/>
            <a:ext cx="2277200" cy="118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9pPr>
          </a:lstStyle>
          <a:p>
            <a:endParaRPr/>
          </a:p>
        </p:txBody>
      </p:sp>
      <p:sp>
        <p:nvSpPr>
          <p:cNvPr id="417" name="Google Shape;417;p19"/>
          <p:cNvSpPr txBox="1">
            <a:spLocks noGrp="1"/>
          </p:cNvSpPr>
          <p:nvPr>
            <p:ph type="subTitle" idx="3"/>
          </p:nvPr>
        </p:nvSpPr>
        <p:spPr>
          <a:xfrm>
            <a:off x="3624933" y="3517933"/>
            <a:ext cx="2277200" cy="49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latin typeface="Be Vietnam"/>
                <a:ea typeface="Be Vietnam"/>
                <a:cs typeface="Be Vietnam"/>
                <a:sym typeface="Be Vietna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latin typeface="Be Vietnam"/>
                <a:ea typeface="Be Vietnam"/>
                <a:cs typeface="Be Vietnam"/>
                <a:sym typeface="Be Vietna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latin typeface="Be Vietnam"/>
                <a:ea typeface="Be Vietnam"/>
                <a:cs typeface="Be Vietnam"/>
                <a:sym typeface="Be Vietna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latin typeface="Be Vietnam"/>
                <a:ea typeface="Be Vietnam"/>
                <a:cs typeface="Be Vietnam"/>
                <a:sym typeface="Be Vietna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latin typeface="Be Vietnam"/>
                <a:ea typeface="Be Vietnam"/>
                <a:cs typeface="Be Vietnam"/>
                <a:sym typeface="Be Vietna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latin typeface="Be Vietnam"/>
                <a:ea typeface="Be Vietnam"/>
                <a:cs typeface="Be Vietnam"/>
                <a:sym typeface="Be Vietna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latin typeface="Be Vietnam"/>
                <a:ea typeface="Be Vietnam"/>
                <a:cs typeface="Be Vietnam"/>
                <a:sym typeface="Be Vietna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latin typeface="Be Vietnam"/>
                <a:ea typeface="Be Vietnam"/>
                <a:cs typeface="Be Vietnam"/>
                <a:sym typeface="Be Vietnam"/>
              </a:defRPr>
            </a:lvl9pPr>
          </a:lstStyle>
          <a:p>
            <a:endParaRPr/>
          </a:p>
        </p:txBody>
      </p:sp>
      <p:sp>
        <p:nvSpPr>
          <p:cNvPr id="418" name="Google Shape;418;p19"/>
          <p:cNvSpPr txBox="1">
            <a:spLocks noGrp="1"/>
          </p:cNvSpPr>
          <p:nvPr>
            <p:ph type="subTitle" idx="4"/>
          </p:nvPr>
        </p:nvSpPr>
        <p:spPr>
          <a:xfrm>
            <a:off x="3624933" y="4013133"/>
            <a:ext cx="2277200" cy="118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9pPr>
          </a:lstStyle>
          <a:p>
            <a:endParaRPr/>
          </a:p>
        </p:txBody>
      </p:sp>
      <p:sp>
        <p:nvSpPr>
          <p:cNvPr id="419" name="Google Shape;419;p19"/>
          <p:cNvSpPr txBox="1">
            <a:spLocks noGrp="1"/>
          </p:cNvSpPr>
          <p:nvPr>
            <p:ph type="subTitle" idx="5"/>
          </p:nvPr>
        </p:nvSpPr>
        <p:spPr>
          <a:xfrm>
            <a:off x="6289867" y="3517933"/>
            <a:ext cx="2277200" cy="49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latin typeface="Be Vietnam"/>
                <a:ea typeface="Be Vietnam"/>
                <a:cs typeface="Be Vietnam"/>
                <a:sym typeface="Be Vietna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latin typeface="Be Vietnam"/>
                <a:ea typeface="Be Vietnam"/>
                <a:cs typeface="Be Vietnam"/>
                <a:sym typeface="Be Vietna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latin typeface="Be Vietnam"/>
                <a:ea typeface="Be Vietnam"/>
                <a:cs typeface="Be Vietnam"/>
                <a:sym typeface="Be Vietna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latin typeface="Be Vietnam"/>
                <a:ea typeface="Be Vietnam"/>
                <a:cs typeface="Be Vietnam"/>
                <a:sym typeface="Be Vietna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latin typeface="Be Vietnam"/>
                <a:ea typeface="Be Vietnam"/>
                <a:cs typeface="Be Vietnam"/>
                <a:sym typeface="Be Vietna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latin typeface="Be Vietnam"/>
                <a:ea typeface="Be Vietnam"/>
                <a:cs typeface="Be Vietnam"/>
                <a:sym typeface="Be Vietna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latin typeface="Be Vietnam"/>
                <a:ea typeface="Be Vietnam"/>
                <a:cs typeface="Be Vietnam"/>
                <a:sym typeface="Be Vietna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latin typeface="Be Vietnam"/>
                <a:ea typeface="Be Vietnam"/>
                <a:cs typeface="Be Vietnam"/>
                <a:sym typeface="Be Vietnam"/>
              </a:defRPr>
            </a:lvl9pPr>
          </a:lstStyle>
          <a:p>
            <a:endParaRPr/>
          </a:p>
        </p:txBody>
      </p:sp>
      <p:sp>
        <p:nvSpPr>
          <p:cNvPr id="420" name="Google Shape;420;p19"/>
          <p:cNvSpPr txBox="1">
            <a:spLocks noGrp="1"/>
          </p:cNvSpPr>
          <p:nvPr>
            <p:ph type="subTitle" idx="6"/>
          </p:nvPr>
        </p:nvSpPr>
        <p:spPr>
          <a:xfrm>
            <a:off x="6289867" y="4013133"/>
            <a:ext cx="2277200" cy="118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9pPr>
          </a:lstStyle>
          <a:p>
            <a:endParaRPr/>
          </a:p>
        </p:txBody>
      </p:sp>
      <p:sp>
        <p:nvSpPr>
          <p:cNvPr id="421" name="Google Shape;421;p19"/>
          <p:cNvSpPr txBox="1">
            <a:spLocks noGrp="1"/>
          </p:cNvSpPr>
          <p:nvPr>
            <p:ph type="title"/>
          </p:nvPr>
        </p:nvSpPr>
        <p:spPr>
          <a:xfrm>
            <a:off x="960000" y="516800"/>
            <a:ext cx="8674400" cy="78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4267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4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4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4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4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4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4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4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4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422" name="Google Shape;422;p19"/>
          <p:cNvSpPr txBox="1">
            <a:spLocks noGrp="1"/>
          </p:cNvSpPr>
          <p:nvPr>
            <p:ph type="subTitle" idx="7"/>
          </p:nvPr>
        </p:nvSpPr>
        <p:spPr>
          <a:xfrm>
            <a:off x="8954800" y="3517933"/>
            <a:ext cx="2277200" cy="49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latin typeface="Be Vietnam"/>
                <a:ea typeface="Be Vietnam"/>
                <a:cs typeface="Be Vietnam"/>
                <a:sym typeface="Be Vietna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latin typeface="Be Vietnam"/>
                <a:ea typeface="Be Vietnam"/>
                <a:cs typeface="Be Vietnam"/>
                <a:sym typeface="Be Vietna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latin typeface="Be Vietnam"/>
                <a:ea typeface="Be Vietnam"/>
                <a:cs typeface="Be Vietnam"/>
                <a:sym typeface="Be Vietna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latin typeface="Be Vietnam"/>
                <a:ea typeface="Be Vietnam"/>
                <a:cs typeface="Be Vietnam"/>
                <a:sym typeface="Be Vietna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latin typeface="Be Vietnam"/>
                <a:ea typeface="Be Vietnam"/>
                <a:cs typeface="Be Vietnam"/>
                <a:sym typeface="Be Vietna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latin typeface="Be Vietnam"/>
                <a:ea typeface="Be Vietnam"/>
                <a:cs typeface="Be Vietnam"/>
                <a:sym typeface="Be Vietna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latin typeface="Be Vietnam"/>
                <a:ea typeface="Be Vietnam"/>
                <a:cs typeface="Be Vietnam"/>
                <a:sym typeface="Be Vietna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latin typeface="Be Vietnam"/>
                <a:ea typeface="Be Vietnam"/>
                <a:cs typeface="Be Vietnam"/>
                <a:sym typeface="Be Vietnam"/>
              </a:defRPr>
            </a:lvl9pPr>
          </a:lstStyle>
          <a:p>
            <a:endParaRPr/>
          </a:p>
        </p:txBody>
      </p:sp>
      <p:sp>
        <p:nvSpPr>
          <p:cNvPr id="423" name="Google Shape;423;p19"/>
          <p:cNvSpPr txBox="1">
            <a:spLocks noGrp="1"/>
          </p:cNvSpPr>
          <p:nvPr>
            <p:ph type="subTitle" idx="8"/>
          </p:nvPr>
        </p:nvSpPr>
        <p:spPr>
          <a:xfrm>
            <a:off x="8954800" y="4013133"/>
            <a:ext cx="2277200" cy="118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9pPr>
          </a:lstStyle>
          <a:p>
            <a:endParaRPr/>
          </a:p>
        </p:txBody>
      </p:sp>
      <p:grpSp>
        <p:nvGrpSpPr>
          <p:cNvPr id="424" name="Google Shape;424;p19"/>
          <p:cNvGrpSpPr/>
          <p:nvPr/>
        </p:nvGrpSpPr>
        <p:grpSpPr>
          <a:xfrm>
            <a:off x="10352833" y="-445599"/>
            <a:ext cx="1752000" cy="2016468"/>
            <a:chOff x="7764625" y="-334200"/>
            <a:chExt cx="1314000" cy="1512351"/>
          </a:xfrm>
        </p:grpSpPr>
        <p:sp>
          <p:nvSpPr>
            <p:cNvPr id="425" name="Google Shape;425;p19"/>
            <p:cNvSpPr/>
            <p:nvPr/>
          </p:nvSpPr>
          <p:spPr>
            <a:xfrm>
              <a:off x="7764625" y="-334200"/>
              <a:ext cx="1314000" cy="13140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65000">
                  <a:schemeClr val="accent1"/>
                </a:gs>
                <a:gs pos="100000">
                  <a:schemeClr val="lt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426" name="Google Shape;426;p19"/>
            <p:cNvGrpSpPr/>
            <p:nvPr/>
          </p:nvGrpSpPr>
          <p:grpSpPr>
            <a:xfrm rot="5400000">
              <a:off x="8222719" y="497144"/>
              <a:ext cx="879902" cy="482112"/>
              <a:chOff x="7800376" y="840931"/>
              <a:chExt cx="684163" cy="374834"/>
            </a:xfrm>
          </p:grpSpPr>
          <p:grpSp>
            <p:nvGrpSpPr>
              <p:cNvPr id="427" name="Google Shape;427;p19"/>
              <p:cNvGrpSpPr/>
              <p:nvPr/>
            </p:nvGrpSpPr>
            <p:grpSpPr>
              <a:xfrm>
                <a:off x="7800376" y="840931"/>
                <a:ext cx="684163" cy="50589"/>
                <a:chOff x="689325" y="440150"/>
                <a:chExt cx="2702067" cy="199800"/>
              </a:xfrm>
            </p:grpSpPr>
            <p:sp>
              <p:nvSpPr>
                <p:cNvPr id="428" name="Google Shape;428;p19"/>
                <p:cNvSpPr/>
                <p:nvPr/>
              </p:nvSpPr>
              <p:spPr>
                <a:xfrm>
                  <a:off x="689325" y="440150"/>
                  <a:ext cx="199800" cy="1998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29" name="Google Shape;429;p19"/>
                <p:cNvSpPr/>
                <p:nvPr/>
              </p:nvSpPr>
              <p:spPr>
                <a:xfrm>
                  <a:off x="1314892" y="440150"/>
                  <a:ext cx="199800" cy="1998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30" name="Google Shape;430;p19"/>
                <p:cNvSpPr/>
                <p:nvPr/>
              </p:nvSpPr>
              <p:spPr>
                <a:xfrm>
                  <a:off x="1940458" y="440150"/>
                  <a:ext cx="199800" cy="1998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31" name="Google Shape;431;p19"/>
                <p:cNvSpPr/>
                <p:nvPr/>
              </p:nvSpPr>
              <p:spPr>
                <a:xfrm>
                  <a:off x="2566025" y="440150"/>
                  <a:ext cx="199800" cy="1998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32" name="Google Shape;432;p19"/>
                <p:cNvSpPr/>
                <p:nvPr/>
              </p:nvSpPr>
              <p:spPr>
                <a:xfrm>
                  <a:off x="3191592" y="440150"/>
                  <a:ext cx="199800" cy="1998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433" name="Google Shape;433;p19"/>
              <p:cNvGrpSpPr/>
              <p:nvPr/>
            </p:nvGrpSpPr>
            <p:grpSpPr>
              <a:xfrm>
                <a:off x="7800376" y="1003054"/>
                <a:ext cx="684163" cy="50589"/>
                <a:chOff x="689325" y="440150"/>
                <a:chExt cx="2702067" cy="199800"/>
              </a:xfrm>
            </p:grpSpPr>
            <p:sp>
              <p:nvSpPr>
                <p:cNvPr id="434" name="Google Shape;434;p19"/>
                <p:cNvSpPr/>
                <p:nvPr/>
              </p:nvSpPr>
              <p:spPr>
                <a:xfrm>
                  <a:off x="689325" y="440150"/>
                  <a:ext cx="199800" cy="1998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35" name="Google Shape;435;p19"/>
                <p:cNvSpPr/>
                <p:nvPr/>
              </p:nvSpPr>
              <p:spPr>
                <a:xfrm>
                  <a:off x="1314892" y="440150"/>
                  <a:ext cx="199800" cy="1998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36" name="Google Shape;436;p19"/>
                <p:cNvSpPr/>
                <p:nvPr/>
              </p:nvSpPr>
              <p:spPr>
                <a:xfrm>
                  <a:off x="1940458" y="440150"/>
                  <a:ext cx="199800" cy="1998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37" name="Google Shape;437;p19"/>
                <p:cNvSpPr/>
                <p:nvPr/>
              </p:nvSpPr>
              <p:spPr>
                <a:xfrm>
                  <a:off x="2566025" y="440150"/>
                  <a:ext cx="199800" cy="1998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38" name="Google Shape;438;p19"/>
                <p:cNvSpPr/>
                <p:nvPr/>
              </p:nvSpPr>
              <p:spPr>
                <a:xfrm>
                  <a:off x="3191592" y="440150"/>
                  <a:ext cx="199800" cy="1998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439" name="Google Shape;439;p19"/>
              <p:cNvGrpSpPr/>
              <p:nvPr/>
            </p:nvGrpSpPr>
            <p:grpSpPr>
              <a:xfrm>
                <a:off x="7800376" y="1165176"/>
                <a:ext cx="684163" cy="50589"/>
                <a:chOff x="689325" y="440150"/>
                <a:chExt cx="2702067" cy="199800"/>
              </a:xfrm>
            </p:grpSpPr>
            <p:sp>
              <p:nvSpPr>
                <p:cNvPr id="440" name="Google Shape;440;p19"/>
                <p:cNvSpPr/>
                <p:nvPr/>
              </p:nvSpPr>
              <p:spPr>
                <a:xfrm>
                  <a:off x="689325" y="440150"/>
                  <a:ext cx="199800" cy="1998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41" name="Google Shape;441;p19"/>
                <p:cNvSpPr/>
                <p:nvPr/>
              </p:nvSpPr>
              <p:spPr>
                <a:xfrm>
                  <a:off x="1314892" y="440150"/>
                  <a:ext cx="199800" cy="1998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42" name="Google Shape;442;p19"/>
                <p:cNvSpPr/>
                <p:nvPr/>
              </p:nvSpPr>
              <p:spPr>
                <a:xfrm>
                  <a:off x="1940458" y="440150"/>
                  <a:ext cx="199800" cy="1998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43" name="Google Shape;443;p19"/>
                <p:cNvSpPr/>
                <p:nvPr/>
              </p:nvSpPr>
              <p:spPr>
                <a:xfrm>
                  <a:off x="2566025" y="440150"/>
                  <a:ext cx="199800" cy="1998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44" name="Google Shape;444;p19"/>
                <p:cNvSpPr/>
                <p:nvPr/>
              </p:nvSpPr>
              <p:spPr>
                <a:xfrm>
                  <a:off x="3191592" y="440150"/>
                  <a:ext cx="199800" cy="1998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  <p:grpSp>
        <p:nvGrpSpPr>
          <p:cNvPr id="445" name="Google Shape;445;p19"/>
          <p:cNvGrpSpPr/>
          <p:nvPr/>
        </p:nvGrpSpPr>
        <p:grpSpPr>
          <a:xfrm>
            <a:off x="212202" y="5993184"/>
            <a:ext cx="629977" cy="642816"/>
            <a:chOff x="8117163" y="840931"/>
            <a:chExt cx="367376" cy="374834"/>
          </a:xfrm>
        </p:grpSpPr>
        <p:grpSp>
          <p:nvGrpSpPr>
            <p:cNvPr id="446" name="Google Shape;446;p19"/>
            <p:cNvGrpSpPr/>
            <p:nvPr/>
          </p:nvGrpSpPr>
          <p:grpSpPr>
            <a:xfrm>
              <a:off x="8117163" y="840931"/>
              <a:ext cx="367376" cy="50589"/>
              <a:chOff x="1940458" y="440150"/>
              <a:chExt cx="1450933" cy="199800"/>
            </a:xfrm>
          </p:grpSpPr>
          <p:sp>
            <p:nvSpPr>
              <p:cNvPr id="447" name="Google Shape;447;p19"/>
              <p:cNvSpPr/>
              <p:nvPr/>
            </p:nvSpPr>
            <p:spPr>
              <a:xfrm>
                <a:off x="1940458" y="440150"/>
                <a:ext cx="199800" cy="199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8" name="Google Shape;448;p19"/>
              <p:cNvSpPr/>
              <p:nvPr/>
            </p:nvSpPr>
            <p:spPr>
              <a:xfrm>
                <a:off x="2566025" y="440150"/>
                <a:ext cx="199800" cy="199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9" name="Google Shape;449;p19"/>
              <p:cNvSpPr/>
              <p:nvPr/>
            </p:nvSpPr>
            <p:spPr>
              <a:xfrm>
                <a:off x="3191592" y="440150"/>
                <a:ext cx="199800" cy="199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50" name="Google Shape;450;p19"/>
            <p:cNvGrpSpPr/>
            <p:nvPr/>
          </p:nvGrpSpPr>
          <p:grpSpPr>
            <a:xfrm>
              <a:off x="8117163" y="1003054"/>
              <a:ext cx="367376" cy="50589"/>
              <a:chOff x="1940458" y="440150"/>
              <a:chExt cx="1450933" cy="199800"/>
            </a:xfrm>
          </p:grpSpPr>
          <p:sp>
            <p:nvSpPr>
              <p:cNvPr id="451" name="Google Shape;451;p19"/>
              <p:cNvSpPr/>
              <p:nvPr/>
            </p:nvSpPr>
            <p:spPr>
              <a:xfrm>
                <a:off x="1940458" y="440150"/>
                <a:ext cx="199800" cy="199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2" name="Google Shape;452;p19"/>
              <p:cNvSpPr/>
              <p:nvPr/>
            </p:nvSpPr>
            <p:spPr>
              <a:xfrm>
                <a:off x="2566025" y="440150"/>
                <a:ext cx="199800" cy="199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3" name="Google Shape;453;p19"/>
              <p:cNvSpPr/>
              <p:nvPr/>
            </p:nvSpPr>
            <p:spPr>
              <a:xfrm>
                <a:off x="3191592" y="440150"/>
                <a:ext cx="199800" cy="199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54" name="Google Shape;454;p19"/>
            <p:cNvGrpSpPr/>
            <p:nvPr/>
          </p:nvGrpSpPr>
          <p:grpSpPr>
            <a:xfrm>
              <a:off x="8117163" y="1165176"/>
              <a:ext cx="367376" cy="50589"/>
              <a:chOff x="1940458" y="440150"/>
              <a:chExt cx="1450933" cy="199800"/>
            </a:xfrm>
          </p:grpSpPr>
          <p:sp>
            <p:nvSpPr>
              <p:cNvPr id="455" name="Google Shape;455;p19"/>
              <p:cNvSpPr/>
              <p:nvPr/>
            </p:nvSpPr>
            <p:spPr>
              <a:xfrm>
                <a:off x="1940458" y="440150"/>
                <a:ext cx="199800" cy="199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6" name="Google Shape;456;p19"/>
              <p:cNvSpPr/>
              <p:nvPr/>
            </p:nvSpPr>
            <p:spPr>
              <a:xfrm>
                <a:off x="2566025" y="440150"/>
                <a:ext cx="199800" cy="199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7" name="Google Shape;457;p19"/>
              <p:cNvSpPr/>
              <p:nvPr/>
            </p:nvSpPr>
            <p:spPr>
              <a:xfrm>
                <a:off x="3191592" y="440150"/>
                <a:ext cx="199800" cy="199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458" name="Google Shape;458;p19"/>
          <p:cNvSpPr/>
          <p:nvPr/>
        </p:nvSpPr>
        <p:spPr>
          <a:xfrm>
            <a:off x="9962321" y="6282100"/>
            <a:ext cx="1076400" cy="10764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8100019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7849559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0"/>
          <p:cNvSpPr/>
          <p:nvPr/>
        </p:nvSpPr>
        <p:spPr>
          <a:xfrm>
            <a:off x="369800" y="365600"/>
            <a:ext cx="11452400" cy="6126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1" name="Google Shape;461;p20"/>
          <p:cNvSpPr/>
          <p:nvPr/>
        </p:nvSpPr>
        <p:spPr>
          <a:xfrm>
            <a:off x="10637633" y="-223600"/>
            <a:ext cx="1182400" cy="11824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8100019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62" name="Google Shape;462;p20"/>
          <p:cNvGrpSpPr/>
          <p:nvPr/>
        </p:nvGrpSpPr>
        <p:grpSpPr>
          <a:xfrm>
            <a:off x="10808559" y="6011992"/>
            <a:ext cx="1173203" cy="642816"/>
            <a:chOff x="7800376" y="840931"/>
            <a:chExt cx="684163" cy="374834"/>
          </a:xfrm>
        </p:grpSpPr>
        <p:grpSp>
          <p:nvGrpSpPr>
            <p:cNvPr id="463" name="Google Shape;463;p20"/>
            <p:cNvGrpSpPr/>
            <p:nvPr/>
          </p:nvGrpSpPr>
          <p:grpSpPr>
            <a:xfrm>
              <a:off x="7800376" y="840931"/>
              <a:ext cx="684163" cy="50589"/>
              <a:chOff x="689325" y="440150"/>
              <a:chExt cx="2702067" cy="199800"/>
            </a:xfrm>
          </p:grpSpPr>
          <p:sp>
            <p:nvSpPr>
              <p:cNvPr id="464" name="Google Shape;464;p20"/>
              <p:cNvSpPr/>
              <p:nvPr/>
            </p:nvSpPr>
            <p:spPr>
              <a:xfrm>
                <a:off x="689325" y="440150"/>
                <a:ext cx="199800" cy="199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65" name="Google Shape;465;p20"/>
              <p:cNvSpPr/>
              <p:nvPr/>
            </p:nvSpPr>
            <p:spPr>
              <a:xfrm>
                <a:off x="1314892" y="440150"/>
                <a:ext cx="199800" cy="199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66" name="Google Shape;466;p20"/>
              <p:cNvSpPr/>
              <p:nvPr/>
            </p:nvSpPr>
            <p:spPr>
              <a:xfrm>
                <a:off x="1940458" y="440150"/>
                <a:ext cx="199800" cy="199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67" name="Google Shape;467;p20"/>
              <p:cNvSpPr/>
              <p:nvPr/>
            </p:nvSpPr>
            <p:spPr>
              <a:xfrm>
                <a:off x="2566025" y="440150"/>
                <a:ext cx="199800" cy="199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68" name="Google Shape;468;p20"/>
              <p:cNvSpPr/>
              <p:nvPr/>
            </p:nvSpPr>
            <p:spPr>
              <a:xfrm>
                <a:off x="3191592" y="440150"/>
                <a:ext cx="199800" cy="199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69" name="Google Shape;469;p20"/>
            <p:cNvGrpSpPr/>
            <p:nvPr/>
          </p:nvGrpSpPr>
          <p:grpSpPr>
            <a:xfrm>
              <a:off x="7800376" y="1003054"/>
              <a:ext cx="684163" cy="50589"/>
              <a:chOff x="689325" y="440150"/>
              <a:chExt cx="2702067" cy="199800"/>
            </a:xfrm>
          </p:grpSpPr>
          <p:sp>
            <p:nvSpPr>
              <p:cNvPr id="470" name="Google Shape;470;p20"/>
              <p:cNvSpPr/>
              <p:nvPr/>
            </p:nvSpPr>
            <p:spPr>
              <a:xfrm>
                <a:off x="689325" y="440150"/>
                <a:ext cx="199800" cy="199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1" name="Google Shape;471;p20"/>
              <p:cNvSpPr/>
              <p:nvPr/>
            </p:nvSpPr>
            <p:spPr>
              <a:xfrm>
                <a:off x="1314892" y="440150"/>
                <a:ext cx="199800" cy="199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2" name="Google Shape;472;p20"/>
              <p:cNvSpPr/>
              <p:nvPr/>
            </p:nvSpPr>
            <p:spPr>
              <a:xfrm>
                <a:off x="1940458" y="440150"/>
                <a:ext cx="199800" cy="199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3" name="Google Shape;473;p20"/>
              <p:cNvSpPr/>
              <p:nvPr/>
            </p:nvSpPr>
            <p:spPr>
              <a:xfrm>
                <a:off x="2566025" y="440150"/>
                <a:ext cx="199800" cy="199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4" name="Google Shape;474;p20"/>
              <p:cNvSpPr/>
              <p:nvPr/>
            </p:nvSpPr>
            <p:spPr>
              <a:xfrm>
                <a:off x="3191592" y="440150"/>
                <a:ext cx="199800" cy="199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75" name="Google Shape;475;p20"/>
            <p:cNvGrpSpPr/>
            <p:nvPr/>
          </p:nvGrpSpPr>
          <p:grpSpPr>
            <a:xfrm>
              <a:off x="7800376" y="1165176"/>
              <a:ext cx="684163" cy="50589"/>
              <a:chOff x="689325" y="440150"/>
              <a:chExt cx="2702067" cy="199800"/>
            </a:xfrm>
          </p:grpSpPr>
          <p:sp>
            <p:nvSpPr>
              <p:cNvPr id="476" name="Google Shape;476;p20"/>
              <p:cNvSpPr/>
              <p:nvPr/>
            </p:nvSpPr>
            <p:spPr>
              <a:xfrm>
                <a:off x="689325" y="440150"/>
                <a:ext cx="199800" cy="199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7" name="Google Shape;477;p20"/>
              <p:cNvSpPr/>
              <p:nvPr/>
            </p:nvSpPr>
            <p:spPr>
              <a:xfrm>
                <a:off x="1314892" y="440150"/>
                <a:ext cx="199800" cy="199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8" name="Google Shape;478;p20"/>
              <p:cNvSpPr/>
              <p:nvPr/>
            </p:nvSpPr>
            <p:spPr>
              <a:xfrm>
                <a:off x="1940458" y="440150"/>
                <a:ext cx="199800" cy="199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9" name="Google Shape;479;p20"/>
              <p:cNvSpPr/>
              <p:nvPr/>
            </p:nvSpPr>
            <p:spPr>
              <a:xfrm>
                <a:off x="2566025" y="440150"/>
                <a:ext cx="199800" cy="199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0" name="Google Shape;480;p20"/>
              <p:cNvSpPr/>
              <p:nvPr/>
            </p:nvSpPr>
            <p:spPr>
              <a:xfrm>
                <a:off x="3191592" y="440150"/>
                <a:ext cx="199800" cy="199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481" name="Google Shape;481;p20"/>
          <p:cNvSpPr txBox="1">
            <a:spLocks noGrp="1"/>
          </p:cNvSpPr>
          <p:nvPr>
            <p:ph type="subTitle" idx="1"/>
          </p:nvPr>
        </p:nvSpPr>
        <p:spPr>
          <a:xfrm>
            <a:off x="1180233" y="4753720"/>
            <a:ext cx="2761200" cy="49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accent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accent1"/>
                </a:solidFill>
                <a:latin typeface="Be Vietnam"/>
                <a:ea typeface="Be Vietnam"/>
                <a:cs typeface="Be Vietnam"/>
                <a:sym typeface="Be Vietna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accent1"/>
                </a:solidFill>
                <a:latin typeface="Be Vietnam"/>
                <a:ea typeface="Be Vietnam"/>
                <a:cs typeface="Be Vietnam"/>
                <a:sym typeface="Be Vietna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accent1"/>
                </a:solidFill>
                <a:latin typeface="Be Vietnam"/>
                <a:ea typeface="Be Vietnam"/>
                <a:cs typeface="Be Vietnam"/>
                <a:sym typeface="Be Vietna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accent1"/>
                </a:solidFill>
                <a:latin typeface="Be Vietnam"/>
                <a:ea typeface="Be Vietnam"/>
                <a:cs typeface="Be Vietnam"/>
                <a:sym typeface="Be Vietna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accent1"/>
                </a:solidFill>
                <a:latin typeface="Be Vietnam"/>
                <a:ea typeface="Be Vietnam"/>
                <a:cs typeface="Be Vietnam"/>
                <a:sym typeface="Be Vietna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accent1"/>
                </a:solidFill>
                <a:latin typeface="Be Vietnam"/>
                <a:ea typeface="Be Vietnam"/>
                <a:cs typeface="Be Vietnam"/>
                <a:sym typeface="Be Vietna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accent1"/>
                </a:solidFill>
                <a:latin typeface="Be Vietnam"/>
                <a:ea typeface="Be Vietnam"/>
                <a:cs typeface="Be Vietnam"/>
                <a:sym typeface="Be Vietna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accent1"/>
                </a:solidFill>
                <a:latin typeface="Be Vietnam"/>
                <a:ea typeface="Be Vietnam"/>
                <a:cs typeface="Be Vietnam"/>
                <a:sym typeface="Be Vietnam"/>
              </a:defRPr>
            </a:lvl9pPr>
          </a:lstStyle>
          <a:p>
            <a:endParaRPr/>
          </a:p>
        </p:txBody>
      </p:sp>
      <p:sp>
        <p:nvSpPr>
          <p:cNvPr id="482" name="Google Shape;482;p20"/>
          <p:cNvSpPr txBox="1">
            <a:spLocks noGrp="1"/>
          </p:cNvSpPr>
          <p:nvPr>
            <p:ph type="subTitle" idx="2"/>
          </p:nvPr>
        </p:nvSpPr>
        <p:spPr>
          <a:xfrm>
            <a:off x="1180233" y="5271347"/>
            <a:ext cx="2761200" cy="81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3" name="Google Shape;483;p20"/>
          <p:cNvSpPr txBox="1">
            <a:spLocks noGrp="1"/>
          </p:cNvSpPr>
          <p:nvPr>
            <p:ph type="subTitle" idx="3"/>
          </p:nvPr>
        </p:nvSpPr>
        <p:spPr>
          <a:xfrm>
            <a:off x="4715391" y="4753720"/>
            <a:ext cx="2761200" cy="49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accent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accent1"/>
                </a:solidFill>
                <a:latin typeface="Be Vietnam"/>
                <a:ea typeface="Be Vietnam"/>
                <a:cs typeface="Be Vietnam"/>
                <a:sym typeface="Be Vietna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accent1"/>
                </a:solidFill>
                <a:latin typeface="Be Vietnam"/>
                <a:ea typeface="Be Vietnam"/>
                <a:cs typeface="Be Vietnam"/>
                <a:sym typeface="Be Vietna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accent1"/>
                </a:solidFill>
                <a:latin typeface="Be Vietnam"/>
                <a:ea typeface="Be Vietnam"/>
                <a:cs typeface="Be Vietnam"/>
                <a:sym typeface="Be Vietna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accent1"/>
                </a:solidFill>
                <a:latin typeface="Be Vietnam"/>
                <a:ea typeface="Be Vietnam"/>
                <a:cs typeface="Be Vietnam"/>
                <a:sym typeface="Be Vietna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accent1"/>
                </a:solidFill>
                <a:latin typeface="Be Vietnam"/>
                <a:ea typeface="Be Vietnam"/>
                <a:cs typeface="Be Vietnam"/>
                <a:sym typeface="Be Vietna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accent1"/>
                </a:solidFill>
                <a:latin typeface="Be Vietnam"/>
                <a:ea typeface="Be Vietnam"/>
                <a:cs typeface="Be Vietnam"/>
                <a:sym typeface="Be Vietna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accent1"/>
                </a:solidFill>
                <a:latin typeface="Be Vietnam"/>
                <a:ea typeface="Be Vietnam"/>
                <a:cs typeface="Be Vietnam"/>
                <a:sym typeface="Be Vietna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accent1"/>
                </a:solidFill>
                <a:latin typeface="Be Vietnam"/>
                <a:ea typeface="Be Vietnam"/>
                <a:cs typeface="Be Vietnam"/>
                <a:sym typeface="Be Vietnam"/>
              </a:defRPr>
            </a:lvl9pPr>
          </a:lstStyle>
          <a:p>
            <a:endParaRPr/>
          </a:p>
        </p:txBody>
      </p:sp>
      <p:sp>
        <p:nvSpPr>
          <p:cNvPr id="484" name="Google Shape;484;p20"/>
          <p:cNvSpPr txBox="1">
            <a:spLocks noGrp="1"/>
          </p:cNvSpPr>
          <p:nvPr>
            <p:ph type="subTitle" idx="4"/>
          </p:nvPr>
        </p:nvSpPr>
        <p:spPr>
          <a:xfrm>
            <a:off x="4715409" y="5271347"/>
            <a:ext cx="2761200" cy="81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5" name="Google Shape;485;p20"/>
          <p:cNvSpPr txBox="1">
            <a:spLocks noGrp="1"/>
          </p:cNvSpPr>
          <p:nvPr>
            <p:ph type="subTitle" idx="5"/>
          </p:nvPr>
        </p:nvSpPr>
        <p:spPr>
          <a:xfrm>
            <a:off x="8250567" y="4753720"/>
            <a:ext cx="2761200" cy="49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accent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accent1"/>
                </a:solidFill>
                <a:latin typeface="Be Vietnam"/>
                <a:ea typeface="Be Vietnam"/>
                <a:cs typeface="Be Vietnam"/>
                <a:sym typeface="Be Vietna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accent1"/>
                </a:solidFill>
                <a:latin typeface="Be Vietnam"/>
                <a:ea typeface="Be Vietnam"/>
                <a:cs typeface="Be Vietnam"/>
                <a:sym typeface="Be Vietna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accent1"/>
                </a:solidFill>
                <a:latin typeface="Be Vietnam"/>
                <a:ea typeface="Be Vietnam"/>
                <a:cs typeface="Be Vietnam"/>
                <a:sym typeface="Be Vietna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accent1"/>
                </a:solidFill>
                <a:latin typeface="Be Vietnam"/>
                <a:ea typeface="Be Vietnam"/>
                <a:cs typeface="Be Vietnam"/>
                <a:sym typeface="Be Vietna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accent1"/>
                </a:solidFill>
                <a:latin typeface="Be Vietnam"/>
                <a:ea typeface="Be Vietnam"/>
                <a:cs typeface="Be Vietnam"/>
                <a:sym typeface="Be Vietna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accent1"/>
                </a:solidFill>
                <a:latin typeface="Be Vietnam"/>
                <a:ea typeface="Be Vietnam"/>
                <a:cs typeface="Be Vietnam"/>
                <a:sym typeface="Be Vietna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accent1"/>
                </a:solidFill>
                <a:latin typeface="Be Vietnam"/>
                <a:ea typeface="Be Vietnam"/>
                <a:cs typeface="Be Vietnam"/>
                <a:sym typeface="Be Vietna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accent1"/>
                </a:solidFill>
                <a:latin typeface="Be Vietnam"/>
                <a:ea typeface="Be Vietnam"/>
                <a:cs typeface="Be Vietnam"/>
                <a:sym typeface="Be Vietnam"/>
              </a:defRPr>
            </a:lvl9pPr>
          </a:lstStyle>
          <a:p>
            <a:endParaRPr/>
          </a:p>
        </p:txBody>
      </p:sp>
      <p:sp>
        <p:nvSpPr>
          <p:cNvPr id="486" name="Google Shape;486;p20"/>
          <p:cNvSpPr txBox="1">
            <a:spLocks noGrp="1"/>
          </p:cNvSpPr>
          <p:nvPr>
            <p:ph type="subTitle" idx="6"/>
          </p:nvPr>
        </p:nvSpPr>
        <p:spPr>
          <a:xfrm>
            <a:off x="8250567" y="5271347"/>
            <a:ext cx="2761200" cy="81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7" name="Google Shape;487;p20"/>
          <p:cNvSpPr txBox="1">
            <a:spLocks noGrp="1"/>
          </p:cNvSpPr>
          <p:nvPr>
            <p:ph type="title"/>
          </p:nvPr>
        </p:nvSpPr>
        <p:spPr>
          <a:xfrm>
            <a:off x="960000" y="516800"/>
            <a:ext cx="8674400" cy="78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Font typeface="Fredoka One"/>
              <a:buNone/>
              <a:defRPr sz="42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4800"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4800"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4800"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4800"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4800"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4800"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4800"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4800"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488" name="Google Shape;488;p20"/>
          <p:cNvSpPr txBox="1">
            <a:spLocks noGrp="1"/>
          </p:cNvSpPr>
          <p:nvPr>
            <p:ph type="subTitle" idx="7"/>
          </p:nvPr>
        </p:nvSpPr>
        <p:spPr>
          <a:xfrm>
            <a:off x="1180233" y="2559365"/>
            <a:ext cx="2761200" cy="49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accent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accent1"/>
                </a:solidFill>
                <a:latin typeface="Be Vietnam"/>
                <a:ea typeface="Be Vietnam"/>
                <a:cs typeface="Be Vietnam"/>
                <a:sym typeface="Be Vietna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accent1"/>
                </a:solidFill>
                <a:latin typeface="Be Vietnam"/>
                <a:ea typeface="Be Vietnam"/>
                <a:cs typeface="Be Vietnam"/>
                <a:sym typeface="Be Vietna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accent1"/>
                </a:solidFill>
                <a:latin typeface="Be Vietnam"/>
                <a:ea typeface="Be Vietnam"/>
                <a:cs typeface="Be Vietnam"/>
                <a:sym typeface="Be Vietna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accent1"/>
                </a:solidFill>
                <a:latin typeface="Be Vietnam"/>
                <a:ea typeface="Be Vietnam"/>
                <a:cs typeface="Be Vietnam"/>
                <a:sym typeface="Be Vietna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accent1"/>
                </a:solidFill>
                <a:latin typeface="Be Vietnam"/>
                <a:ea typeface="Be Vietnam"/>
                <a:cs typeface="Be Vietnam"/>
                <a:sym typeface="Be Vietna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accent1"/>
                </a:solidFill>
                <a:latin typeface="Be Vietnam"/>
                <a:ea typeface="Be Vietnam"/>
                <a:cs typeface="Be Vietnam"/>
                <a:sym typeface="Be Vietna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accent1"/>
                </a:solidFill>
                <a:latin typeface="Be Vietnam"/>
                <a:ea typeface="Be Vietnam"/>
                <a:cs typeface="Be Vietnam"/>
                <a:sym typeface="Be Vietna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accent1"/>
                </a:solidFill>
                <a:latin typeface="Be Vietnam"/>
                <a:ea typeface="Be Vietnam"/>
                <a:cs typeface="Be Vietnam"/>
                <a:sym typeface="Be Vietnam"/>
              </a:defRPr>
            </a:lvl9pPr>
          </a:lstStyle>
          <a:p>
            <a:endParaRPr/>
          </a:p>
        </p:txBody>
      </p:sp>
      <p:sp>
        <p:nvSpPr>
          <p:cNvPr id="489" name="Google Shape;489;p20"/>
          <p:cNvSpPr txBox="1">
            <a:spLocks noGrp="1"/>
          </p:cNvSpPr>
          <p:nvPr>
            <p:ph type="subTitle" idx="8"/>
          </p:nvPr>
        </p:nvSpPr>
        <p:spPr>
          <a:xfrm>
            <a:off x="1180233" y="3076992"/>
            <a:ext cx="2761200" cy="81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90" name="Google Shape;490;p20"/>
          <p:cNvSpPr txBox="1">
            <a:spLocks noGrp="1"/>
          </p:cNvSpPr>
          <p:nvPr>
            <p:ph type="subTitle" idx="9"/>
          </p:nvPr>
        </p:nvSpPr>
        <p:spPr>
          <a:xfrm>
            <a:off x="4715391" y="2559365"/>
            <a:ext cx="2761200" cy="49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accent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accent1"/>
                </a:solidFill>
                <a:latin typeface="Be Vietnam"/>
                <a:ea typeface="Be Vietnam"/>
                <a:cs typeface="Be Vietnam"/>
                <a:sym typeface="Be Vietna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accent1"/>
                </a:solidFill>
                <a:latin typeface="Be Vietnam"/>
                <a:ea typeface="Be Vietnam"/>
                <a:cs typeface="Be Vietnam"/>
                <a:sym typeface="Be Vietna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accent1"/>
                </a:solidFill>
                <a:latin typeface="Be Vietnam"/>
                <a:ea typeface="Be Vietnam"/>
                <a:cs typeface="Be Vietnam"/>
                <a:sym typeface="Be Vietna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accent1"/>
                </a:solidFill>
                <a:latin typeface="Be Vietnam"/>
                <a:ea typeface="Be Vietnam"/>
                <a:cs typeface="Be Vietnam"/>
                <a:sym typeface="Be Vietna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accent1"/>
                </a:solidFill>
                <a:latin typeface="Be Vietnam"/>
                <a:ea typeface="Be Vietnam"/>
                <a:cs typeface="Be Vietnam"/>
                <a:sym typeface="Be Vietna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accent1"/>
                </a:solidFill>
                <a:latin typeface="Be Vietnam"/>
                <a:ea typeface="Be Vietnam"/>
                <a:cs typeface="Be Vietnam"/>
                <a:sym typeface="Be Vietna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accent1"/>
                </a:solidFill>
                <a:latin typeface="Be Vietnam"/>
                <a:ea typeface="Be Vietnam"/>
                <a:cs typeface="Be Vietnam"/>
                <a:sym typeface="Be Vietna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accent1"/>
                </a:solidFill>
                <a:latin typeface="Be Vietnam"/>
                <a:ea typeface="Be Vietnam"/>
                <a:cs typeface="Be Vietnam"/>
                <a:sym typeface="Be Vietnam"/>
              </a:defRPr>
            </a:lvl9pPr>
          </a:lstStyle>
          <a:p>
            <a:endParaRPr/>
          </a:p>
        </p:txBody>
      </p:sp>
      <p:sp>
        <p:nvSpPr>
          <p:cNvPr id="491" name="Google Shape;491;p20"/>
          <p:cNvSpPr txBox="1">
            <a:spLocks noGrp="1"/>
          </p:cNvSpPr>
          <p:nvPr>
            <p:ph type="subTitle" idx="13"/>
          </p:nvPr>
        </p:nvSpPr>
        <p:spPr>
          <a:xfrm>
            <a:off x="4715409" y="3076992"/>
            <a:ext cx="2761200" cy="81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92" name="Google Shape;492;p20"/>
          <p:cNvSpPr txBox="1">
            <a:spLocks noGrp="1"/>
          </p:cNvSpPr>
          <p:nvPr>
            <p:ph type="subTitle" idx="14"/>
          </p:nvPr>
        </p:nvSpPr>
        <p:spPr>
          <a:xfrm>
            <a:off x="8250567" y="2559365"/>
            <a:ext cx="2761200" cy="49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accent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accent1"/>
                </a:solidFill>
                <a:latin typeface="Be Vietnam"/>
                <a:ea typeface="Be Vietnam"/>
                <a:cs typeface="Be Vietnam"/>
                <a:sym typeface="Be Vietna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accent1"/>
                </a:solidFill>
                <a:latin typeface="Be Vietnam"/>
                <a:ea typeface="Be Vietnam"/>
                <a:cs typeface="Be Vietnam"/>
                <a:sym typeface="Be Vietna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accent1"/>
                </a:solidFill>
                <a:latin typeface="Be Vietnam"/>
                <a:ea typeface="Be Vietnam"/>
                <a:cs typeface="Be Vietnam"/>
                <a:sym typeface="Be Vietna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accent1"/>
                </a:solidFill>
                <a:latin typeface="Be Vietnam"/>
                <a:ea typeface="Be Vietnam"/>
                <a:cs typeface="Be Vietnam"/>
                <a:sym typeface="Be Vietna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accent1"/>
                </a:solidFill>
                <a:latin typeface="Be Vietnam"/>
                <a:ea typeface="Be Vietnam"/>
                <a:cs typeface="Be Vietnam"/>
                <a:sym typeface="Be Vietna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accent1"/>
                </a:solidFill>
                <a:latin typeface="Be Vietnam"/>
                <a:ea typeface="Be Vietnam"/>
                <a:cs typeface="Be Vietnam"/>
                <a:sym typeface="Be Vietna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accent1"/>
                </a:solidFill>
                <a:latin typeface="Be Vietnam"/>
                <a:ea typeface="Be Vietnam"/>
                <a:cs typeface="Be Vietnam"/>
                <a:sym typeface="Be Vietna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accent1"/>
                </a:solidFill>
                <a:latin typeface="Be Vietnam"/>
                <a:ea typeface="Be Vietnam"/>
                <a:cs typeface="Be Vietnam"/>
                <a:sym typeface="Be Vietnam"/>
              </a:defRPr>
            </a:lvl9pPr>
          </a:lstStyle>
          <a:p>
            <a:endParaRPr/>
          </a:p>
        </p:txBody>
      </p:sp>
      <p:sp>
        <p:nvSpPr>
          <p:cNvPr id="493" name="Google Shape;493;p20"/>
          <p:cNvSpPr txBox="1">
            <a:spLocks noGrp="1"/>
          </p:cNvSpPr>
          <p:nvPr>
            <p:ph type="subTitle" idx="15"/>
          </p:nvPr>
        </p:nvSpPr>
        <p:spPr>
          <a:xfrm>
            <a:off x="8250567" y="3076992"/>
            <a:ext cx="2761200" cy="81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168572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21"/>
          <p:cNvSpPr/>
          <p:nvPr/>
        </p:nvSpPr>
        <p:spPr>
          <a:xfrm>
            <a:off x="369800" y="365600"/>
            <a:ext cx="11452400" cy="6126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96" name="Google Shape;496;p21"/>
          <p:cNvSpPr/>
          <p:nvPr/>
        </p:nvSpPr>
        <p:spPr>
          <a:xfrm>
            <a:off x="-349596" y="5598167"/>
            <a:ext cx="1438800" cy="1438800"/>
          </a:xfrm>
          <a:prstGeom prst="ellipse">
            <a:avLst/>
          </a:prstGeom>
          <a:gradFill>
            <a:gsLst>
              <a:gs pos="0">
                <a:schemeClr val="dk2"/>
              </a:gs>
              <a:gs pos="65000">
                <a:schemeClr val="accent1"/>
              </a:gs>
              <a:gs pos="100000">
                <a:schemeClr val="lt2"/>
              </a:gs>
            </a:gsLst>
            <a:lin ang="1890073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97" name="Google Shape;497;p21"/>
          <p:cNvSpPr/>
          <p:nvPr/>
        </p:nvSpPr>
        <p:spPr>
          <a:xfrm>
            <a:off x="9047800" y="-250667"/>
            <a:ext cx="1173200" cy="11732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98" name="Google Shape;498;p21"/>
          <p:cNvGrpSpPr/>
          <p:nvPr/>
        </p:nvGrpSpPr>
        <p:grpSpPr>
          <a:xfrm>
            <a:off x="921292" y="5620559"/>
            <a:ext cx="629977" cy="642816"/>
            <a:chOff x="7800376" y="840931"/>
            <a:chExt cx="367376" cy="374834"/>
          </a:xfrm>
        </p:grpSpPr>
        <p:grpSp>
          <p:nvGrpSpPr>
            <p:cNvPr id="499" name="Google Shape;499;p21"/>
            <p:cNvGrpSpPr/>
            <p:nvPr/>
          </p:nvGrpSpPr>
          <p:grpSpPr>
            <a:xfrm>
              <a:off x="7800376" y="840931"/>
              <a:ext cx="367376" cy="50589"/>
              <a:chOff x="689325" y="440150"/>
              <a:chExt cx="1450933" cy="199800"/>
            </a:xfrm>
          </p:grpSpPr>
          <p:sp>
            <p:nvSpPr>
              <p:cNvPr id="500" name="Google Shape;500;p21"/>
              <p:cNvSpPr/>
              <p:nvPr/>
            </p:nvSpPr>
            <p:spPr>
              <a:xfrm>
                <a:off x="689325" y="440150"/>
                <a:ext cx="199800" cy="199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1" name="Google Shape;501;p21"/>
              <p:cNvSpPr/>
              <p:nvPr/>
            </p:nvSpPr>
            <p:spPr>
              <a:xfrm>
                <a:off x="1314892" y="440150"/>
                <a:ext cx="199800" cy="199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2" name="Google Shape;502;p21"/>
              <p:cNvSpPr/>
              <p:nvPr/>
            </p:nvSpPr>
            <p:spPr>
              <a:xfrm>
                <a:off x="1940458" y="440150"/>
                <a:ext cx="199800" cy="199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03" name="Google Shape;503;p21"/>
            <p:cNvGrpSpPr/>
            <p:nvPr/>
          </p:nvGrpSpPr>
          <p:grpSpPr>
            <a:xfrm>
              <a:off x="7800376" y="1003054"/>
              <a:ext cx="367376" cy="50589"/>
              <a:chOff x="689325" y="440150"/>
              <a:chExt cx="1450933" cy="199800"/>
            </a:xfrm>
          </p:grpSpPr>
          <p:sp>
            <p:nvSpPr>
              <p:cNvPr id="504" name="Google Shape;504;p21"/>
              <p:cNvSpPr/>
              <p:nvPr/>
            </p:nvSpPr>
            <p:spPr>
              <a:xfrm>
                <a:off x="689325" y="440150"/>
                <a:ext cx="199800" cy="199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5" name="Google Shape;505;p21"/>
              <p:cNvSpPr/>
              <p:nvPr/>
            </p:nvSpPr>
            <p:spPr>
              <a:xfrm>
                <a:off x="1314892" y="440150"/>
                <a:ext cx="199800" cy="199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6" name="Google Shape;506;p21"/>
              <p:cNvSpPr/>
              <p:nvPr/>
            </p:nvSpPr>
            <p:spPr>
              <a:xfrm>
                <a:off x="1940458" y="440150"/>
                <a:ext cx="199800" cy="199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07" name="Google Shape;507;p21"/>
            <p:cNvGrpSpPr/>
            <p:nvPr/>
          </p:nvGrpSpPr>
          <p:grpSpPr>
            <a:xfrm>
              <a:off x="7800376" y="1165176"/>
              <a:ext cx="367376" cy="50589"/>
              <a:chOff x="689325" y="440150"/>
              <a:chExt cx="1450933" cy="199800"/>
            </a:xfrm>
          </p:grpSpPr>
          <p:sp>
            <p:nvSpPr>
              <p:cNvPr id="508" name="Google Shape;508;p21"/>
              <p:cNvSpPr/>
              <p:nvPr/>
            </p:nvSpPr>
            <p:spPr>
              <a:xfrm>
                <a:off x="689325" y="440150"/>
                <a:ext cx="199800" cy="199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9" name="Google Shape;509;p21"/>
              <p:cNvSpPr/>
              <p:nvPr/>
            </p:nvSpPr>
            <p:spPr>
              <a:xfrm>
                <a:off x="1314892" y="440150"/>
                <a:ext cx="199800" cy="199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0" name="Google Shape;510;p21"/>
              <p:cNvSpPr/>
              <p:nvPr/>
            </p:nvSpPr>
            <p:spPr>
              <a:xfrm>
                <a:off x="1940458" y="440150"/>
                <a:ext cx="199800" cy="199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511" name="Google Shape;511;p21"/>
          <p:cNvGrpSpPr/>
          <p:nvPr/>
        </p:nvGrpSpPr>
        <p:grpSpPr>
          <a:xfrm>
            <a:off x="10439025" y="574492"/>
            <a:ext cx="1173203" cy="642816"/>
            <a:chOff x="7800376" y="840931"/>
            <a:chExt cx="684163" cy="374834"/>
          </a:xfrm>
        </p:grpSpPr>
        <p:grpSp>
          <p:nvGrpSpPr>
            <p:cNvPr id="512" name="Google Shape;512;p21"/>
            <p:cNvGrpSpPr/>
            <p:nvPr/>
          </p:nvGrpSpPr>
          <p:grpSpPr>
            <a:xfrm>
              <a:off x="7800376" y="840931"/>
              <a:ext cx="684163" cy="50589"/>
              <a:chOff x="689325" y="440150"/>
              <a:chExt cx="2702067" cy="199800"/>
            </a:xfrm>
          </p:grpSpPr>
          <p:sp>
            <p:nvSpPr>
              <p:cNvPr id="513" name="Google Shape;513;p21"/>
              <p:cNvSpPr/>
              <p:nvPr/>
            </p:nvSpPr>
            <p:spPr>
              <a:xfrm>
                <a:off x="689325" y="440150"/>
                <a:ext cx="199800" cy="199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4" name="Google Shape;514;p21"/>
              <p:cNvSpPr/>
              <p:nvPr/>
            </p:nvSpPr>
            <p:spPr>
              <a:xfrm>
                <a:off x="1314892" y="440150"/>
                <a:ext cx="199800" cy="199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5" name="Google Shape;515;p21"/>
              <p:cNvSpPr/>
              <p:nvPr/>
            </p:nvSpPr>
            <p:spPr>
              <a:xfrm>
                <a:off x="1940458" y="440150"/>
                <a:ext cx="199800" cy="199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6" name="Google Shape;516;p21"/>
              <p:cNvSpPr/>
              <p:nvPr/>
            </p:nvSpPr>
            <p:spPr>
              <a:xfrm>
                <a:off x="2566025" y="440150"/>
                <a:ext cx="199800" cy="199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7" name="Google Shape;517;p21"/>
              <p:cNvSpPr/>
              <p:nvPr/>
            </p:nvSpPr>
            <p:spPr>
              <a:xfrm>
                <a:off x="3191592" y="440150"/>
                <a:ext cx="199800" cy="199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18" name="Google Shape;518;p21"/>
            <p:cNvGrpSpPr/>
            <p:nvPr/>
          </p:nvGrpSpPr>
          <p:grpSpPr>
            <a:xfrm>
              <a:off x="7800376" y="1003054"/>
              <a:ext cx="684163" cy="50589"/>
              <a:chOff x="689325" y="440150"/>
              <a:chExt cx="2702067" cy="199800"/>
            </a:xfrm>
          </p:grpSpPr>
          <p:sp>
            <p:nvSpPr>
              <p:cNvPr id="519" name="Google Shape;519;p21"/>
              <p:cNvSpPr/>
              <p:nvPr/>
            </p:nvSpPr>
            <p:spPr>
              <a:xfrm>
                <a:off x="689325" y="440150"/>
                <a:ext cx="199800" cy="199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0" name="Google Shape;520;p21"/>
              <p:cNvSpPr/>
              <p:nvPr/>
            </p:nvSpPr>
            <p:spPr>
              <a:xfrm>
                <a:off x="1314892" y="440150"/>
                <a:ext cx="199800" cy="199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1" name="Google Shape;521;p21"/>
              <p:cNvSpPr/>
              <p:nvPr/>
            </p:nvSpPr>
            <p:spPr>
              <a:xfrm>
                <a:off x="1940458" y="440150"/>
                <a:ext cx="199800" cy="199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2" name="Google Shape;522;p21"/>
              <p:cNvSpPr/>
              <p:nvPr/>
            </p:nvSpPr>
            <p:spPr>
              <a:xfrm>
                <a:off x="2566025" y="440150"/>
                <a:ext cx="199800" cy="199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3" name="Google Shape;523;p21"/>
              <p:cNvSpPr/>
              <p:nvPr/>
            </p:nvSpPr>
            <p:spPr>
              <a:xfrm>
                <a:off x="3191592" y="440150"/>
                <a:ext cx="199800" cy="199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24" name="Google Shape;524;p21"/>
            <p:cNvGrpSpPr/>
            <p:nvPr/>
          </p:nvGrpSpPr>
          <p:grpSpPr>
            <a:xfrm>
              <a:off x="7800376" y="1165176"/>
              <a:ext cx="684163" cy="50589"/>
              <a:chOff x="689325" y="440150"/>
              <a:chExt cx="2702067" cy="199800"/>
            </a:xfrm>
          </p:grpSpPr>
          <p:sp>
            <p:nvSpPr>
              <p:cNvPr id="525" name="Google Shape;525;p21"/>
              <p:cNvSpPr/>
              <p:nvPr/>
            </p:nvSpPr>
            <p:spPr>
              <a:xfrm>
                <a:off x="689325" y="440150"/>
                <a:ext cx="199800" cy="199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6" name="Google Shape;526;p21"/>
              <p:cNvSpPr/>
              <p:nvPr/>
            </p:nvSpPr>
            <p:spPr>
              <a:xfrm>
                <a:off x="1314892" y="440150"/>
                <a:ext cx="199800" cy="199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7" name="Google Shape;527;p21"/>
              <p:cNvSpPr/>
              <p:nvPr/>
            </p:nvSpPr>
            <p:spPr>
              <a:xfrm>
                <a:off x="1940458" y="440150"/>
                <a:ext cx="199800" cy="199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8" name="Google Shape;528;p21"/>
              <p:cNvSpPr/>
              <p:nvPr/>
            </p:nvSpPr>
            <p:spPr>
              <a:xfrm>
                <a:off x="2566025" y="440150"/>
                <a:ext cx="199800" cy="199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9" name="Google Shape;529;p21"/>
              <p:cNvSpPr/>
              <p:nvPr/>
            </p:nvSpPr>
            <p:spPr>
              <a:xfrm>
                <a:off x="3191592" y="440150"/>
                <a:ext cx="199800" cy="199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530" name="Google Shape;530;p21"/>
          <p:cNvSpPr txBox="1">
            <a:spLocks noGrp="1"/>
          </p:cNvSpPr>
          <p:nvPr>
            <p:ph type="title" hasCustomPrompt="1"/>
          </p:nvPr>
        </p:nvSpPr>
        <p:spPr>
          <a:xfrm>
            <a:off x="1626624" y="3530985"/>
            <a:ext cx="3804400" cy="99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000"/>
              <a:buNone/>
              <a:defRPr sz="6667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9pPr>
          </a:lstStyle>
          <a:p>
            <a:r>
              <a:t>xx%</a:t>
            </a:r>
          </a:p>
        </p:txBody>
      </p:sp>
      <p:sp>
        <p:nvSpPr>
          <p:cNvPr id="531" name="Google Shape;531;p21"/>
          <p:cNvSpPr txBox="1">
            <a:spLocks noGrp="1"/>
          </p:cNvSpPr>
          <p:nvPr>
            <p:ph type="subTitle" idx="1"/>
          </p:nvPr>
        </p:nvSpPr>
        <p:spPr>
          <a:xfrm>
            <a:off x="1626624" y="4591925"/>
            <a:ext cx="3804400" cy="58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32" name="Google Shape;532;p21"/>
          <p:cNvSpPr txBox="1">
            <a:spLocks noGrp="1"/>
          </p:cNvSpPr>
          <p:nvPr>
            <p:ph type="title" idx="2" hasCustomPrompt="1"/>
          </p:nvPr>
        </p:nvSpPr>
        <p:spPr>
          <a:xfrm>
            <a:off x="6760976" y="3530985"/>
            <a:ext cx="3804400" cy="99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6667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6667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6667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6667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6667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6667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6667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6667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6667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33" name="Google Shape;533;p21"/>
          <p:cNvSpPr txBox="1">
            <a:spLocks noGrp="1"/>
          </p:cNvSpPr>
          <p:nvPr>
            <p:ph type="subTitle" idx="3"/>
          </p:nvPr>
        </p:nvSpPr>
        <p:spPr>
          <a:xfrm>
            <a:off x="6760976" y="4591925"/>
            <a:ext cx="3804400" cy="58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34" name="Google Shape;534;p21"/>
          <p:cNvSpPr txBox="1">
            <a:spLocks noGrp="1"/>
          </p:cNvSpPr>
          <p:nvPr>
            <p:ph type="title" idx="4"/>
          </p:nvPr>
        </p:nvSpPr>
        <p:spPr>
          <a:xfrm>
            <a:off x="960000" y="516800"/>
            <a:ext cx="8674400" cy="78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Font typeface="Fredoka One"/>
              <a:buNone/>
              <a:defRPr sz="42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4800"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4800"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4800"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4800"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4800"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4800"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4800"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4800"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25438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"/>
          <p:cNvSpPr txBox="1">
            <a:spLocks noGrp="1"/>
          </p:cNvSpPr>
          <p:nvPr>
            <p:ph type="title"/>
          </p:nvPr>
        </p:nvSpPr>
        <p:spPr>
          <a:xfrm>
            <a:off x="5182233" y="3203100"/>
            <a:ext cx="5335200" cy="201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9pPr>
          </a:lstStyle>
          <a:p>
            <a:endParaRPr/>
          </a:p>
        </p:txBody>
      </p:sp>
      <p:sp>
        <p:nvSpPr>
          <p:cNvPr id="38" name="Google Shape;38;p3"/>
          <p:cNvSpPr txBox="1">
            <a:spLocks noGrp="1"/>
          </p:cNvSpPr>
          <p:nvPr>
            <p:ph type="title" idx="2" hasCustomPrompt="1"/>
          </p:nvPr>
        </p:nvSpPr>
        <p:spPr>
          <a:xfrm>
            <a:off x="5329408" y="1421451"/>
            <a:ext cx="1750800" cy="12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7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9pPr>
          </a:lstStyle>
          <a:p>
            <a:r>
              <a:t>xx%</a:t>
            </a:r>
          </a:p>
        </p:txBody>
      </p:sp>
      <p:sp>
        <p:nvSpPr>
          <p:cNvPr id="39" name="Google Shape;39;p3"/>
          <p:cNvSpPr txBox="1">
            <a:spLocks noGrp="1"/>
          </p:cNvSpPr>
          <p:nvPr>
            <p:ph type="subTitle" idx="1"/>
          </p:nvPr>
        </p:nvSpPr>
        <p:spPr>
          <a:xfrm>
            <a:off x="5182233" y="5179125"/>
            <a:ext cx="4052400" cy="93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>
            <a:endParaRPr/>
          </a:p>
        </p:txBody>
      </p:sp>
      <p:grpSp>
        <p:nvGrpSpPr>
          <p:cNvPr id="40" name="Google Shape;40;p3"/>
          <p:cNvGrpSpPr/>
          <p:nvPr/>
        </p:nvGrpSpPr>
        <p:grpSpPr>
          <a:xfrm flipH="1">
            <a:off x="0" y="0"/>
            <a:ext cx="12192000" cy="6858000"/>
            <a:chOff x="0" y="0"/>
            <a:chExt cx="9144000" cy="5143500"/>
          </a:xfrm>
        </p:grpSpPr>
        <p:sp>
          <p:nvSpPr>
            <p:cNvPr id="41" name="Google Shape;41;p3"/>
            <p:cNvSpPr/>
            <p:nvPr/>
          </p:nvSpPr>
          <p:spPr>
            <a:xfrm>
              <a:off x="0" y="0"/>
              <a:ext cx="9144000" cy="539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8604600" y="0"/>
              <a:ext cx="539400" cy="514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3" name="Google Shape;43;p3"/>
          <p:cNvSpPr/>
          <p:nvPr/>
        </p:nvSpPr>
        <p:spPr>
          <a:xfrm>
            <a:off x="9745733" y="-852133"/>
            <a:ext cx="2016000" cy="2016000"/>
          </a:xfrm>
          <a:prstGeom prst="ellipse">
            <a:avLst/>
          </a:prstGeom>
          <a:gradFill>
            <a:gsLst>
              <a:gs pos="0">
                <a:schemeClr val="dk2"/>
              </a:gs>
              <a:gs pos="65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4" name="Google Shape;44;p3"/>
          <p:cNvGrpSpPr/>
          <p:nvPr/>
        </p:nvGrpSpPr>
        <p:grpSpPr>
          <a:xfrm>
            <a:off x="10815592" y="6011992"/>
            <a:ext cx="1173203" cy="642816"/>
            <a:chOff x="7800376" y="840931"/>
            <a:chExt cx="684163" cy="374834"/>
          </a:xfrm>
        </p:grpSpPr>
        <p:grpSp>
          <p:nvGrpSpPr>
            <p:cNvPr id="45" name="Google Shape;45;p3"/>
            <p:cNvGrpSpPr/>
            <p:nvPr/>
          </p:nvGrpSpPr>
          <p:grpSpPr>
            <a:xfrm>
              <a:off x="7800376" y="840931"/>
              <a:ext cx="684163" cy="50589"/>
              <a:chOff x="689325" y="440150"/>
              <a:chExt cx="2702067" cy="199800"/>
            </a:xfrm>
          </p:grpSpPr>
          <p:sp>
            <p:nvSpPr>
              <p:cNvPr id="46" name="Google Shape;46;p3"/>
              <p:cNvSpPr/>
              <p:nvPr/>
            </p:nvSpPr>
            <p:spPr>
              <a:xfrm>
                <a:off x="689325" y="440150"/>
                <a:ext cx="199800" cy="199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" name="Google Shape;47;p3"/>
              <p:cNvSpPr/>
              <p:nvPr/>
            </p:nvSpPr>
            <p:spPr>
              <a:xfrm>
                <a:off x="1314892" y="440150"/>
                <a:ext cx="199800" cy="199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" name="Google Shape;48;p3"/>
              <p:cNvSpPr/>
              <p:nvPr/>
            </p:nvSpPr>
            <p:spPr>
              <a:xfrm>
                <a:off x="1940458" y="440150"/>
                <a:ext cx="199800" cy="199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9" name="Google Shape;49;p3"/>
              <p:cNvSpPr/>
              <p:nvPr/>
            </p:nvSpPr>
            <p:spPr>
              <a:xfrm>
                <a:off x="2566025" y="440150"/>
                <a:ext cx="199800" cy="199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" name="Google Shape;50;p3"/>
              <p:cNvSpPr/>
              <p:nvPr/>
            </p:nvSpPr>
            <p:spPr>
              <a:xfrm>
                <a:off x="3191592" y="440150"/>
                <a:ext cx="199800" cy="199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1" name="Google Shape;51;p3"/>
            <p:cNvGrpSpPr/>
            <p:nvPr/>
          </p:nvGrpSpPr>
          <p:grpSpPr>
            <a:xfrm>
              <a:off x="7800376" y="1003054"/>
              <a:ext cx="684163" cy="50589"/>
              <a:chOff x="689325" y="440150"/>
              <a:chExt cx="2702067" cy="199800"/>
            </a:xfrm>
          </p:grpSpPr>
          <p:sp>
            <p:nvSpPr>
              <p:cNvPr id="52" name="Google Shape;52;p3"/>
              <p:cNvSpPr/>
              <p:nvPr/>
            </p:nvSpPr>
            <p:spPr>
              <a:xfrm>
                <a:off x="689325" y="440150"/>
                <a:ext cx="199800" cy="199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>
                <a:off x="1314892" y="440150"/>
                <a:ext cx="199800" cy="199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1940458" y="440150"/>
                <a:ext cx="199800" cy="199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2566025" y="440150"/>
                <a:ext cx="199800" cy="199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3191592" y="440150"/>
                <a:ext cx="199800" cy="199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7" name="Google Shape;57;p3"/>
            <p:cNvGrpSpPr/>
            <p:nvPr/>
          </p:nvGrpSpPr>
          <p:grpSpPr>
            <a:xfrm>
              <a:off x="7800376" y="1165176"/>
              <a:ext cx="684163" cy="50589"/>
              <a:chOff x="689325" y="440150"/>
              <a:chExt cx="2702067" cy="199800"/>
            </a:xfrm>
          </p:grpSpPr>
          <p:sp>
            <p:nvSpPr>
              <p:cNvPr id="58" name="Google Shape;58;p3"/>
              <p:cNvSpPr/>
              <p:nvPr/>
            </p:nvSpPr>
            <p:spPr>
              <a:xfrm>
                <a:off x="689325" y="440150"/>
                <a:ext cx="199800" cy="199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9" name="Google Shape;59;p3"/>
              <p:cNvSpPr/>
              <p:nvPr/>
            </p:nvSpPr>
            <p:spPr>
              <a:xfrm>
                <a:off x="1314892" y="440150"/>
                <a:ext cx="199800" cy="199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>
                <a:off x="1940458" y="440150"/>
                <a:ext cx="199800" cy="199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2566025" y="440150"/>
                <a:ext cx="199800" cy="199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3191592" y="440150"/>
                <a:ext cx="199800" cy="199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391220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22"/>
          <p:cNvSpPr/>
          <p:nvPr/>
        </p:nvSpPr>
        <p:spPr>
          <a:xfrm>
            <a:off x="0" y="6138800"/>
            <a:ext cx="12192000" cy="719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7" name="Google Shape;537;p22"/>
          <p:cNvSpPr/>
          <p:nvPr/>
        </p:nvSpPr>
        <p:spPr>
          <a:xfrm>
            <a:off x="507787" y="5941967"/>
            <a:ext cx="1173200" cy="11732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8" name="Google Shape;538;p22"/>
          <p:cNvSpPr/>
          <p:nvPr/>
        </p:nvSpPr>
        <p:spPr>
          <a:xfrm>
            <a:off x="10872467" y="-460667"/>
            <a:ext cx="1750400" cy="1750400"/>
          </a:xfrm>
          <a:prstGeom prst="ellipse">
            <a:avLst/>
          </a:prstGeom>
          <a:gradFill>
            <a:gsLst>
              <a:gs pos="0">
                <a:schemeClr val="dk2"/>
              </a:gs>
              <a:gs pos="65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39" name="Google Shape;539;p22"/>
          <p:cNvGrpSpPr/>
          <p:nvPr/>
        </p:nvGrpSpPr>
        <p:grpSpPr>
          <a:xfrm>
            <a:off x="10294659" y="528759"/>
            <a:ext cx="1173203" cy="642816"/>
            <a:chOff x="7800376" y="840931"/>
            <a:chExt cx="684163" cy="374834"/>
          </a:xfrm>
        </p:grpSpPr>
        <p:grpSp>
          <p:nvGrpSpPr>
            <p:cNvPr id="540" name="Google Shape;540;p22"/>
            <p:cNvGrpSpPr/>
            <p:nvPr/>
          </p:nvGrpSpPr>
          <p:grpSpPr>
            <a:xfrm>
              <a:off x="7800376" y="840931"/>
              <a:ext cx="684163" cy="50589"/>
              <a:chOff x="689325" y="440150"/>
              <a:chExt cx="2702067" cy="199800"/>
            </a:xfrm>
          </p:grpSpPr>
          <p:sp>
            <p:nvSpPr>
              <p:cNvPr id="541" name="Google Shape;541;p22"/>
              <p:cNvSpPr/>
              <p:nvPr/>
            </p:nvSpPr>
            <p:spPr>
              <a:xfrm>
                <a:off x="689325" y="440150"/>
                <a:ext cx="199800" cy="199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42" name="Google Shape;542;p22"/>
              <p:cNvSpPr/>
              <p:nvPr/>
            </p:nvSpPr>
            <p:spPr>
              <a:xfrm>
                <a:off x="1314892" y="440150"/>
                <a:ext cx="199800" cy="199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43" name="Google Shape;543;p22"/>
              <p:cNvSpPr/>
              <p:nvPr/>
            </p:nvSpPr>
            <p:spPr>
              <a:xfrm>
                <a:off x="1940458" y="440150"/>
                <a:ext cx="199800" cy="199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44" name="Google Shape;544;p22"/>
              <p:cNvSpPr/>
              <p:nvPr/>
            </p:nvSpPr>
            <p:spPr>
              <a:xfrm>
                <a:off x="2566025" y="440150"/>
                <a:ext cx="199800" cy="199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45" name="Google Shape;545;p22"/>
              <p:cNvSpPr/>
              <p:nvPr/>
            </p:nvSpPr>
            <p:spPr>
              <a:xfrm>
                <a:off x="3191592" y="440150"/>
                <a:ext cx="199800" cy="199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46" name="Google Shape;546;p22"/>
            <p:cNvGrpSpPr/>
            <p:nvPr/>
          </p:nvGrpSpPr>
          <p:grpSpPr>
            <a:xfrm>
              <a:off x="7800376" y="1003054"/>
              <a:ext cx="684163" cy="50589"/>
              <a:chOff x="689325" y="440150"/>
              <a:chExt cx="2702067" cy="199800"/>
            </a:xfrm>
          </p:grpSpPr>
          <p:sp>
            <p:nvSpPr>
              <p:cNvPr id="547" name="Google Shape;547;p22"/>
              <p:cNvSpPr/>
              <p:nvPr/>
            </p:nvSpPr>
            <p:spPr>
              <a:xfrm>
                <a:off x="689325" y="440150"/>
                <a:ext cx="199800" cy="199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48" name="Google Shape;548;p22"/>
              <p:cNvSpPr/>
              <p:nvPr/>
            </p:nvSpPr>
            <p:spPr>
              <a:xfrm>
                <a:off x="1314892" y="440150"/>
                <a:ext cx="199800" cy="199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49" name="Google Shape;549;p22"/>
              <p:cNvSpPr/>
              <p:nvPr/>
            </p:nvSpPr>
            <p:spPr>
              <a:xfrm>
                <a:off x="1940458" y="440150"/>
                <a:ext cx="199800" cy="199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0" name="Google Shape;550;p22"/>
              <p:cNvSpPr/>
              <p:nvPr/>
            </p:nvSpPr>
            <p:spPr>
              <a:xfrm>
                <a:off x="2566025" y="440150"/>
                <a:ext cx="199800" cy="199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1" name="Google Shape;551;p22"/>
              <p:cNvSpPr/>
              <p:nvPr/>
            </p:nvSpPr>
            <p:spPr>
              <a:xfrm>
                <a:off x="3191592" y="440150"/>
                <a:ext cx="199800" cy="199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52" name="Google Shape;552;p22"/>
            <p:cNvGrpSpPr/>
            <p:nvPr/>
          </p:nvGrpSpPr>
          <p:grpSpPr>
            <a:xfrm>
              <a:off x="7800376" y="1165176"/>
              <a:ext cx="684163" cy="50589"/>
              <a:chOff x="689325" y="440150"/>
              <a:chExt cx="2702067" cy="199800"/>
            </a:xfrm>
          </p:grpSpPr>
          <p:sp>
            <p:nvSpPr>
              <p:cNvPr id="553" name="Google Shape;553;p22"/>
              <p:cNvSpPr/>
              <p:nvPr/>
            </p:nvSpPr>
            <p:spPr>
              <a:xfrm>
                <a:off x="689325" y="440150"/>
                <a:ext cx="199800" cy="199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4" name="Google Shape;554;p22"/>
              <p:cNvSpPr/>
              <p:nvPr/>
            </p:nvSpPr>
            <p:spPr>
              <a:xfrm>
                <a:off x="1314892" y="440150"/>
                <a:ext cx="199800" cy="199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5" name="Google Shape;555;p22"/>
              <p:cNvSpPr/>
              <p:nvPr/>
            </p:nvSpPr>
            <p:spPr>
              <a:xfrm>
                <a:off x="1940458" y="440150"/>
                <a:ext cx="199800" cy="199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6" name="Google Shape;556;p22"/>
              <p:cNvSpPr/>
              <p:nvPr/>
            </p:nvSpPr>
            <p:spPr>
              <a:xfrm>
                <a:off x="2566025" y="440150"/>
                <a:ext cx="199800" cy="199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7" name="Google Shape;557;p22"/>
              <p:cNvSpPr/>
              <p:nvPr/>
            </p:nvSpPr>
            <p:spPr>
              <a:xfrm>
                <a:off x="3191592" y="440150"/>
                <a:ext cx="199800" cy="199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558" name="Google Shape;558;p22"/>
          <p:cNvSpPr txBox="1">
            <a:spLocks noGrp="1"/>
          </p:cNvSpPr>
          <p:nvPr>
            <p:ph type="title"/>
          </p:nvPr>
        </p:nvSpPr>
        <p:spPr>
          <a:xfrm>
            <a:off x="960000" y="516800"/>
            <a:ext cx="8674400" cy="78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4267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4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4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4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4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4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4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4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4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559" name="Google Shape;559;p22"/>
          <p:cNvSpPr txBox="1">
            <a:spLocks noGrp="1"/>
          </p:cNvSpPr>
          <p:nvPr>
            <p:ph type="subTitle" idx="1"/>
          </p:nvPr>
        </p:nvSpPr>
        <p:spPr>
          <a:xfrm>
            <a:off x="2158800" y="5155967"/>
            <a:ext cx="7874400" cy="78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901645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23"/>
          <p:cNvSpPr/>
          <p:nvPr/>
        </p:nvSpPr>
        <p:spPr>
          <a:xfrm>
            <a:off x="369800" y="365600"/>
            <a:ext cx="11452400" cy="6126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62" name="Google Shape;562;p23"/>
          <p:cNvSpPr txBox="1">
            <a:spLocks noGrp="1"/>
          </p:cNvSpPr>
          <p:nvPr>
            <p:ph type="title"/>
          </p:nvPr>
        </p:nvSpPr>
        <p:spPr>
          <a:xfrm>
            <a:off x="960000" y="516800"/>
            <a:ext cx="8674400" cy="78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Font typeface="Fredoka One"/>
              <a:buNone/>
              <a:defRPr sz="42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4800"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4800"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4800"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4800"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4800"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4800"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4800"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4800"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563" name="Google Shape;563;p23"/>
          <p:cNvSpPr/>
          <p:nvPr/>
        </p:nvSpPr>
        <p:spPr>
          <a:xfrm>
            <a:off x="10497633" y="6167"/>
            <a:ext cx="1182400" cy="1182400"/>
          </a:xfrm>
          <a:prstGeom prst="ellipse">
            <a:avLst/>
          </a:prstGeom>
          <a:gradFill>
            <a:gsLst>
              <a:gs pos="0">
                <a:schemeClr val="dk2"/>
              </a:gs>
              <a:gs pos="65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64" name="Google Shape;564;p23"/>
          <p:cNvGrpSpPr/>
          <p:nvPr/>
        </p:nvGrpSpPr>
        <p:grpSpPr>
          <a:xfrm>
            <a:off x="122449" y="5106615"/>
            <a:ext cx="1564067" cy="1252516"/>
            <a:chOff x="91837" y="3630325"/>
            <a:chExt cx="1173050" cy="939387"/>
          </a:xfrm>
        </p:grpSpPr>
        <p:grpSp>
          <p:nvGrpSpPr>
            <p:cNvPr id="565" name="Google Shape;565;p23"/>
            <p:cNvGrpSpPr/>
            <p:nvPr/>
          </p:nvGrpSpPr>
          <p:grpSpPr>
            <a:xfrm>
              <a:off x="385095" y="4296115"/>
              <a:ext cx="879793" cy="273597"/>
              <a:chOff x="7897295" y="570815"/>
              <a:chExt cx="879793" cy="273597"/>
            </a:xfrm>
          </p:grpSpPr>
          <p:grpSp>
            <p:nvGrpSpPr>
              <p:cNvPr id="566" name="Google Shape;566;p23"/>
              <p:cNvGrpSpPr/>
              <p:nvPr/>
            </p:nvGrpSpPr>
            <p:grpSpPr>
              <a:xfrm>
                <a:off x="7897295" y="570815"/>
                <a:ext cx="879793" cy="65075"/>
                <a:chOff x="689325" y="440150"/>
                <a:chExt cx="2702067" cy="199800"/>
              </a:xfrm>
            </p:grpSpPr>
            <p:sp>
              <p:nvSpPr>
                <p:cNvPr id="567" name="Google Shape;567;p23"/>
                <p:cNvSpPr/>
                <p:nvPr/>
              </p:nvSpPr>
              <p:spPr>
                <a:xfrm>
                  <a:off x="689325" y="440150"/>
                  <a:ext cx="199800" cy="1998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68" name="Google Shape;568;p23"/>
                <p:cNvSpPr/>
                <p:nvPr/>
              </p:nvSpPr>
              <p:spPr>
                <a:xfrm>
                  <a:off x="1314892" y="440150"/>
                  <a:ext cx="199800" cy="1998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69" name="Google Shape;569;p23"/>
                <p:cNvSpPr/>
                <p:nvPr/>
              </p:nvSpPr>
              <p:spPr>
                <a:xfrm>
                  <a:off x="1940458" y="440150"/>
                  <a:ext cx="199800" cy="1998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70" name="Google Shape;570;p23"/>
                <p:cNvSpPr/>
                <p:nvPr/>
              </p:nvSpPr>
              <p:spPr>
                <a:xfrm>
                  <a:off x="2566025" y="440150"/>
                  <a:ext cx="199800" cy="1998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71" name="Google Shape;571;p23"/>
                <p:cNvSpPr/>
                <p:nvPr/>
              </p:nvSpPr>
              <p:spPr>
                <a:xfrm>
                  <a:off x="3191592" y="440150"/>
                  <a:ext cx="199800" cy="1998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572" name="Google Shape;572;p23"/>
              <p:cNvGrpSpPr/>
              <p:nvPr/>
            </p:nvGrpSpPr>
            <p:grpSpPr>
              <a:xfrm>
                <a:off x="7897295" y="779337"/>
                <a:ext cx="879793" cy="65075"/>
                <a:chOff x="689325" y="440150"/>
                <a:chExt cx="2702067" cy="199800"/>
              </a:xfrm>
            </p:grpSpPr>
            <p:sp>
              <p:nvSpPr>
                <p:cNvPr id="573" name="Google Shape;573;p23"/>
                <p:cNvSpPr/>
                <p:nvPr/>
              </p:nvSpPr>
              <p:spPr>
                <a:xfrm>
                  <a:off x="689325" y="440150"/>
                  <a:ext cx="199800" cy="1998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74" name="Google Shape;574;p23"/>
                <p:cNvSpPr/>
                <p:nvPr/>
              </p:nvSpPr>
              <p:spPr>
                <a:xfrm>
                  <a:off x="1314892" y="440150"/>
                  <a:ext cx="199800" cy="1998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75" name="Google Shape;575;p23"/>
                <p:cNvSpPr/>
                <p:nvPr/>
              </p:nvSpPr>
              <p:spPr>
                <a:xfrm>
                  <a:off x="1940458" y="440150"/>
                  <a:ext cx="199800" cy="1998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76" name="Google Shape;576;p23"/>
                <p:cNvSpPr/>
                <p:nvPr/>
              </p:nvSpPr>
              <p:spPr>
                <a:xfrm>
                  <a:off x="2566025" y="440150"/>
                  <a:ext cx="199800" cy="1998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77" name="Google Shape;577;p23"/>
                <p:cNvSpPr/>
                <p:nvPr/>
              </p:nvSpPr>
              <p:spPr>
                <a:xfrm>
                  <a:off x="3191592" y="440150"/>
                  <a:ext cx="199800" cy="1998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sp>
          <p:nvSpPr>
            <p:cNvPr id="578" name="Google Shape;578;p23"/>
            <p:cNvSpPr/>
            <p:nvPr/>
          </p:nvSpPr>
          <p:spPr>
            <a:xfrm>
              <a:off x="91837" y="3630325"/>
              <a:ext cx="482100" cy="482100"/>
            </a:xfrm>
            <a:prstGeom prst="ellipse">
              <a:avLst/>
            </a:pr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6721106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24"/>
          <p:cNvSpPr/>
          <p:nvPr/>
        </p:nvSpPr>
        <p:spPr>
          <a:xfrm>
            <a:off x="0" y="6138800"/>
            <a:ext cx="12192000" cy="719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81" name="Google Shape;581;p24"/>
          <p:cNvSpPr txBox="1">
            <a:spLocks noGrp="1"/>
          </p:cNvSpPr>
          <p:nvPr>
            <p:ph type="title"/>
          </p:nvPr>
        </p:nvSpPr>
        <p:spPr>
          <a:xfrm>
            <a:off x="960000" y="516800"/>
            <a:ext cx="8674400" cy="78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Font typeface="Fredoka One"/>
              <a:buNone/>
              <a:defRPr sz="42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4800"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4800"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4800"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4800"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4800"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4800"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4800"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4800"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582" name="Google Shape;582;p24"/>
          <p:cNvSpPr/>
          <p:nvPr/>
        </p:nvSpPr>
        <p:spPr>
          <a:xfrm>
            <a:off x="155533" y="5414567"/>
            <a:ext cx="1182400" cy="1182400"/>
          </a:xfrm>
          <a:prstGeom prst="ellipse">
            <a:avLst/>
          </a:prstGeom>
          <a:gradFill>
            <a:gsLst>
              <a:gs pos="0">
                <a:schemeClr val="dk2"/>
              </a:gs>
              <a:gs pos="65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83" name="Google Shape;583;p24"/>
          <p:cNvSpPr/>
          <p:nvPr/>
        </p:nvSpPr>
        <p:spPr>
          <a:xfrm>
            <a:off x="-288151" y="4564081"/>
            <a:ext cx="642800" cy="6428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84" name="Google Shape;584;p24"/>
          <p:cNvGrpSpPr/>
          <p:nvPr/>
        </p:nvGrpSpPr>
        <p:grpSpPr>
          <a:xfrm>
            <a:off x="10431800" y="-579466"/>
            <a:ext cx="1752000" cy="2016468"/>
            <a:chOff x="7764625" y="-334200"/>
            <a:chExt cx="1314000" cy="1512351"/>
          </a:xfrm>
        </p:grpSpPr>
        <p:sp>
          <p:nvSpPr>
            <p:cNvPr id="585" name="Google Shape;585;p24"/>
            <p:cNvSpPr/>
            <p:nvPr/>
          </p:nvSpPr>
          <p:spPr>
            <a:xfrm>
              <a:off x="7764625" y="-334200"/>
              <a:ext cx="1314000" cy="13140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65000">
                  <a:schemeClr val="accent1"/>
                </a:gs>
                <a:gs pos="100000">
                  <a:schemeClr val="lt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586" name="Google Shape;586;p24"/>
            <p:cNvGrpSpPr/>
            <p:nvPr/>
          </p:nvGrpSpPr>
          <p:grpSpPr>
            <a:xfrm rot="5400000">
              <a:off x="8222719" y="497144"/>
              <a:ext cx="879902" cy="482112"/>
              <a:chOff x="7800376" y="840931"/>
              <a:chExt cx="684163" cy="374834"/>
            </a:xfrm>
          </p:grpSpPr>
          <p:grpSp>
            <p:nvGrpSpPr>
              <p:cNvPr id="587" name="Google Shape;587;p24"/>
              <p:cNvGrpSpPr/>
              <p:nvPr/>
            </p:nvGrpSpPr>
            <p:grpSpPr>
              <a:xfrm>
                <a:off x="7800376" y="840931"/>
                <a:ext cx="684163" cy="50589"/>
                <a:chOff x="689325" y="440150"/>
                <a:chExt cx="2702067" cy="199800"/>
              </a:xfrm>
            </p:grpSpPr>
            <p:sp>
              <p:nvSpPr>
                <p:cNvPr id="588" name="Google Shape;588;p24"/>
                <p:cNvSpPr/>
                <p:nvPr/>
              </p:nvSpPr>
              <p:spPr>
                <a:xfrm>
                  <a:off x="689325" y="440150"/>
                  <a:ext cx="199800" cy="1998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89" name="Google Shape;589;p24"/>
                <p:cNvSpPr/>
                <p:nvPr/>
              </p:nvSpPr>
              <p:spPr>
                <a:xfrm>
                  <a:off x="1314892" y="440150"/>
                  <a:ext cx="199800" cy="1998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90" name="Google Shape;590;p24"/>
                <p:cNvSpPr/>
                <p:nvPr/>
              </p:nvSpPr>
              <p:spPr>
                <a:xfrm>
                  <a:off x="1940458" y="440150"/>
                  <a:ext cx="199800" cy="1998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91" name="Google Shape;591;p24"/>
                <p:cNvSpPr/>
                <p:nvPr/>
              </p:nvSpPr>
              <p:spPr>
                <a:xfrm>
                  <a:off x="2566025" y="440150"/>
                  <a:ext cx="199800" cy="1998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92" name="Google Shape;592;p24"/>
                <p:cNvSpPr/>
                <p:nvPr/>
              </p:nvSpPr>
              <p:spPr>
                <a:xfrm>
                  <a:off x="3191592" y="440150"/>
                  <a:ext cx="199800" cy="1998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593" name="Google Shape;593;p24"/>
              <p:cNvGrpSpPr/>
              <p:nvPr/>
            </p:nvGrpSpPr>
            <p:grpSpPr>
              <a:xfrm>
                <a:off x="7800376" y="1003054"/>
                <a:ext cx="684163" cy="50589"/>
                <a:chOff x="689325" y="440150"/>
                <a:chExt cx="2702067" cy="199800"/>
              </a:xfrm>
            </p:grpSpPr>
            <p:sp>
              <p:nvSpPr>
                <p:cNvPr id="594" name="Google Shape;594;p24"/>
                <p:cNvSpPr/>
                <p:nvPr/>
              </p:nvSpPr>
              <p:spPr>
                <a:xfrm>
                  <a:off x="689325" y="440150"/>
                  <a:ext cx="199800" cy="1998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95" name="Google Shape;595;p24"/>
                <p:cNvSpPr/>
                <p:nvPr/>
              </p:nvSpPr>
              <p:spPr>
                <a:xfrm>
                  <a:off x="1314892" y="440150"/>
                  <a:ext cx="199800" cy="1998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96" name="Google Shape;596;p24"/>
                <p:cNvSpPr/>
                <p:nvPr/>
              </p:nvSpPr>
              <p:spPr>
                <a:xfrm>
                  <a:off x="1940458" y="440150"/>
                  <a:ext cx="199800" cy="1998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97" name="Google Shape;597;p24"/>
                <p:cNvSpPr/>
                <p:nvPr/>
              </p:nvSpPr>
              <p:spPr>
                <a:xfrm>
                  <a:off x="2566025" y="440150"/>
                  <a:ext cx="199800" cy="1998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98" name="Google Shape;598;p24"/>
                <p:cNvSpPr/>
                <p:nvPr/>
              </p:nvSpPr>
              <p:spPr>
                <a:xfrm>
                  <a:off x="3191592" y="440150"/>
                  <a:ext cx="199800" cy="1998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599" name="Google Shape;599;p24"/>
              <p:cNvGrpSpPr/>
              <p:nvPr/>
            </p:nvGrpSpPr>
            <p:grpSpPr>
              <a:xfrm>
                <a:off x="7800376" y="1165176"/>
                <a:ext cx="684163" cy="50589"/>
                <a:chOff x="689325" y="440150"/>
                <a:chExt cx="2702067" cy="199800"/>
              </a:xfrm>
            </p:grpSpPr>
            <p:sp>
              <p:nvSpPr>
                <p:cNvPr id="600" name="Google Shape;600;p24"/>
                <p:cNvSpPr/>
                <p:nvPr/>
              </p:nvSpPr>
              <p:spPr>
                <a:xfrm>
                  <a:off x="689325" y="440150"/>
                  <a:ext cx="199800" cy="1998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01" name="Google Shape;601;p24"/>
                <p:cNvSpPr/>
                <p:nvPr/>
              </p:nvSpPr>
              <p:spPr>
                <a:xfrm>
                  <a:off x="1314892" y="440150"/>
                  <a:ext cx="199800" cy="1998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02" name="Google Shape;602;p24"/>
                <p:cNvSpPr/>
                <p:nvPr/>
              </p:nvSpPr>
              <p:spPr>
                <a:xfrm>
                  <a:off x="1940458" y="440150"/>
                  <a:ext cx="199800" cy="1998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03" name="Google Shape;603;p24"/>
                <p:cNvSpPr/>
                <p:nvPr/>
              </p:nvSpPr>
              <p:spPr>
                <a:xfrm>
                  <a:off x="2566025" y="440150"/>
                  <a:ext cx="199800" cy="1998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04" name="Google Shape;604;p24"/>
                <p:cNvSpPr/>
                <p:nvPr/>
              </p:nvSpPr>
              <p:spPr>
                <a:xfrm>
                  <a:off x="3191592" y="440150"/>
                  <a:ext cx="199800" cy="1998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07300069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25"/>
          <p:cNvSpPr txBox="1">
            <a:spLocks noGrp="1"/>
          </p:cNvSpPr>
          <p:nvPr>
            <p:ph type="title"/>
          </p:nvPr>
        </p:nvSpPr>
        <p:spPr>
          <a:xfrm>
            <a:off x="5331967" y="1788803"/>
            <a:ext cx="5234400" cy="108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7333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607" name="Google Shape;607;p25"/>
          <p:cNvSpPr txBox="1">
            <a:spLocks noGrp="1"/>
          </p:cNvSpPr>
          <p:nvPr>
            <p:ph type="subTitle" idx="1"/>
          </p:nvPr>
        </p:nvSpPr>
        <p:spPr>
          <a:xfrm>
            <a:off x="5331967" y="2965359"/>
            <a:ext cx="5234400" cy="135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608" name="Google Shape;608;p25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609" name="Google Shape;609;p25"/>
            <p:cNvSpPr/>
            <p:nvPr/>
          </p:nvSpPr>
          <p:spPr>
            <a:xfrm rot="10800000">
              <a:off x="0" y="4604100"/>
              <a:ext cx="9144000" cy="539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0" name="Google Shape;610;p25"/>
            <p:cNvSpPr/>
            <p:nvPr/>
          </p:nvSpPr>
          <p:spPr>
            <a:xfrm rot="10800000">
              <a:off x="0" y="0"/>
              <a:ext cx="539400" cy="514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11" name="Google Shape;611;p25"/>
          <p:cNvSpPr txBox="1"/>
          <p:nvPr/>
        </p:nvSpPr>
        <p:spPr>
          <a:xfrm>
            <a:off x="5331967" y="4460533"/>
            <a:ext cx="5234400" cy="8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rPr>
              <a:t>CREDITS: This presentation template was created by </a:t>
            </a:r>
            <a:r>
              <a:rPr lang="en" sz="1600" b="1">
                <a:solidFill>
                  <a:schemeClr val="dk1"/>
                </a:solidFill>
                <a:uFill>
                  <a:noFill/>
                </a:uFill>
                <a:latin typeface="Be Vietnam"/>
                <a:ea typeface="Be Vietnam"/>
                <a:cs typeface="Be Vietnam"/>
                <a:sym typeface="Be Vietna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rPr>
              <a:t>, including icons by </a:t>
            </a:r>
            <a:r>
              <a:rPr lang="en" sz="1600" b="1">
                <a:solidFill>
                  <a:schemeClr val="dk1"/>
                </a:solidFill>
                <a:uFill>
                  <a:noFill/>
                </a:uFill>
                <a:latin typeface="Be Vietnam"/>
                <a:ea typeface="Be Vietnam"/>
                <a:cs typeface="Be Vietnam"/>
                <a:sym typeface="Be Vietna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rPr>
              <a:t>, and infographics &amp; images by </a:t>
            </a:r>
            <a:r>
              <a:rPr lang="en" sz="1600" b="1">
                <a:solidFill>
                  <a:schemeClr val="dk1"/>
                </a:solidFill>
                <a:uFill>
                  <a:noFill/>
                </a:uFill>
                <a:latin typeface="Be Vietnam"/>
                <a:ea typeface="Be Vietnam"/>
                <a:cs typeface="Be Vietnam"/>
                <a:sym typeface="Be Vietna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600" b="1">
              <a:solidFill>
                <a:schemeClr val="dk1"/>
              </a:solidFill>
              <a:latin typeface="Be Vietnam"/>
              <a:ea typeface="Be Vietnam"/>
              <a:cs typeface="Be Vietnam"/>
              <a:sym typeface="Be Vietnam"/>
            </a:endParaRPr>
          </a:p>
        </p:txBody>
      </p:sp>
      <p:sp>
        <p:nvSpPr>
          <p:cNvPr id="612" name="Google Shape;612;p25"/>
          <p:cNvSpPr/>
          <p:nvPr/>
        </p:nvSpPr>
        <p:spPr>
          <a:xfrm>
            <a:off x="10963736" y="146300"/>
            <a:ext cx="1925600" cy="19256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613" name="Google Shape;613;p25"/>
          <p:cNvGrpSpPr/>
          <p:nvPr/>
        </p:nvGrpSpPr>
        <p:grpSpPr>
          <a:xfrm>
            <a:off x="11335325" y="4768505"/>
            <a:ext cx="642824" cy="1173057"/>
            <a:chOff x="8463032" y="3637853"/>
            <a:chExt cx="482118" cy="879793"/>
          </a:xfrm>
        </p:grpSpPr>
        <p:grpSp>
          <p:nvGrpSpPr>
            <p:cNvPr id="614" name="Google Shape;614;p25"/>
            <p:cNvGrpSpPr/>
            <p:nvPr/>
          </p:nvGrpSpPr>
          <p:grpSpPr>
            <a:xfrm rot="-5400000">
              <a:off x="8055673" y="4045212"/>
              <a:ext cx="879793" cy="65075"/>
              <a:chOff x="689325" y="440150"/>
              <a:chExt cx="2702067" cy="199800"/>
            </a:xfrm>
          </p:grpSpPr>
          <p:sp>
            <p:nvSpPr>
              <p:cNvPr id="615" name="Google Shape;615;p25"/>
              <p:cNvSpPr/>
              <p:nvPr/>
            </p:nvSpPr>
            <p:spPr>
              <a:xfrm>
                <a:off x="689325" y="440150"/>
                <a:ext cx="199800" cy="199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6" name="Google Shape;616;p25"/>
              <p:cNvSpPr/>
              <p:nvPr/>
            </p:nvSpPr>
            <p:spPr>
              <a:xfrm>
                <a:off x="1314892" y="440150"/>
                <a:ext cx="199800" cy="199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7" name="Google Shape;617;p25"/>
              <p:cNvSpPr/>
              <p:nvPr/>
            </p:nvSpPr>
            <p:spPr>
              <a:xfrm>
                <a:off x="1940458" y="440150"/>
                <a:ext cx="199800" cy="199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8" name="Google Shape;618;p25"/>
              <p:cNvSpPr/>
              <p:nvPr/>
            </p:nvSpPr>
            <p:spPr>
              <a:xfrm>
                <a:off x="2566025" y="440150"/>
                <a:ext cx="199800" cy="199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9" name="Google Shape;619;p25"/>
              <p:cNvSpPr/>
              <p:nvPr/>
            </p:nvSpPr>
            <p:spPr>
              <a:xfrm>
                <a:off x="3191592" y="440150"/>
                <a:ext cx="199800" cy="199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20" name="Google Shape;620;p25"/>
            <p:cNvGrpSpPr/>
            <p:nvPr/>
          </p:nvGrpSpPr>
          <p:grpSpPr>
            <a:xfrm rot="-5400000">
              <a:off x="8264195" y="4045212"/>
              <a:ext cx="879793" cy="65075"/>
              <a:chOff x="689325" y="440150"/>
              <a:chExt cx="2702067" cy="199800"/>
            </a:xfrm>
          </p:grpSpPr>
          <p:sp>
            <p:nvSpPr>
              <p:cNvPr id="621" name="Google Shape;621;p25"/>
              <p:cNvSpPr/>
              <p:nvPr/>
            </p:nvSpPr>
            <p:spPr>
              <a:xfrm>
                <a:off x="689325" y="440150"/>
                <a:ext cx="199800" cy="199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2" name="Google Shape;622;p25"/>
              <p:cNvSpPr/>
              <p:nvPr/>
            </p:nvSpPr>
            <p:spPr>
              <a:xfrm>
                <a:off x="1314892" y="440150"/>
                <a:ext cx="199800" cy="199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3" name="Google Shape;623;p25"/>
              <p:cNvSpPr/>
              <p:nvPr/>
            </p:nvSpPr>
            <p:spPr>
              <a:xfrm>
                <a:off x="1940458" y="440150"/>
                <a:ext cx="199800" cy="199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4" name="Google Shape;624;p25"/>
              <p:cNvSpPr/>
              <p:nvPr/>
            </p:nvSpPr>
            <p:spPr>
              <a:xfrm>
                <a:off x="2566025" y="440150"/>
                <a:ext cx="199800" cy="199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5" name="Google Shape;625;p25"/>
              <p:cNvSpPr/>
              <p:nvPr/>
            </p:nvSpPr>
            <p:spPr>
              <a:xfrm>
                <a:off x="3191592" y="440150"/>
                <a:ext cx="199800" cy="199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26" name="Google Shape;626;p25"/>
            <p:cNvGrpSpPr/>
            <p:nvPr/>
          </p:nvGrpSpPr>
          <p:grpSpPr>
            <a:xfrm rot="-5400000">
              <a:off x="8472716" y="4045212"/>
              <a:ext cx="879793" cy="65075"/>
              <a:chOff x="689325" y="440150"/>
              <a:chExt cx="2702067" cy="199800"/>
            </a:xfrm>
          </p:grpSpPr>
          <p:sp>
            <p:nvSpPr>
              <p:cNvPr id="627" name="Google Shape;627;p25"/>
              <p:cNvSpPr/>
              <p:nvPr/>
            </p:nvSpPr>
            <p:spPr>
              <a:xfrm>
                <a:off x="689325" y="440150"/>
                <a:ext cx="199800" cy="199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8" name="Google Shape;628;p25"/>
              <p:cNvSpPr/>
              <p:nvPr/>
            </p:nvSpPr>
            <p:spPr>
              <a:xfrm>
                <a:off x="1314892" y="440150"/>
                <a:ext cx="199800" cy="199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9" name="Google Shape;629;p25"/>
              <p:cNvSpPr/>
              <p:nvPr/>
            </p:nvSpPr>
            <p:spPr>
              <a:xfrm>
                <a:off x="1940458" y="440150"/>
                <a:ext cx="199800" cy="199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30" name="Google Shape;630;p25"/>
              <p:cNvSpPr/>
              <p:nvPr/>
            </p:nvSpPr>
            <p:spPr>
              <a:xfrm>
                <a:off x="2566025" y="440150"/>
                <a:ext cx="199800" cy="199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31" name="Google Shape;631;p25"/>
              <p:cNvSpPr/>
              <p:nvPr/>
            </p:nvSpPr>
            <p:spPr>
              <a:xfrm>
                <a:off x="3191592" y="440150"/>
                <a:ext cx="199800" cy="199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2612475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26"/>
          <p:cNvSpPr/>
          <p:nvPr/>
        </p:nvSpPr>
        <p:spPr>
          <a:xfrm>
            <a:off x="369800" y="365600"/>
            <a:ext cx="11452400" cy="6126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34" name="Google Shape;634;p26"/>
          <p:cNvSpPr/>
          <p:nvPr/>
        </p:nvSpPr>
        <p:spPr>
          <a:xfrm>
            <a:off x="10497633" y="6167"/>
            <a:ext cx="1182400" cy="1182400"/>
          </a:xfrm>
          <a:prstGeom prst="ellipse">
            <a:avLst/>
          </a:prstGeom>
          <a:gradFill>
            <a:gsLst>
              <a:gs pos="0">
                <a:schemeClr val="dk2"/>
              </a:gs>
              <a:gs pos="65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635" name="Google Shape;635;p26"/>
          <p:cNvGrpSpPr/>
          <p:nvPr/>
        </p:nvGrpSpPr>
        <p:grpSpPr>
          <a:xfrm>
            <a:off x="122449" y="4840434"/>
            <a:ext cx="1564067" cy="1530545"/>
            <a:chOff x="91837" y="3630325"/>
            <a:chExt cx="1173050" cy="1147909"/>
          </a:xfrm>
        </p:grpSpPr>
        <p:grpSp>
          <p:nvGrpSpPr>
            <p:cNvPr id="636" name="Google Shape;636;p26"/>
            <p:cNvGrpSpPr/>
            <p:nvPr/>
          </p:nvGrpSpPr>
          <p:grpSpPr>
            <a:xfrm>
              <a:off x="385095" y="4296115"/>
              <a:ext cx="879793" cy="482118"/>
              <a:chOff x="7897295" y="570815"/>
              <a:chExt cx="879793" cy="482118"/>
            </a:xfrm>
          </p:grpSpPr>
          <p:grpSp>
            <p:nvGrpSpPr>
              <p:cNvPr id="637" name="Google Shape;637;p26"/>
              <p:cNvGrpSpPr/>
              <p:nvPr/>
            </p:nvGrpSpPr>
            <p:grpSpPr>
              <a:xfrm>
                <a:off x="7897295" y="570815"/>
                <a:ext cx="879793" cy="65075"/>
                <a:chOff x="689325" y="440150"/>
                <a:chExt cx="2702067" cy="199800"/>
              </a:xfrm>
            </p:grpSpPr>
            <p:sp>
              <p:nvSpPr>
                <p:cNvPr id="638" name="Google Shape;638;p26"/>
                <p:cNvSpPr/>
                <p:nvPr/>
              </p:nvSpPr>
              <p:spPr>
                <a:xfrm>
                  <a:off x="689325" y="440150"/>
                  <a:ext cx="199800" cy="1998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39" name="Google Shape;639;p26"/>
                <p:cNvSpPr/>
                <p:nvPr/>
              </p:nvSpPr>
              <p:spPr>
                <a:xfrm>
                  <a:off x="1314892" y="440150"/>
                  <a:ext cx="199800" cy="1998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40" name="Google Shape;640;p26"/>
                <p:cNvSpPr/>
                <p:nvPr/>
              </p:nvSpPr>
              <p:spPr>
                <a:xfrm>
                  <a:off x="1940458" y="440150"/>
                  <a:ext cx="199800" cy="1998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41" name="Google Shape;641;p26"/>
                <p:cNvSpPr/>
                <p:nvPr/>
              </p:nvSpPr>
              <p:spPr>
                <a:xfrm>
                  <a:off x="2566025" y="440150"/>
                  <a:ext cx="199800" cy="1998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42" name="Google Shape;642;p26"/>
                <p:cNvSpPr/>
                <p:nvPr/>
              </p:nvSpPr>
              <p:spPr>
                <a:xfrm>
                  <a:off x="3191592" y="440150"/>
                  <a:ext cx="199800" cy="1998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643" name="Google Shape;643;p26"/>
              <p:cNvGrpSpPr/>
              <p:nvPr/>
            </p:nvGrpSpPr>
            <p:grpSpPr>
              <a:xfrm>
                <a:off x="7897295" y="779337"/>
                <a:ext cx="879793" cy="65075"/>
                <a:chOff x="689325" y="440150"/>
                <a:chExt cx="2702067" cy="199800"/>
              </a:xfrm>
            </p:grpSpPr>
            <p:sp>
              <p:nvSpPr>
                <p:cNvPr id="644" name="Google Shape;644;p26"/>
                <p:cNvSpPr/>
                <p:nvPr/>
              </p:nvSpPr>
              <p:spPr>
                <a:xfrm>
                  <a:off x="689325" y="440150"/>
                  <a:ext cx="199800" cy="1998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45" name="Google Shape;645;p26"/>
                <p:cNvSpPr/>
                <p:nvPr/>
              </p:nvSpPr>
              <p:spPr>
                <a:xfrm>
                  <a:off x="1314892" y="440150"/>
                  <a:ext cx="199800" cy="1998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46" name="Google Shape;646;p26"/>
                <p:cNvSpPr/>
                <p:nvPr/>
              </p:nvSpPr>
              <p:spPr>
                <a:xfrm>
                  <a:off x="1940458" y="440150"/>
                  <a:ext cx="199800" cy="1998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47" name="Google Shape;647;p26"/>
                <p:cNvSpPr/>
                <p:nvPr/>
              </p:nvSpPr>
              <p:spPr>
                <a:xfrm>
                  <a:off x="2566025" y="440150"/>
                  <a:ext cx="199800" cy="1998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48" name="Google Shape;648;p26"/>
                <p:cNvSpPr/>
                <p:nvPr/>
              </p:nvSpPr>
              <p:spPr>
                <a:xfrm>
                  <a:off x="3191592" y="440150"/>
                  <a:ext cx="199800" cy="1998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649" name="Google Shape;649;p26"/>
              <p:cNvGrpSpPr/>
              <p:nvPr/>
            </p:nvGrpSpPr>
            <p:grpSpPr>
              <a:xfrm>
                <a:off x="7897295" y="987859"/>
                <a:ext cx="879793" cy="65075"/>
                <a:chOff x="689325" y="440150"/>
                <a:chExt cx="2702067" cy="199800"/>
              </a:xfrm>
            </p:grpSpPr>
            <p:sp>
              <p:nvSpPr>
                <p:cNvPr id="650" name="Google Shape;650;p26"/>
                <p:cNvSpPr/>
                <p:nvPr/>
              </p:nvSpPr>
              <p:spPr>
                <a:xfrm>
                  <a:off x="689325" y="440150"/>
                  <a:ext cx="199800" cy="1998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51" name="Google Shape;651;p26"/>
                <p:cNvSpPr/>
                <p:nvPr/>
              </p:nvSpPr>
              <p:spPr>
                <a:xfrm>
                  <a:off x="1314892" y="440150"/>
                  <a:ext cx="199800" cy="1998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52" name="Google Shape;652;p26"/>
                <p:cNvSpPr/>
                <p:nvPr/>
              </p:nvSpPr>
              <p:spPr>
                <a:xfrm>
                  <a:off x="1940458" y="440150"/>
                  <a:ext cx="199800" cy="1998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53" name="Google Shape;653;p26"/>
                <p:cNvSpPr/>
                <p:nvPr/>
              </p:nvSpPr>
              <p:spPr>
                <a:xfrm>
                  <a:off x="2566025" y="440150"/>
                  <a:ext cx="199800" cy="1998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54" name="Google Shape;654;p26"/>
                <p:cNvSpPr/>
                <p:nvPr/>
              </p:nvSpPr>
              <p:spPr>
                <a:xfrm>
                  <a:off x="3191592" y="440150"/>
                  <a:ext cx="199800" cy="1998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sp>
          <p:nvSpPr>
            <p:cNvPr id="655" name="Google Shape;655;p26"/>
            <p:cNvSpPr/>
            <p:nvPr/>
          </p:nvSpPr>
          <p:spPr>
            <a:xfrm>
              <a:off x="91837" y="3630325"/>
              <a:ext cx="482100" cy="482100"/>
            </a:xfrm>
            <a:prstGeom prst="ellipse">
              <a:avLst/>
            </a:pr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94877514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27"/>
          <p:cNvSpPr/>
          <p:nvPr/>
        </p:nvSpPr>
        <p:spPr>
          <a:xfrm>
            <a:off x="369800" y="365600"/>
            <a:ext cx="11452400" cy="6126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58" name="Google Shape;658;p27"/>
          <p:cNvSpPr/>
          <p:nvPr/>
        </p:nvSpPr>
        <p:spPr>
          <a:xfrm>
            <a:off x="-349596" y="5598167"/>
            <a:ext cx="1438800" cy="1438800"/>
          </a:xfrm>
          <a:prstGeom prst="ellipse">
            <a:avLst/>
          </a:prstGeom>
          <a:gradFill>
            <a:gsLst>
              <a:gs pos="0">
                <a:schemeClr val="dk2"/>
              </a:gs>
              <a:gs pos="65000">
                <a:schemeClr val="accent1"/>
              </a:gs>
              <a:gs pos="100000">
                <a:schemeClr val="lt2"/>
              </a:gs>
            </a:gsLst>
            <a:lin ang="1890073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59" name="Google Shape;659;p27"/>
          <p:cNvSpPr/>
          <p:nvPr/>
        </p:nvSpPr>
        <p:spPr>
          <a:xfrm>
            <a:off x="9047800" y="-250667"/>
            <a:ext cx="1173200" cy="11732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660" name="Google Shape;660;p27"/>
          <p:cNvGrpSpPr/>
          <p:nvPr/>
        </p:nvGrpSpPr>
        <p:grpSpPr>
          <a:xfrm>
            <a:off x="921292" y="5620559"/>
            <a:ext cx="629977" cy="642816"/>
            <a:chOff x="7800376" y="840931"/>
            <a:chExt cx="367376" cy="374834"/>
          </a:xfrm>
        </p:grpSpPr>
        <p:grpSp>
          <p:nvGrpSpPr>
            <p:cNvPr id="661" name="Google Shape;661;p27"/>
            <p:cNvGrpSpPr/>
            <p:nvPr/>
          </p:nvGrpSpPr>
          <p:grpSpPr>
            <a:xfrm>
              <a:off x="7800376" y="840931"/>
              <a:ext cx="367376" cy="50589"/>
              <a:chOff x="689325" y="440150"/>
              <a:chExt cx="1450933" cy="199800"/>
            </a:xfrm>
          </p:grpSpPr>
          <p:sp>
            <p:nvSpPr>
              <p:cNvPr id="662" name="Google Shape;662;p27"/>
              <p:cNvSpPr/>
              <p:nvPr/>
            </p:nvSpPr>
            <p:spPr>
              <a:xfrm>
                <a:off x="689325" y="440150"/>
                <a:ext cx="199800" cy="199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3" name="Google Shape;663;p27"/>
              <p:cNvSpPr/>
              <p:nvPr/>
            </p:nvSpPr>
            <p:spPr>
              <a:xfrm>
                <a:off x="1314892" y="440150"/>
                <a:ext cx="199800" cy="199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4" name="Google Shape;664;p27"/>
              <p:cNvSpPr/>
              <p:nvPr/>
            </p:nvSpPr>
            <p:spPr>
              <a:xfrm>
                <a:off x="1940458" y="440150"/>
                <a:ext cx="199800" cy="199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65" name="Google Shape;665;p27"/>
            <p:cNvGrpSpPr/>
            <p:nvPr/>
          </p:nvGrpSpPr>
          <p:grpSpPr>
            <a:xfrm>
              <a:off x="7800376" y="1003054"/>
              <a:ext cx="367376" cy="50589"/>
              <a:chOff x="689325" y="440150"/>
              <a:chExt cx="1450933" cy="199800"/>
            </a:xfrm>
          </p:grpSpPr>
          <p:sp>
            <p:nvSpPr>
              <p:cNvPr id="666" name="Google Shape;666;p27"/>
              <p:cNvSpPr/>
              <p:nvPr/>
            </p:nvSpPr>
            <p:spPr>
              <a:xfrm>
                <a:off x="689325" y="440150"/>
                <a:ext cx="199800" cy="199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7" name="Google Shape;667;p27"/>
              <p:cNvSpPr/>
              <p:nvPr/>
            </p:nvSpPr>
            <p:spPr>
              <a:xfrm>
                <a:off x="1314892" y="440150"/>
                <a:ext cx="199800" cy="199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8" name="Google Shape;668;p27"/>
              <p:cNvSpPr/>
              <p:nvPr/>
            </p:nvSpPr>
            <p:spPr>
              <a:xfrm>
                <a:off x="1940458" y="440150"/>
                <a:ext cx="199800" cy="199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69" name="Google Shape;669;p27"/>
            <p:cNvGrpSpPr/>
            <p:nvPr/>
          </p:nvGrpSpPr>
          <p:grpSpPr>
            <a:xfrm>
              <a:off x="7800376" y="1165176"/>
              <a:ext cx="367376" cy="50589"/>
              <a:chOff x="689325" y="440150"/>
              <a:chExt cx="1450933" cy="199800"/>
            </a:xfrm>
          </p:grpSpPr>
          <p:sp>
            <p:nvSpPr>
              <p:cNvPr id="670" name="Google Shape;670;p27"/>
              <p:cNvSpPr/>
              <p:nvPr/>
            </p:nvSpPr>
            <p:spPr>
              <a:xfrm>
                <a:off x="689325" y="440150"/>
                <a:ext cx="199800" cy="199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1" name="Google Shape;671;p27"/>
              <p:cNvSpPr/>
              <p:nvPr/>
            </p:nvSpPr>
            <p:spPr>
              <a:xfrm>
                <a:off x="1314892" y="440150"/>
                <a:ext cx="199800" cy="199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2" name="Google Shape;672;p27"/>
              <p:cNvSpPr/>
              <p:nvPr/>
            </p:nvSpPr>
            <p:spPr>
              <a:xfrm>
                <a:off x="1940458" y="440150"/>
                <a:ext cx="199800" cy="199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673" name="Google Shape;673;p27"/>
          <p:cNvGrpSpPr/>
          <p:nvPr/>
        </p:nvGrpSpPr>
        <p:grpSpPr>
          <a:xfrm>
            <a:off x="10439025" y="574492"/>
            <a:ext cx="1173203" cy="642816"/>
            <a:chOff x="7800376" y="840931"/>
            <a:chExt cx="684163" cy="374834"/>
          </a:xfrm>
        </p:grpSpPr>
        <p:grpSp>
          <p:nvGrpSpPr>
            <p:cNvPr id="674" name="Google Shape;674;p27"/>
            <p:cNvGrpSpPr/>
            <p:nvPr/>
          </p:nvGrpSpPr>
          <p:grpSpPr>
            <a:xfrm>
              <a:off x="7800376" y="840931"/>
              <a:ext cx="684163" cy="50589"/>
              <a:chOff x="689325" y="440150"/>
              <a:chExt cx="2702067" cy="199800"/>
            </a:xfrm>
          </p:grpSpPr>
          <p:sp>
            <p:nvSpPr>
              <p:cNvPr id="675" name="Google Shape;675;p27"/>
              <p:cNvSpPr/>
              <p:nvPr/>
            </p:nvSpPr>
            <p:spPr>
              <a:xfrm>
                <a:off x="689325" y="440150"/>
                <a:ext cx="199800" cy="199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6" name="Google Shape;676;p27"/>
              <p:cNvSpPr/>
              <p:nvPr/>
            </p:nvSpPr>
            <p:spPr>
              <a:xfrm>
                <a:off x="1314892" y="440150"/>
                <a:ext cx="199800" cy="199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7" name="Google Shape;677;p27"/>
              <p:cNvSpPr/>
              <p:nvPr/>
            </p:nvSpPr>
            <p:spPr>
              <a:xfrm>
                <a:off x="1940458" y="440150"/>
                <a:ext cx="199800" cy="199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8" name="Google Shape;678;p27"/>
              <p:cNvSpPr/>
              <p:nvPr/>
            </p:nvSpPr>
            <p:spPr>
              <a:xfrm>
                <a:off x="2566025" y="440150"/>
                <a:ext cx="199800" cy="199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9" name="Google Shape;679;p27"/>
              <p:cNvSpPr/>
              <p:nvPr/>
            </p:nvSpPr>
            <p:spPr>
              <a:xfrm>
                <a:off x="3191592" y="440150"/>
                <a:ext cx="199800" cy="199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80" name="Google Shape;680;p27"/>
            <p:cNvGrpSpPr/>
            <p:nvPr/>
          </p:nvGrpSpPr>
          <p:grpSpPr>
            <a:xfrm>
              <a:off x="7800376" y="1003054"/>
              <a:ext cx="684163" cy="50589"/>
              <a:chOff x="689325" y="440150"/>
              <a:chExt cx="2702067" cy="199800"/>
            </a:xfrm>
          </p:grpSpPr>
          <p:sp>
            <p:nvSpPr>
              <p:cNvPr id="681" name="Google Shape;681;p27"/>
              <p:cNvSpPr/>
              <p:nvPr/>
            </p:nvSpPr>
            <p:spPr>
              <a:xfrm>
                <a:off x="689325" y="440150"/>
                <a:ext cx="199800" cy="199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2" name="Google Shape;682;p27"/>
              <p:cNvSpPr/>
              <p:nvPr/>
            </p:nvSpPr>
            <p:spPr>
              <a:xfrm>
                <a:off x="1314892" y="440150"/>
                <a:ext cx="199800" cy="199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3" name="Google Shape;683;p27"/>
              <p:cNvSpPr/>
              <p:nvPr/>
            </p:nvSpPr>
            <p:spPr>
              <a:xfrm>
                <a:off x="1940458" y="440150"/>
                <a:ext cx="199800" cy="199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4" name="Google Shape;684;p27"/>
              <p:cNvSpPr/>
              <p:nvPr/>
            </p:nvSpPr>
            <p:spPr>
              <a:xfrm>
                <a:off x="2566025" y="440150"/>
                <a:ext cx="199800" cy="199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5" name="Google Shape;685;p27"/>
              <p:cNvSpPr/>
              <p:nvPr/>
            </p:nvSpPr>
            <p:spPr>
              <a:xfrm>
                <a:off x="3191592" y="440150"/>
                <a:ext cx="199800" cy="199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86" name="Google Shape;686;p27"/>
            <p:cNvGrpSpPr/>
            <p:nvPr/>
          </p:nvGrpSpPr>
          <p:grpSpPr>
            <a:xfrm>
              <a:off x="7800376" y="1165176"/>
              <a:ext cx="684163" cy="50589"/>
              <a:chOff x="689325" y="440150"/>
              <a:chExt cx="2702067" cy="199800"/>
            </a:xfrm>
          </p:grpSpPr>
          <p:sp>
            <p:nvSpPr>
              <p:cNvPr id="687" name="Google Shape;687;p27"/>
              <p:cNvSpPr/>
              <p:nvPr/>
            </p:nvSpPr>
            <p:spPr>
              <a:xfrm>
                <a:off x="689325" y="440150"/>
                <a:ext cx="199800" cy="199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8" name="Google Shape;688;p27"/>
              <p:cNvSpPr/>
              <p:nvPr/>
            </p:nvSpPr>
            <p:spPr>
              <a:xfrm>
                <a:off x="1314892" y="440150"/>
                <a:ext cx="199800" cy="199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9" name="Google Shape;689;p27"/>
              <p:cNvSpPr/>
              <p:nvPr/>
            </p:nvSpPr>
            <p:spPr>
              <a:xfrm>
                <a:off x="1940458" y="440150"/>
                <a:ext cx="199800" cy="199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0" name="Google Shape;690;p27"/>
              <p:cNvSpPr/>
              <p:nvPr/>
            </p:nvSpPr>
            <p:spPr>
              <a:xfrm>
                <a:off x="2566025" y="440150"/>
                <a:ext cx="199800" cy="199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1" name="Google Shape;691;p27"/>
              <p:cNvSpPr/>
              <p:nvPr/>
            </p:nvSpPr>
            <p:spPr>
              <a:xfrm>
                <a:off x="3191592" y="440150"/>
                <a:ext cx="199800" cy="199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31194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"/>
          <p:cNvSpPr/>
          <p:nvPr/>
        </p:nvSpPr>
        <p:spPr>
          <a:xfrm>
            <a:off x="369800" y="365600"/>
            <a:ext cx="11452400" cy="6126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5" name="Google Shape;65;p4"/>
          <p:cNvSpPr txBox="1">
            <a:spLocks noGrp="1"/>
          </p:cNvSpPr>
          <p:nvPr>
            <p:ph type="body" idx="1"/>
          </p:nvPr>
        </p:nvSpPr>
        <p:spPr>
          <a:xfrm>
            <a:off x="960000" y="1465276"/>
            <a:ext cx="10272000" cy="462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0639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AutoNum type="arabicPeriod"/>
              <a:defRPr sz="1600">
                <a:solidFill>
                  <a:schemeClr val="lt1"/>
                </a:solidFill>
              </a:defRPr>
            </a:lvl1pPr>
            <a:lvl2pPr marL="1219170" lvl="1" indent="-40639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lphaLcPeriod"/>
              <a:defRPr sz="1600">
                <a:solidFill>
                  <a:schemeClr val="lt1"/>
                </a:solidFill>
              </a:defRPr>
            </a:lvl2pPr>
            <a:lvl3pPr marL="1828754" lvl="2" indent="-40639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romanLcPeriod"/>
              <a:defRPr sz="1600">
                <a:solidFill>
                  <a:schemeClr val="lt1"/>
                </a:solidFill>
              </a:defRPr>
            </a:lvl3pPr>
            <a:lvl4pPr marL="2438339" lvl="3" indent="-40639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rabicPeriod"/>
              <a:defRPr sz="1600">
                <a:solidFill>
                  <a:schemeClr val="lt1"/>
                </a:solidFill>
              </a:defRPr>
            </a:lvl4pPr>
            <a:lvl5pPr marL="3047924" lvl="4" indent="-40639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lphaLcPeriod"/>
              <a:defRPr sz="1600">
                <a:solidFill>
                  <a:schemeClr val="lt1"/>
                </a:solidFill>
              </a:defRPr>
            </a:lvl5pPr>
            <a:lvl6pPr marL="3657509" lvl="5" indent="-40639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romanLcPeriod"/>
              <a:defRPr sz="1600">
                <a:solidFill>
                  <a:schemeClr val="lt1"/>
                </a:solidFill>
              </a:defRPr>
            </a:lvl6pPr>
            <a:lvl7pPr marL="4267093" lvl="6" indent="-40639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rabicPeriod"/>
              <a:defRPr sz="1600">
                <a:solidFill>
                  <a:schemeClr val="lt1"/>
                </a:solidFill>
              </a:defRPr>
            </a:lvl7pPr>
            <a:lvl8pPr marL="4876678" lvl="7" indent="-40639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lphaLcPeriod"/>
              <a:defRPr sz="1600">
                <a:solidFill>
                  <a:schemeClr val="lt1"/>
                </a:solidFill>
              </a:defRPr>
            </a:lvl8pPr>
            <a:lvl9pPr marL="5486263" lvl="8" indent="-40639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romanLcPeriod"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4"/>
          <p:cNvSpPr txBox="1">
            <a:spLocks noGrp="1"/>
          </p:cNvSpPr>
          <p:nvPr>
            <p:ph type="title"/>
          </p:nvPr>
        </p:nvSpPr>
        <p:spPr>
          <a:xfrm>
            <a:off x="960000" y="516800"/>
            <a:ext cx="8674400" cy="78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Font typeface="Fredoka One"/>
              <a:buNone/>
              <a:defRPr sz="42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4800"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4800"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4800"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4800"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4800"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4800"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4800"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4800"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10445797" y="563767"/>
            <a:ext cx="1968603" cy="1182400"/>
            <a:chOff x="7834348" y="422825"/>
            <a:chExt cx="1476452" cy="886800"/>
          </a:xfrm>
        </p:grpSpPr>
        <p:sp>
          <p:nvSpPr>
            <p:cNvPr id="68" name="Google Shape;68;p4"/>
            <p:cNvSpPr/>
            <p:nvPr/>
          </p:nvSpPr>
          <p:spPr>
            <a:xfrm>
              <a:off x="8424000" y="422825"/>
              <a:ext cx="886800" cy="8868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65000">
                  <a:schemeClr val="accent1"/>
                </a:gs>
                <a:gs pos="100000">
                  <a:schemeClr val="lt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69" name="Google Shape;69;p4"/>
            <p:cNvGrpSpPr/>
            <p:nvPr/>
          </p:nvGrpSpPr>
          <p:grpSpPr>
            <a:xfrm>
              <a:off x="7834348" y="426600"/>
              <a:ext cx="879902" cy="482112"/>
              <a:chOff x="7800376" y="840931"/>
              <a:chExt cx="684163" cy="374834"/>
            </a:xfrm>
          </p:grpSpPr>
          <p:grpSp>
            <p:nvGrpSpPr>
              <p:cNvPr id="70" name="Google Shape;70;p4"/>
              <p:cNvGrpSpPr/>
              <p:nvPr/>
            </p:nvGrpSpPr>
            <p:grpSpPr>
              <a:xfrm>
                <a:off x="7800376" y="840931"/>
                <a:ext cx="684163" cy="50589"/>
                <a:chOff x="689325" y="440150"/>
                <a:chExt cx="2702067" cy="199800"/>
              </a:xfrm>
            </p:grpSpPr>
            <p:sp>
              <p:nvSpPr>
                <p:cNvPr id="71" name="Google Shape;71;p4"/>
                <p:cNvSpPr/>
                <p:nvPr/>
              </p:nvSpPr>
              <p:spPr>
                <a:xfrm>
                  <a:off x="689325" y="440150"/>
                  <a:ext cx="199800" cy="1998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2" name="Google Shape;72;p4"/>
                <p:cNvSpPr/>
                <p:nvPr/>
              </p:nvSpPr>
              <p:spPr>
                <a:xfrm>
                  <a:off x="1314892" y="440150"/>
                  <a:ext cx="199800" cy="1998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3" name="Google Shape;73;p4"/>
                <p:cNvSpPr/>
                <p:nvPr/>
              </p:nvSpPr>
              <p:spPr>
                <a:xfrm>
                  <a:off x="1940458" y="440150"/>
                  <a:ext cx="199800" cy="1998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4" name="Google Shape;74;p4"/>
                <p:cNvSpPr/>
                <p:nvPr/>
              </p:nvSpPr>
              <p:spPr>
                <a:xfrm>
                  <a:off x="2566025" y="440150"/>
                  <a:ext cx="199800" cy="1998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5" name="Google Shape;75;p4"/>
                <p:cNvSpPr/>
                <p:nvPr/>
              </p:nvSpPr>
              <p:spPr>
                <a:xfrm>
                  <a:off x="3191592" y="440150"/>
                  <a:ext cx="199800" cy="1998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76" name="Google Shape;76;p4"/>
              <p:cNvGrpSpPr/>
              <p:nvPr/>
            </p:nvGrpSpPr>
            <p:grpSpPr>
              <a:xfrm>
                <a:off x="7800376" y="1003054"/>
                <a:ext cx="684163" cy="50589"/>
                <a:chOff x="689325" y="440150"/>
                <a:chExt cx="2702067" cy="199800"/>
              </a:xfrm>
            </p:grpSpPr>
            <p:sp>
              <p:nvSpPr>
                <p:cNvPr id="77" name="Google Shape;77;p4"/>
                <p:cNvSpPr/>
                <p:nvPr/>
              </p:nvSpPr>
              <p:spPr>
                <a:xfrm>
                  <a:off x="689325" y="440150"/>
                  <a:ext cx="199800" cy="1998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8" name="Google Shape;78;p4"/>
                <p:cNvSpPr/>
                <p:nvPr/>
              </p:nvSpPr>
              <p:spPr>
                <a:xfrm>
                  <a:off x="1314892" y="440150"/>
                  <a:ext cx="199800" cy="1998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9" name="Google Shape;79;p4"/>
                <p:cNvSpPr/>
                <p:nvPr/>
              </p:nvSpPr>
              <p:spPr>
                <a:xfrm>
                  <a:off x="1940458" y="440150"/>
                  <a:ext cx="199800" cy="1998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80" name="Google Shape;80;p4"/>
                <p:cNvSpPr/>
                <p:nvPr/>
              </p:nvSpPr>
              <p:spPr>
                <a:xfrm>
                  <a:off x="2566025" y="440150"/>
                  <a:ext cx="199800" cy="1998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81" name="Google Shape;81;p4"/>
                <p:cNvSpPr/>
                <p:nvPr/>
              </p:nvSpPr>
              <p:spPr>
                <a:xfrm>
                  <a:off x="3191592" y="440150"/>
                  <a:ext cx="199800" cy="1998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82" name="Google Shape;82;p4"/>
              <p:cNvGrpSpPr/>
              <p:nvPr/>
            </p:nvGrpSpPr>
            <p:grpSpPr>
              <a:xfrm>
                <a:off x="7800376" y="1165176"/>
                <a:ext cx="684163" cy="50589"/>
                <a:chOff x="689325" y="440150"/>
                <a:chExt cx="2702067" cy="199800"/>
              </a:xfrm>
            </p:grpSpPr>
            <p:sp>
              <p:nvSpPr>
                <p:cNvPr id="83" name="Google Shape;83;p4"/>
                <p:cNvSpPr/>
                <p:nvPr/>
              </p:nvSpPr>
              <p:spPr>
                <a:xfrm>
                  <a:off x="689325" y="440150"/>
                  <a:ext cx="199800" cy="1998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84" name="Google Shape;84;p4"/>
                <p:cNvSpPr/>
                <p:nvPr/>
              </p:nvSpPr>
              <p:spPr>
                <a:xfrm>
                  <a:off x="1314892" y="440150"/>
                  <a:ext cx="199800" cy="1998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85" name="Google Shape;85;p4"/>
                <p:cNvSpPr/>
                <p:nvPr/>
              </p:nvSpPr>
              <p:spPr>
                <a:xfrm>
                  <a:off x="1940458" y="440150"/>
                  <a:ext cx="199800" cy="1998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86" name="Google Shape;86;p4"/>
                <p:cNvSpPr/>
                <p:nvPr/>
              </p:nvSpPr>
              <p:spPr>
                <a:xfrm>
                  <a:off x="2566025" y="440150"/>
                  <a:ext cx="199800" cy="1998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87" name="Google Shape;87;p4"/>
                <p:cNvSpPr/>
                <p:nvPr/>
              </p:nvSpPr>
              <p:spPr>
                <a:xfrm>
                  <a:off x="3191592" y="440150"/>
                  <a:ext cx="199800" cy="1998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  <p:sp>
        <p:nvSpPr>
          <p:cNvPr id="88" name="Google Shape;88;p4"/>
          <p:cNvSpPr/>
          <p:nvPr/>
        </p:nvSpPr>
        <p:spPr>
          <a:xfrm>
            <a:off x="189949" y="4692233"/>
            <a:ext cx="642800" cy="6428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314778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"/>
          <p:cNvSpPr/>
          <p:nvPr/>
        </p:nvSpPr>
        <p:spPr>
          <a:xfrm>
            <a:off x="4177600" y="365600"/>
            <a:ext cx="7644400" cy="6126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1" name="Google Shape;91;p5"/>
          <p:cNvSpPr txBox="1">
            <a:spLocks noGrp="1"/>
          </p:cNvSpPr>
          <p:nvPr>
            <p:ph type="title" hasCustomPrompt="1"/>
          </p:nvPr>
        </p:nvSpPr>
        <p:spPr>
          <a:xfrm>
            <a:off x="4645049" y="2251887"/>
            <a:ext cx="1024000" cy="70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2" name="Google Shape;92;p5"/>
          <p:cNvSpPr txBox="1">
            <a:spLocks noGrp="1"/>
          </p:cNvSpPr>
          <p:nvPr>
            <p:ph type="subTitle" idx="1"/>
          </p:nvPr>
        </p:nvSpPr>
        <p:spPr>
          <a:xfrm>
            <a:off x="5838100" y="1962041"/>
            <a:ext cx="4593600" cy="49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accent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accent1"/>
                </a:solidFill>
                <a:latin typeface="Be Vietnam"/>
                <a:ea typeface="Be Vietnam"/>
                <a:cs typeface="Be Vietnam"/>
                <a:sym typeface="Be Vietna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accent1"/>
                </a:solidFill>
                <a:latin typeface="Be Vietnam"/>
                <a:ea typeface="Be Vietnam"/>
                <a:cs typeface="Be Vietnam"/>
                <a:sym typeface="Be Vietna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accent1"/>
                </a:solidFill>
                <a:latin typeface="Be Vietnam"/>
                <a:ea typeface="Be Vietnam"/>
                <a:cs typeface="Be Vietnam"/>
                <a:sym typeface="Be Vietna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accent1"/>
                </a:solidFill>
                <a:latin typeface="Be Vietnam"/>
                <a:ea typeface="Be Vietnam"/>
                <a:cs typeface="Be Vietnam"/>
                <a:sym typeface="Be Vietna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accent1"/>
                </a:solidFill>
                <a:latin typeface="Be Vietnam"/>
                <a:ea typeface="Be Vietnam"/>
                <a:cs typeface="Be Vietnam"/>
                <a:sym typeface="Be Vietna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accent1"/>
                </a:solidFill>
                <a:latin typeface="Be Vietnam"/>
                <a:ea typeface="Be Vietnam"/>
                <a:cs typeface="Be Vietnam"/>
                <a:sym typeface="Be Vietna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accent1"/>
                </a:solidFill>
                <a:latin typeface="Be Vietnam"/>
                <a:ea typeface="Be Vietnam"/>
                <a:cs typeface="Be Vietnam"/>
                <a:sym typeface="Be Vietna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accent1"/>
                </a:solidFill>
                <a:latin typeface="Be Vietnam"/>
                <a:ea typeface="Be Vietnam"/>
                <a:cs typeface="Be Vietnam"/>
                <a:sym typeface="Be Vietnam"/>
              </a:defRPr>
            </a:lvl9pPr>
          </a:lstStyle>
          <a:p>
            <a:endParaRPr/>
          </a:p>
        </p:txBody>
      </p:sp>
      <p:sp>
        <p:nvSpPr>
          <p:cNvPr id="93" name="Google Shape;93;p5"/>
          <p:cNvSpPr txBox="1">
            <a:spLocks noGrp="1"/>
          </p:cNvSpPr>
          <p:nvPr>
            <p:ph type="subTitle" idx="2"/>
          </p:nvPr>
        </p:nvSpPr>
        <p:spPr>
          <a:xfrm>
            <a:off x="5838100" y="2422400"/>
            <a:ext cx="4593600" cy="93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5"/>
          <p:cNvSpPr txBox="1">
            <a:spLocks noGrp="1"/>
          </p:cNvSpPr>
          <p:nvPr>
            <p:ph type="title" idx="3" hasCustomPrompt="1"/>
          </p:nvPr>
        </p:nvSpPr>
        <p:spPr>
          <a:xfrm>
            <a:off x="4645049" y="4287664"/>
            <a:ext cx="1024000" cy="70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5" name="Google Shape;95;p5"/>
          <p:cNvSpPr txBox="1">
            <a:spLocks noGrp="1"/>
          </p:cNvSpPr>
          <p:nvPr>
            <p:ph type="subTitle" idx="4"/>
          </p:nvPr>
        </p:nvSpPr>
        <p:spPr>
          <a:xfrm>
            <a:off x="5838103" y="3999456"/>
            <a:ext cx="4593600" cy="49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accent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accent1"/>
                </a:solidFill>
                <a:latin typeface="Be Vietnam"/>
                <a:ea typeface="Be Vietnam"/>
                <a:cs typeface="Be Vietnam"/>
                <a:sym typeface="Be Vietna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accent1"/>
                </a:solidFill>
                <a:latin typeface="Be Vietnam"/>
                <a:ea typeface="Be Vietnam"/>
                <a:cs typeface="Be Vietnam"/>
                <a:sym typeface="Be Vietna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accent1"/>
                </a:solidFill>
                <a:latin typeface="Be Vietnam"/>
                <a:ea typeface="Be Vietnam"/>
                <a:cs typeface="Be Vietnam"/>
                <a:sym typeface="Be Vietna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accent1"/>
                </a:solidFill>
                <a:latin typeface="Be Vietnam"/>
                <a:ea typeface="Be Vietnam"/>
                <a:cs typeface="Be Vietnam"/>
                <a:sym typeface="Be Vietna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accent1"/>
                </a:solidFill>
                <a:latin typeface="Be Vietnam"/>
                <a:ea typeface="Be Vietnam"/>
                <a:cs typeface="Be Vietnam"/>
                <a:sym typeface="Be Vietna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accent1"/>
                </a:solidFill>
                <a:latin typeface="Be Vietnam"/>
                <a:ea typeface="Be Vietnam"/>
                <a:cs typeface="Be Vietnam"/>
                <a:sym typeface="Be Vietna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accent1"/>
                </a:solidFill>
                <a:latin typeface="Be Vietnam"/>
                <a:ea typeface="Be Vietnam"/>
                <a:cs typeface="Be Vietnam"/>
                <a:sym typeface="Be Vietna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accent1"/>
                </a:solidFill>
                <a:latin typeface="Be Vietnam"/>
                <a:ea typeface="Be Vietnam"/>
                <a:cs typeface="Be Vietnam"/>
                <a:sym typeface="Be Vietnam"/>
              </a:defRPr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subTitle" idx="5"/>
          </p:nvPr>
        </p:nvSpPr>
        <p:spPr>
          <a:xfrm>
            <a:off x="5838103" y="4458169"/>
            <a:ext cx="4593600" cy="93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title" idx="6"/>
          </p:nvPr>
        </p:nvSpPr>
        <p:spPr>
          <a:xfrm>
            <a:off x="4494800" y="516800"/>
            <a:ext cx="5139600" cy="78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42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4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4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4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4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4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4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4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4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98" name="Google Shape;98;p5"/>
          <p:cNvSpPr/>
          <p:nvPr/>
        </p:nvSpPr>
        <p:spPr>
          <a:xfrm>
            <a:off x="10805867" y="-480800"/>
            <a:ext cx="1787200" cy="1787200"/>
          </a:xfrm>
          <a:prstGeom prst="ellipse">
            <a:avLst/>
          </a:prstGeom>
          <a:gradFill>
            <a:gsLst>
              <a:gs pos="0">
                <a:schemeClr val="dk2"/>
              </a:gs>
              <a:gs pos="65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99" name="Google Shape;99;p5"/>
          <p:cNvGrpSpPr/>
          <p:nvPr/>
        </p:nvGrpSpPr>
        <p:grpSpPr>
          <a:xfrm>
            <a:off x="10913842" y="719325"/>
            <a:ext cx="629977" cy="642816"/>
            <a:chOff x="7800376" y="840931"/>
            <a:chExt cx="367376" cy="374834"/>
          </a:xfrm>
        </p:grpSpPr>
        <p:grpSp>
          <p:nvGrpSpPr>
            <p:cNvPr id="100" name="Google Shape;100;p5"/>
            <p:cNvGrpSpPr/>
            <p:nvPr/>
          </p:nvGrpSpPr>
          <p:grpSpPr>
            <a:xfrm>
              <a:off x="7800376" y="840931"/>
              <a:ext cx="367376" cy="50589"/>
              <a:chOff x="689325" y="440150"/>
              <a:chExt cx="1450933" cy="199800"/>
            </a:xfrm>
          </p:grpSpPr>
          <p:sp>
            <p:nvSpPr>
              <p:cNvPr id="101" name="Google Shape;101;p5"/>
              <p:cNvSpPr/>
              <p:nvPr/>
            </p:nvSpPr>
            <p:spPr>
              <a:xfrm>
                <a:off x="689325" y="440150"/>
                <a:ext cx="199800" cy="199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2" name="Google Shape;102;p5"/>
              <p:cNvSpPr/>
              <p:nvPr/>
            </p:nvSpPr>
            <p:spPr>
              <a:xfrm>
                <a:off x="1314892" y="440150"/>
                <a:ext cx="199800" cy="199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3" name="Google Shape;103;p5"/>
              <p:cNvSpPr/>
              <p:nvPr/>
            </p:nvSpPr>
            <p:spPr>
              <a:xfrm>
                <a:off x="1940458" y="440150"/>
                <a:ext cx="199800" cy="199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4" name="Google Shape;104;p5"/>
            <p:cNvGrpSpPr/>
            <p:nvPr/>
          </p:nvGrpSpPr>
          <p:grpSpPr>
            <a:xfrm>
              <a:off x="7800376" y="1003054"/>
              <a:ext cx="367376" cy="50589"/>
              <a:chOff x="689325" y="440150"/>
              <a:chExt cx="1450933" cy="199800"/>
            </a:xfrm>
          </p:grpSpPr>
          <p:sp>
            <p:nvSpPr>
              <p:cNvPr id="105" name="Google Shape;105;p5"/>
              <p:cNvSpPr/>
              <p:nvPr/>
            </p:nvSpPr>
            <p:spPr>
              <a:xfrm>
                <a:off x="689325" y="440150"/>
                <a:ext cx="199800" cy="199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6" name="Google Shape;106;p5"/>
              <p:cNvSpPr/>
              <p:nvPr/>
            </p:nvSpPr>
            <p:spPr>
              <a:xfrm>
                <a:off x="1314892" y="440150"/>
                <a:ext cx="199800" cy="199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" name="Google Shape;107;p5"/>
              <p:cNvSpPr/>
              <p:nvPr/>
            </p:nvSpPr>
            <p:spPr>
              <a:xfrm>
                <a:off x="1940458" y="440150"/>
                <a:ext cx="199800" cy="199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8" name="Google Shape;108;p5"/>
            <p:cNvGrpSpPr/>
            <p:nvPr/>
          </p:nvGrpSpPr>
          <p:grpSpPr>
            <a:xfrm>
              <a:off x="7800376" y="1165176"/>
              <a:ext cx="367376" cy="50589"/>
              <a:chOff x="689325" y="440150"/>
              <a:chExt cx="1450933" cy="199800"/>
            </a:xfrm>
          </p:grpSpPr>
          <p:sp>
            <p:nvSpPr>
              <p:cNvPr id="109" name="Google Shape;109;p5"/>
              <p:cNvSpPr/>
              <p:nvPr/>
            </p:nvSpPr>
            <p:spPr>
              <a:xfrm>
                <a:off x="689325" y="440150"/>
                <a:ext cx="199800" cy="199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0" name="Google Shape;110;p5"/>
              <p:cNvSpPr/>
              <p:nvPr/>
            </p:nvSpPr>
            <p:spPr>
              <a:xfrm>
                <a:off x="1314892" y="440150"/>
                <a:ext cx="199800" cy="199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1" name="Google Shape;111;p5"/>
              <p:cNvSpPr/>
              <p:nvPr/>
            </p:nvSpPr>
            <p:spPr>
              <a:xfrm>
                <a:off x="1940458" y="440150"/>
                <a:ext cx="199800" cy="199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12" name="Google Shape;112;p5"/>
          <p:cNvSpPr/>
          <p:nvPr/>
        </p:nvSpPr>
        <p:spPr>
          <a:xfrm>
            <a:off x="10152433" y="5941767"/>
            <a:ext cx="1076400" cy="10764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6538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"/>
          <p:cNvSpPr/>
          <p:nvPr/>
        </p:nvSpPr>
        <p:spPr>
          <a:xfrm>
            <a:off x="369800" y="365600"/>
            <a:ext cx="7644800" cy="6126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32" name="Google Shape;132;p7"/>
          <p:cNvGrpSpPr/>
          <p:nvPr/>
        </p:nvGrpSpPr>
        <p:grpSpPr>
          <a:xfrm>
            <a:off x="579759" y="5646792"/>
            <a:ext cx="629977" cy="642816"/>
            <a:chOff x="7800376" y="840931"/>
            <a:chExt cx="367376" cy="374834"/>
          </a:xfrm>
        </p:grpSpPr>
        <p:grpSp>
          <p:nvGrpSpPr>
            <p:cNvPr id="133" name="Google Shape;133;p7"/>
            <p:cNvGrpSpPr/>
            <p:nvPr/>
          </p:nvGrpSpPr>
          <p:grpSpPr>
            <a:xfrm>
              <a:off x="7800376" y="840931"/>
              <a:ext cx="367376" cy="50589"/>
              <a:chOff x="689325" y="440150"/>
              <a:chExt cx="1450933" cy="199800"/>
            </a:xfrm>
          </p:grpSpPr>
          <p:sp>
            <p:nvSpPr>
              <p:cNvPr id="134" name="Google Shape;134;p7"/>
              <p:cNvSpPr/>
              <p:nvPr/>
            </p:nvSpPr>
            <p:spPr>
              <a:xfrm>
                <a:off x="689325" y="440150"/>
                <a:ext cx="199800" cy="199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5" name="Google Shape;135;p7"/>
              <p:cNvSpPr/>
              <p:nvPr/>
            </p:nvSpPr>
            <p:spPr>
              <a:xfrm>
                <a:off x="1314892" y="440150"/>
                <a:ext cx="199800" cy="199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6" name="Google Shape;136;p7"/>
              <p:cNvSpPr/>
              <p:nvPr/>
            </p:nvSpPr>
            <p:spPr>
              <a:xfrm>
                <a:off x="1940458" y="440150"/>
                <a:ext cx="199800" cy="199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37" name="Google Shape;137;p7"/>
            <p:cNvGrpSpPr/>
            <p:nvPr/>
          </p:nvGrpSpPr>
          <p:grpSpPr>
            <a:xfrm>
              <a:off x="7800376" y="1003054"/>
              <a:ext cx="367376" cy="50589"/>
              <a:chOff x="689325" y="440150"/>
              <a:chExt cx="1450933" cy="199800"/>
            </a:xfrm>
          </p:grpSpPr>
          <p:sp>
            <p:nvSpPr>
              <p:cNvPr id="138" name="Google Shape;138;p7"/>
              <p:cNvSpPr/>
              <p:nvPr/>
            </p:nvSpPr>
            <p:spPr>
              <a:xfrm>
                <a:off x="689325" y="440150"/>
                <a:ext cx="199800" cy="199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9" name="Google Shape;139;p7"/>
              <p:cNvSpPr/>
              <p:nvPr/>
            </p:nvSpPr>
            <p:spPr>
              <a:xfrm>
                <a:off x="1314892" y="440150"/>
                <a:ext cx="199800" cy="199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0" name="Google Shape;140;p7"/>
              <p:cNvSpPr/>
              <p:nvPr/>
            </p:nvSpPr>
            <p:spPr>
              <a:xfrm>
                <a:off x="1940458" y="440150"/>
                <a:ext cx="199800" cy="199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41" name="Google Shape;141;p7"/>
            <p:cNvGrpSpPr/>
            <p:nvPr/>
          </p:nvGrpSpPr>
          <p:grpSpPr>
            <a:xfrm>
              <a:off x="7800376" y="1165176"/>
              <a:ext cx="367376" cy="50589"/>
              <a:chOff x="689325" y="440150"/>
              <a:chExt cx="1450933" cy="199800"/>
            </a:xfrm>
          </p:grpSpPr>
          <p:sp>
            <p:nvSpPr>
              <p:cNvPr id="142" name="Google Shape;142;p7"/>
              <p:cNvSpPr/>
              <p:nvPr/>
            </p:nvSpPr>
            <p:spPr>
              <a:xfrm>
                <a:off x="689325" y="440150"/>
                <a:ext cx="199800" cy="199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3" name="Google Shape;143;p7"/>
              <p:cNvSpPr/>
              <p:nvPr/>
            </p:nvSpPr>
            <p:spPr>
              <a:xfrm>
                <a:off x="1314892" y="440150"/>
                <a:ext cx="199800" cy="199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4" name="Google Shape;144;p7"/>
              <p:cNvSpPr/>
              <p:nvPr/>
            </p:nvSpPr>
            <p:spPr>
              <a:xfrm>
                <a:off x="1940458" y="440150"/>
                <a:ext cx="199800" cy="199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45" name="Google Shape;145;p7"/>
          <p:cNvSpPr txBox="1">
            <a:spLocks noGrp="1"/>
          </p:cNvSpPr>
          <p:nvPr>
            <p:ph type="body" idx="1"/>
          </p:nvPr>
        </p:nvSpPr>
        <p:spPr>
          <a:xfrm>
            <a:off x="960000" y="1882083"/>
            <a:ext cx="4966000" cy="35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●"/>
              <a:defRPr sz="2133">
                <a:solidFill>
                  <a:schemeClr val="lt1"/>
                </a:solidFill>
              </a:defRPr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2133">
                <a:solidFill>
                  <a:schemeClr val="lt1"/>
                </a:solidFill>
              </a:defRPr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2133">
                <a:solidFill>
                  <a:schemeClr val="lt1"/>
                </a:solidFill>
              </a:defRPr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2133">
                <a:solidFill>
                  <a:schemeClr val="lt1"/>
                </a:solidFill>
              </a:defRPr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2133">
                <a:solidFill>
                  <a:schemeClr val="lt1"/>
                </a:solidFill>
              </a:defRPr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2133">
                <a:solidFill>
                  <a:schemeClr val="lt1"/>
                </a:solidFill>
              </a:defRPr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2133">
                <a:solidFill>
                  <a:schemeClr val="lt1"/>
                </a:solidFill>
              </a:defRPr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2133">
                <a:solidFill>
                  <a:schemeClr val="lt1"/>
                </a:solidFill>
              </a:defRPr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2133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6" name="Google Shape;146;p7"/>
          <p:cNvSpPr txBox="1">
            <a:spLocks noGrp="1"/>
          </p:cNvSpPr>
          <p:nvPr>
            <p:ph type="title"/>
          </p:nvPr>
        </p:nvSpPr>
        <p:spPr>
          <a:xfrm>
            <a:off x="960000" y="516800"/>
            <a:ext cx="6737200" cy="78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42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4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4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4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4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4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4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4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4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72711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oogle Shape;148;p8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149" name="Google Shape;149;p8"/>
            <p:cNvSpPr/>
            <p:nvPr/>
          </p:nvSpPr>
          <p:spPr>
            <a:xfrm>
              <a:off x="0" y="0"/>
              <a:ext cx="9144000" cy="539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" name="Google Shape;150;p8"/>
            <p:cNvSpPr/>
            <p:nvPr/>
          </p:nvSpPr>
          <p:spPr>
            <a:xfrm>
              <a:off x="8604600" y="0"/>
              <a:ext cx="539400" cy="514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51" name="Google Shape;151;p8"/>
          <p:cNvSpPr/>
          <p:nvPr/>
        </p:nvSpPr>
        <p:spPr>
          <a:xfrm>
            <a:off x="9312433" y="-451833"/>
            <a:ext cx="1340000" cy="13400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8100019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2" name="Google Shape;152;p8"/>
          <p:cNvSpPr/>
          <p:nvPr/>
        </p:nvSpPr>
        <p:spPr>
          <a:xfrm>
            <a:off x="8736033" y="4898367"/>
            <a:ext cx="2492800" cy="2492800"/>
          </a:xfrm>
          <a:prstGeom prst="ellipse">
            <a:avLst/>
          </a:prstGeom>
          <a:gradFill>
            <a:gsLst>
              <a:gs pos="0">
                <a:schemeClr val="dk2"/>
              </a:gs>
              <a:gs pos="65000">
                <a:schemeClr val="accent1"/>
              </a:gs>
              <a:gs pos="100000">
                <a:schemeClr val="lt2"/>
              </a:gs>
            </a:gsLst>
            <a:lin ang="1890073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53" name="Google Shape;153;p8"/>
          <p:cNvGrpSpPr/>
          <p:nvPr/>
        </p:nvGrpSpPr>
        <p:grpSpPr>
          <a:xfrm>
            <a:off x="7980292" y="5823359"/>
            <a:ext cx="1173203" cy="642816"/>
            <a:chOff x="7800376" y="840931"/>
            <a:chExt cx="684163" cy="374834"/>
          </a:xfrm>
        </p:grpSpPr>
        <p:grpSp>
          <p:nvGrpSpPr>
            <p:cNvPr id="154" name="Google Shape;154;p8"/>
            <p:cNvGrpSpPr/>
            <p:nvPr/>
          </p:nvGrpSpPr>
          <p:grpSpPr>
            <a:xfrm>
              <a:off x="7800376" y="840931"/>
              <a:ext cx="684163" cy="50589"/>
              <a:chOff x="689325" y="440150"/>
              <a:chExt cx="2702067" cy="199800"/>
            </a:xfrm>
          </p:grpSpPr>
          <p:sp>
            <p:nvSpPr>
              <p:cNvPr id="155" name="Google Shape;155;p8"/>
              <p:cNvSpPr/>
              <p:nvPr/>
            </p:nvSpPr>
            <p:spPr>
              <a:xfrm>
                <a:off x="689325" y="440150"/>
                <a:ext cx="199800" cy="199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6" name="Google Shape;156;p8"/>
              <p:cNvSpPr/>
              <p:nvPr/>
            </p:nvSpPr>
            <p:spPr>
              <a:xfrm>
                <a:off x="1314892" y="440150"/>
                <a:ext cx="199800" cy="199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7" name="Google Shape;157;p8"/>
              <p:cNvSpPr/>
              <p:nvPr/>
            </p:nvSpPr>
            <p:spPr>
              <a:xfrm>
                <a:off x="1940458" y="440150"/>
                <a:ext cx="199800" cy="199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8" name="Google Shape;158;p8"/>
              <p:cNvSpPr/>
              <p:nvPr/>
            </p:nvSpPr>
            <p:spPr>
              <a:xfrm>
                <a:off x="2566025" y="440150"/>
                <a:ext cx="199800" cy="199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9" name="Google Shape;159;p8"/>
              <p:cNvSpPr/>
              <p:nvPr/>
            </p:nvSpPr>
            <p:spPr>
              <a:xfrm>
                <a:off x="3191592" y="440150"/>
                <a:ext cx="199800" cy="199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60" name="Google Shape;160;p8"/>
            <p:cNvGrpSpPr/>
            <p:nvPr/>
          </p:nvGrpSpPr>
          <p:grpSpPr>
            <a:xfrm>
              <a:off x="7800376" y="1003054"/>
              <a:ext cx="684163" cy="50589"/>
              <a:chOff x="689325" y="440150"/>
              <a:chExt cx="2702067" cy="199800"/>
            </a:xfrm>
          </p:grpSpPr>
          <p:sp>
            <p:nvSpPr>
              <p:cNvPr id="161" name="Google Shape;161;p8"/>
              <p:cNvSpPr/>
              <p:nvPr/>
            </p:nvSpPr>
            <p:spPr>
              <a:xfrm>
                <a:off x="689325" y="440150"/>
                <a:ext cx="199800" cy="199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2" name="Google Shape;162;p8"/>
              <p:cNvSpPr/>
              <p:nvPr/>
            </p:nvSpPr>
            <p:spPr>
              <a:xfrm>
                <a:off x="1314892" y="440150"/>
                <a:ext cx="199800" cy="199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3" name="Google Shape;163;p8"/>
              <p:cNvSpPr/>
              <p:nvPr/>
            </p:nvSpPr>
            <p:spPr>
              <a:xfrm>
                <a:off x="1940458" y="440150"/>
                <a:ext cx="199800" cy="199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4" name="Google Shape;164;p8"/>
              <p:cNvSpPr/>
              <p:nvPr/>
            </p:nvSpPr>
            <p:spPr>
              <a:xfrm>
                <a:off x="2566025" y="440150"/>
                <a:ext cx="199800" cy="199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5" name="Google Shape;165;p8"/>
              <p:cNvSpPr/>
              <p:nvPr/>
            </p:nvSpPr>
            <p:spPr>
              <a:xfrm>
                <a:off x="3191592" y="440150"/>
                <a:ext cx="199800" cy="199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66" name="Google Shape;166;p8"/>
            <p:cNvGrpSpPr/>
            <p:nvPr/>
          </p:nvGrpSpPr>
          <p:grpSpPr>
            <a:xfrm>
              <a:off x="7800376" y="1165176"/>
              <a:ext cx="684163" cy="50589"/>
              <a:chOff x="689325" y="440150"/>
              <a:chExt cx="2702067" cy="199800"/>
            </a:xfrm>
          </p:grpSpPr>
          <p:sp>
            <p:nvSpPr>
              <p:cNvPr id="167" name="Google Shape;167;p8"/>
              <p:cNvSpPr/>
              <p:nvPr/>
            </p:nvSpPr>
            <p:spPr>
              <a:xfrm>
                <a:off x="689325" y="440150"/>
                <a:ext cx="199800" cy="199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8" name="Google Shape;168;p8"/>
              <p:cNvSpPr/>
              <p:nvPr/>
            </p:nvSpPr>
            <p:spPr>
              <a:xfrm>
                <a:off x="1314892" y="440150"/>
                <a:ext cx="199800" cy="199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9" name="Google Shape;169;p8"/>
              <p:cNvSpPr/>
              <p:nvPr/>
            </p:nvSpPr>
            <p:spPr>
              <a:xfrm>
                <a:off x="1940458" y="440150"/>
                <a:ext cx="199800" cy="199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0" name="Google Shape;170;p8"/>
              <p:cNvSpPr/>
              <p:nvPr/>
            </p:nvSpPr>
            <p:spPr>
              <a:xfrm>
                <a:off x="2566025" y="440150"/>
                <a:ext cx="199800" cy="199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1" name="Google Shape;171;p8"/>
              <p:cNvSpPr/>
              <p:nvPr/>
            </p:nvSpPr>
            <p:spPr>
              <a:xfrm>
                <a:off x="3191592" y="440150"/>
                <a:ext cx="199800" cy="199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72" name="Google Shape;172;p8"/>
          <p:cNvSpPr/>
          <p:nvPr/>
        </p:nvSpPr>
        <p:spPr>
          <a:xfrm>
            <a:off x="-321004" y="5544367"/>
            <a:ext cx="795200" cy="7952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3" name="Google Shape;173;p8"/>
          <p:cNvSpPr txBox="1">
            <a:spLocks noGrp="1"/>
          </p:cNvSpPr>
          <p:nvPr>
            <p:ph type="title"/>
          </p:nvPr>
        </p:nvSpPr>
        <p:spPr>
          <a:xfrm>
            <a:off x="963167" y="2225889"/>
            <a:ext cx="7618800" cy="296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8641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9"/>
          <p:cNvSpPr txBox="1">
            <a:spLocks noGrp="1"/>
          </p:cNvSpPr>
          <p:nvPr>
            <p:ph type="subTitle" idx="1"/>
          </p:nvPr>
        </p:nvSpPr>
        <p:spPr>
          <a:xfrm>
            <a:off x="1261900" y="3526608"/>
            <a:ext cx="5236800" cy="18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>
            <a:endParaRPr/>
          </a:p>
        </p:txBody>
      </p:sp>
      <p:sp>
        <p:nvSpPr>
          <p:cNvPr id="176" name="Google Shape;176;p9"/>
          <p:cNvSpPr txBox="1">
            <a:spLocks noGrp="1"/>
          </p:cNvSpPr>
          <p:nvPr>
            <p:ph type="title"/>
          </p:nvPr>
        </p:nvSpPr>
        <p:spPr>
          <a:xfrm>
            <a:off x="1262036" y="1375575"/>
            <a:ext cx="4437600" cy="21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177" name="Google Shape;177;p9"/>
          <p:cNvSpPr/>
          <p:nvPr/>
        </p:nvSpPr>
        <p:spPr>
          <a:xfrm>
            <a:off x="0" y="6138800"/>
            <a:ext cx="12192000" cy="719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8" name="Google Shape;178;p9"/>
          <p:cNvSpPr/>
          <p:nvPr/>
        </p:nvSpPr>
        <p:spPr>
          <a:xfrm>
            <a:off x="5258800" y="-605100"/>
            <a:ext cx="1674400" cy="16744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9" name="Google Shape;179;p9"/>
          <p:cNvSpPr/>
          <p:nvPr/>
        </p:nvSpPr>
        <p:spPr>
          <a:xfrm>
            <a:off x="6498700" y="5553567"/>
            <a:ext cx="1182400" cy="1182400"/>
          </a:xfrm>
          <a:prstGeom prst="ellipse">
            <a:avLst/>
          </a:prstGeom>
          <a:gradFill>
            <a:gsLst>
              <a:gs pos="0">
                <a:schemeClr val="dk2"/>
              </a:gs>
              <a:gs pos="65000">
                <a:schemeClr val="accent1"/>
              </a:gs>
              <a:gs pos="100000">
                <a:schemeClr val="lt2"/>
              </a:gs>
            </a:gsLst>
            <a:lin ang="1890073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80" name="Google Shape;180;p9"/>
          <p:cNvGrpSpPr/>
          <p:nvPr/>
        </p:nvGrpSpPr>
        <p:grpSpPr>
          <a:xfrm>
            <a:off x="203205" y="203208"/>
            <a:ext cx="1173203" cy="642816"/>
            <a:chOff x="7800376" y="840931"/>
            <a:chExt cx="684163" cy="374834"/>
          </a:xfrm>
        </p:grpSpPr>
        <p:grpSp>
          <p:nvGrpSpPr>
            <p:cNvPr id="181" name="Google Shape;181;p9"/>
            <p:cNvGrpSpPr/>
            <p:nvPr/>
          </p:nvGrpSpPr>
          <p:grpSpPr>
            <a:xfrm>
              <a:off x="7800376" y="840931"/>
              <a:ext cx="684163" cy="50589"/>
              <a:chOff x="689325" y="440150"/>
              <a:chExt cx="2702067" cy="199800"/>
            </a:xfrm>
          </p:grpSpPr>
          <p:sp>
            <p:nvSpPr>
              <p:cNvPr id="182" name="Google Shape;182;p9"/>
              <p:cNvSpPr/>
              <p:nvPr/>
            </p:nvSpPr>
            <p:spPr>
              <a:xfrm>
                <a:off x="689325" y="440150"/>
                <a:ext cx="199800" cy="199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3" name="Google Shape;183;p9"/>
              <p:cNvSpPr/>
              <p:nvPr/>
            </p:nvSpPr>
            <p:spPr>
              <a:xfrm>
                <a:off x="1314892" y="440150"/>
                <a:ext cx="199800" cy="199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4" name="Google Shape;184;p9"/>
              <p:cNvSpPr/>
              <p:nvPr/>
            </p:nvSpPr>
            <p:spPr>
              <a:xfrm>
                <a:off x="1940458" y="440150"/>
                <a:ext cx="199800" cy="199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5" name="Google Shape;185;p9"/>
              <p:cNvSpPr/>
              <p:nvPr/>
            </p:nvSpPr>
            <p:spPr>
              <a:xfrm>
                <a:off x="2566025" y="440150"/>
                <a:ext cx="199800" cy="199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6" name="Google Shape;186;p9"/>
              <p:cNvSpPr/>
              <p:nvPr/>
            </p:nvSpPr>
            <p:spPr>
              <a:xfrm>
                <a:off x="3191592" y="440150"/>
                <a:ext cx="199800" cy="199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87" name="Google Shape;187;p9"/>
            <p:cNvGrpSpPr/>
            <p:nvPr/>
          </p:nvGrpSpPr>
          <p:grpSpPr>
            <a:xfrm>
              <a:off x="7800376" y="1003054"/>
              <a:ext cx="684163" cy="50589"/>
              <a:chOff x="689325" y="440150"/>
              <a:chExt cx="2702067" cy="199800"/>
            </a:xfrm>
          </p:grpSpPr>
          <p:sp>
            <p:nvSpPr>
              <p:cNvPr id="188" name="Google Shape;188;p9"/>
              <p:cNvSpPr/>
              <p:nvPr/>
            </p:nvSpPr>
            <p:spPr>
              <a:xfrm>
                <a:off x="689325" y="440150"/>
                <a:ext cx="199800" cy="199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9" name="Google Shape;189;p9"/>
              <p:cNvSpPr/>
              <p:nvPr/>
            </p:nvSpPr>
            <p:spPr>
              <a:xfrm>
                <a:off x="1314892" y="440150"/>
                <a:ext cx="199800" cy="199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0" name="Google Shape;190;p9"/>
              <p:cNvSpPr/>
              <p:nvPr/>
            </p:nvSpPr>
            <p:spPr>
              <a:xfrm>
                <a:off x="1940458" y="440150"/>
                <a:ext cx="199800" cy="199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1" name="Google Shape;191;p9"/>
              <p:cNvSpPr/>
              <p:nvPr/>
            </p:nvSpPr>
            <p:spPr>
              <a:xfrm>
                <a:off x="2566025" y="440150"/>
                <a:ext cx="199800" cy="199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2" name="Google Shape;192;p9"/>
              <p:cNvSpPr/>
              <p:nvPr/>
            </p:nvSpPr>
            <p:spPr>
              <a:xfrm>
                <a:off x="3191592" y="440150"/>
                <a:ext cx="199800" cy="199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93" name="Google Shape;193;p9"/>
            <p:cNvGrpSpPr/>
            <p:nvPr/>
          </p:nvGrpSpPr>
          <p:grpSpPr>
            <a:xfrm>
              <a:off x="7800376" y="1165176"/>
              <a:ext cx="684163" cy="50589"/>
              <a:chOff x="689325" y="440150"/>
              <a:chExt cx="2702067" cy="199800"/>
            </a:xfrm>
          </p:grpSpPr>
          <p:sp>
            <p:nvSpPr>
              <p:cNvPr id="194" name="Google Shape;194;p9"/>
              <p:cNvSpPr/>
              <p:nvPr/>
            </p:nvSpPr>
            <p:spPr>
              <a:xfrm>
                <a:off x="689325" y="440150"/>
                <a:ext cx="199800" cy="199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5" name="Google Shape;195;p9"/>
              <p:cNvSpPr/>
              <p:nvPr/>
            </p:nvSpPr>
            <p:spPr>
              <a:xfrm>
                <a:off x="1314892" y="440150"/>
                <a:ext cx="199800" cy="199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6" name="Google Shape;196;p9"/>
              <p:cNvSpPr/>
              <p:nvPr/>
            </p:nvSpPr>
            <p:spPr>
              <a:xfrm>
                <a:off x="1940458" y="440150"/>
                <a:ext cx="199800" cy="199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7" name="Google Shape;197;p9"/>
              <p:cNvSpPr/>
              <p:nvPr/>
            </p:nvSpPr>
            <p:spPr>
              <a:xfrm>
                <a:off x="2566025" y="440150"/>
                <a:ext cx="199800" cy="199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8" name="Google Shape;198;p9"/>
              <p:cNvSpPr/>
              <p:nvPr/>
            </p:nvSpPr>
            <p:spPr>
              <a:xfrm>
                <a:off x="3191592" y="440150"/>
                <a:ext cx="199800" cy="199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62041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noFill/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oogle Shape;200;p10"/>
          <p:cNvGrpSpPr/>
          <p:nvPr/>
        </p:nvGrpSpPr>
        <p:grpSpPr>
          <a:xfrm rot="10800000" flipH="1">
            <a:off x="0" y="0"/>
            <a:ext cx="12192000" cy="6858000"/>
            <a:chOff x="0" y="0"/>
            <a:chExt cx="9144000" cy="5143500"/>
          </a:xfrm>
        </p:grpSpPr>
        <p:sp>
          <p:nvSpPr>
            <p:cNvPr id="201" name="Google Shape;201;p10"/>
            <p:cNvSpPr/>
            <p:nvPr/>
          </p:nvSpPr>
          <p:spPr>
            <a:xfrm>
              <a:off x="0" y="0"/>
              <a:ext cx="9144000" cy="539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" name="Google Shape;202;p10"/>
            <p:cNvSpPr/>
            <p:nvPr/>
          </p:nvSpPr>
          <p:spPr>
            <a:xfrm>
              <a:off x="8604600" y="0"/>
              <a:ext cx="539400" cy="514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03" name="Google Shape;203;p10"/>
          <p:cNvSpPr txBox="1">
            <a:spLocks noGrp="1"/>
          </p:cNvSpPr>
          <p:nvPr>
            <p:ph type="title"/>
          </p:nvPr>
        </p:nvSpPr>
        <p:spPr>
          <a:xfrm>
            <a:off x="960000" y="516800"/>
            <a:ext cx="6111200" cy="1441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Font typeface="Fredoka One"/>
              <a:buNone/>
              <a:defRPr sz="42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4800"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4800"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4800"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4800"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4800"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4800"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4800"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4800"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204" name="Google Shape;204;p10"/>
          <p:cNvSpPr/>
          <p:nvPr/>
        </p:nvSpPr>
        <p:spPr>
          <a:xfrm>
            <a:off x="-235433" y="5553567"/>
            <a:ext cx="1182400" cy="1182400"/>
          </a:xfrm>
          <a:prstGeom prst="ellipse">
            <a:avLst/>
          </a:prstGeom>
          <a:gradFill>
            <a:gsLst>
              <a:gs pos="0">
                <a:schemeClr val="dk2"/>
              </a:gs>
              <a:gs pos="65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5" name="Google Shape;205;p10"/>
          <p:cNvSpPr/>
          <p:nvPr/>
        </p:nvSpPr>
        <p:spPr>
          <a:xfrm>
            <a:off x="11633033" y="766667"/>
            <a:ext cx="794400" cy="7944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8100019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06" name="Google Shape;206;p10"/>
          <p:cNvGrpSpPr/>
          <p:nvPr/>
        </p:nvGrpSpPr>
        <p:grpSpPr>
          <a:xfrm>
            <a:off x="493759" y="5823359"/>
            <a:ext cx="1173203" cy="642816"/>
            <a:chOff x="7800376" y="840931"/>
            <a:chExt cx="684163" cy="374834"/>
          </a:xfrm>
        </p:grpSpPr>
        <p:grpSp>
          <p:nvGrpSpPr>
            <p:cNvPr id="207" name="Google Shape;207;p10"/>
            <p:cNvGrpSpPr/>
            <p:nvPr/>
          </p:nvGrpSpPr>
          <p:grpSpPr>
            <a:xfrm>
              <a:off x="7800376" y="840931"/>
              <a:ext cx="684163" cy="50589"/>
              <a:chOff x="689325" y="440150"/>
              <a:chExt cx="2702067" cy="199800"/>
            </a:xfrm>
          </p:grpSpPr>
          <p:sp>
            <p:nvSpPr>
              <p:cNvPr id="208" name="Google Shape;208;p10"/>
              <p:cNvSpPr/>
              <p:nvPr/>
            </p:nvSpPr>
            <p:spPr>
              <a:xfrm>
                <a:off x="689325" y="440150"/>
                <a:ext cx="199800" cy="199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9" name="Google Shape;209;p10"/>
              <p:cNvSpPr/>
              <p:nvPr/>
            </p:nvSpPr>
            <p:spPr>
              <a:xfrm>
                <a:off x="1314892" y="440150"/>
                <a:ext cx="199800" cy="199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0" name="Google Shape;210;p10"/>
              <p:cNvSpPr/>
              <p:nvPr/>
            </p:nvSpPr>
            <p:spPr>
              <a:xfrm>
                <a:off x="1940458" y="440150"/>
                <a:ext cx="199800" cy="199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1" name="Google Shape;211;p10"/>
              <p:cNvSpPr/>
              <p:nvPr/>
            </p:nvSpPr>
            <p:spPr>
              <a:xfrm>
                <a:off x="2566025" y="440150"/>
                <a:ext cx="199800" cy="199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2" name="Google Shape;212;p10"/>
              <p:cNvSpPr/>
              <p:nvPr/>
            </p:nvSpPr>
            <p:spPr>
              <a:xfrm>
                <a:off x="3191592" y="440150"/>
                <a:ext cx="199800" cy="199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13" name="Google Shape;213;p10"/>
            <p:cNvGrpSpPr/>
            <p:nvPr/>
          </p:nvGrpSpPr>
          <p:grpSpPr>
            <a:xfrm>
              <a:off x="7800376" y="1003054"/>
              <a:ext cx="684163" cy="50589"/>
              <a:chOff x="689325" y="440150"/>
              <a:chExt cx="2702067" cy="199800"/>
            </a:xfrm>
          </p:grpSpPr>
          <p:sp>
            <p:nvSpPr>
              <p:cNvPr id="214" name="Google Shape;214;p10"/>
              <p:cNvSpPr/>
              <p:nvPr/>
            </p:nvSpPr>
            <p:spPr>
              <a:xfrm>
                <a:off x="689325" y="440150"/>
                <a:ext cx="199800" cy="199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5" name="Google Shape;215;p10"/>
              <p:cNvSpPr/>
              <p:nvPr/>
            </p:nvSpPr>
            <p:spPr>
              <a:xfrm>
                <a:off x="1314892" y="440150"/>
                <a:ext cx="199800" cy="199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6" name="Google Shape;216;p10"/>
              <p:cNvSpPr/>
              <p:nvPr/>
            </p:nvSpPr>
            <p:spPr>
              <a:xfrm>
                <a:off x="1940458" y="440150"/>
                <a:ext cx="199800" cy="199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7" name="Google Shape;217;p10"/>
              <p:cNvSpPr/>
              <p:nvPr/>
            </p:nvSpPr>
            <p:spPr>
              <a:xfrm>
                <a:off x="2566025" y="440150"/>
                <a:ext cx="199800" cy="199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8" name="Google Shape;218;p10"/>
              <p:cNvSpPr/>
              <p:nvPr/>
            </p:nvSpPr>
            <p:spPr>
              <a:xfrm>
                <a:off x="3191592" y="440150"/>
                <a:ext cx="199800" cy="199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19" name="Google Shape;219;p10"/>
            <p:cNvGrpSpPr/>
            <p:nvPr/>
          </p:nvGrpSpPr>
          <p:grpSpPr>
            <a:xfrm>
              <a:off x="7800376" y="1165176"/>
              <a:ext cx="684163" cy="50589"/>
              <a:chOff x="689325" y="440150"/>
              <a:chExt cx="2702067" cy="199800"/>
            </a:xfrm>
          </p:grpSpPr>
          <p:sp>
            <p:nvSpPr>
              <p:cNvPr id="220" name="Google Shape;220;p10"/>
              <p:cNvSpPr/>
              <p:nvPr/>
            </p:nvSpPr>
            <p:spPr>
              <a:xfrm>
                <a:off x="689325" y="440150"/>
                <a:ext cx="199800" cy="199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1" name="Google Shape;221;p10"/>
              <p:cNvSpPr/>
              <p:nvPr/>
            </p:nvSpPr>
            <p:spPr>
              <a:xfrm>
                <a:off x="1314892" y="440150"/>
                <a:ext cx="199800" cy="199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2" name="Google Shape;222;p10"/>
              <p:cNvSpPr/>
              <p:nvPr/>
            </p:nvSpPr>
            <p:spPr>
              <a:xfrm>
                <a:off x="1940458" y="440150"/>
                <a:ext cx="199800" cy="199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3" name="Google Shape;223;p10"/>
              <p:cNvSpPr/>
              <p:nvPr/>
            </p:nvSpPr>
            <p:spPr>
              <a:xfrm>
                <a:off x="2566025" y="440150"/>
                <a:ext cx="199800" cy="199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4" name="Google Shape;224;p10"/>
              <p:cNvSpPr/>
              <p:nvPr/>
            </p:nvSpPr>
            <p:spPr>
              <a:xfrm>
                <a:off x="3191592" y="440150"/>
                <a:ext cx="199800" cy="199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93818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1"/>
          <p:cNvSpPr txBox="1">
            <a:spLocks noGrp="1"/>
          </p:cNvSpPr>
          <p:nvPr>
            <p:ph type="title" hasCustomPrompt="1"/>
          </p:nvPr>
        </p:nvSpPr>
        <p:spPr>
          <a:xfrm>
            <a:off x="1777833" y="2311451"/>
            <a:ext cx="8636400" cy="167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9pPr>
          </a:lstStyle>
          <a:p>
            <a:r>
              <a:t>xx%</a:t>
            </a:r>
          </a:p>
        </p:txBody>
      </p:sp>
      <p:sp>
        <p:nvSpPr>
          <p:cNvPr id="227" name="Google Shape;227;p11"/>
          <p:cNvSpPr txBox="1">
            <a:spLocks noGrp="1"/>
          </p:cNvSpPr>
          <p:nvPr>
            <p:ph type="subTitle" idx="1"/>
          </p:nvPr>
        </p:nvSpPr>
        <p:spPr>
          <a:xfrm flipH="1">
            <a:off x="1777767" y="4124475"/>
            <a:ext cx="8636400" cy="53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>
            <a:endParaRPr/>
          </a:p>
        </p:txBody>
      </p:sp>
      <p:grpSp>
        <p:nvGrpSpPr>
          <p:cNvPr id="228" name="Google Shape;228;p11"/>
          <p:cNvGrpSpPr/>
          <p:nvPr/>
        </p:nvGrpSpPr>
        <p:grpSpPr>
          <a:xfrm flipH="1">
            <a:off x="0" y="0"/>
            <a:ext cx="12192000" cy="6858000"/>
            <a:chOff x="0" y="0"/>
            <a:chExt cx="9144000" cy="5143500"/>
          </a:xfrm>
        </p:grpSpPr>
        <p:sp>
          <p:nvSpPr>
            <p:cNvPr id="229" name="Google Shape;229;p11"/>
            <p:cNvSpPr/>
            <p:nvPr/>
          </p:nvSpPr>
          <p:spPr>
            <a:xfrm>
              <a:off x="0" y="0"/>
              <a:ext cx="9144000" cy="539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" name="Google Shape;230;p11"/>
            <p:cNvSpPr/>
            <p:nvPr/>
          </p:nvSpPr>
          <p:spPr>
            <a:xfrm>
              <a:off x="8604600" y="0"/>
              <a:ext cx="539400" cy="514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31" name="Google Shape;231;p11"/>
          <p:cNvSpPr/>
          <p:nvPr/>
        </p:nvSpPr>
        <p:spPr>
          <a:xfrm>
            <a:off x="1094404" y="5658051"/>
            <a:ext cx="1463200" cy="14632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2" name="Google Shape;232;p11"/>
          <p:cNvSpPr/>
          <p:nvPr/>
        </p:nvSpPr>
        <p:spPr>
          <a:xfrm>
            <a:off x="9978400" y="-263249"/>
            <a:ext cx="1844800" cy="1844800"/>
          </a:xfrm>
          <a:prstGeom prst="ellipse">
            <a:avLst/>
          </a:prstGeom>
          <a:gradFill>
            <a:gsLst>
              <a:gs pos="0">
                <a:schemeClr val="dk2"/>
              </a:gs>
              <a:gs pos="65000">
                <a:schemeClr val="accent1"/>
              </a:gs>
              <a:gs pos="100000">
                <a:schemeClr val="lt2"/>
              </a:gs>
            </a:gsLst>
            <a:lin ang="1890073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33" name="Google Shape;233;p11"/>
          <p:cNvGrpSpPr/>
          <p:nvPr/>
        </p:nvGrpSpPr>
        <p:grpSpPr>
          <a:xfrm>
            <a:off x="11244356" y="5379962"/>
            <a:ext cx="642824" cy="1173057"/>
            <a:chOff x="8509467" y="4111171"/>
            <a:chExt cx="482118" cy="879793"/>
          </a:xfrm>
        </p:grpSpPr>
        <p:grpSp>
          <p:nvGrpSpPr>
            <p:cNvPr id="234" name="Google Shape;234;p11"/>
            <p:cNvGrpSpPr/>
            <p:nvPr/>
          </p:nvGrpSpPr>
          <p:grpSpPr>
            <a:xfrm rot="5400000">
              <a:off x="8519152" y="4518530"/>
              <a:ext cx="879793" cy="65075"/>
              <a:chOff x="689325" y="440150"/>
              <a:chExt cx="2702067" cy="199800"/>
            </a:xfrm>
          </p:grpSpPr>
          <p:sp>
            <p:nvSpPr>
              <p:cNvPr id="235" name="Google Shape;235;p11"/>
              <p:cNvSpPr/>
              <p:nvPr/>
            </p:nvSpPr>
            <p:spPr>
              <a:xfrm>
                <a:off x="689325" y="440150"/>
                <a:ext cx="199800" cy="199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>
                <a:off x="1314892" y="440150"/>
                <a:ext cx="199800" cy="199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>
                <a:off x="1940458" y="440150"/>
                <a:ext cx="199800" cy="199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>
                <a:off x="2566025" y="440150"/>
                <a:ext cx="199800" cy="199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9" name="Google Shape;239;p11"/>
              <p:cNvSpPr/>
              <p:nvPr/>
            </p:nvSpPr>
            <p:spPr>
              <a:xfrm>
                <a:off x="3191592" y="440150"/>
                <a:ext cx="199800" cy="199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40" name="Google Shape;240;p11"/>
            <p:cNvGrpSpPr/>
            <p:nvPr/>
          </p:nvGrpSpPr>
          <p:grpSpPr>
            <a:xfrm rot="5400000">
              <a:off x="8310630" y="4518530"/>
              <a:ext cx="879793" cy="65075"/>
              <a:chOff x="689325" y="440150"/>
              <a:chExt cx="2702067" cy="199800"/>
            </a:xfrm>
          </p:grpSpPr>
          <p:sp>
            <p:nvSpPr>
              <p:cNvPr id="241" name="Google Shape;241;p11"/>
              <p:cNvSpPr/>
              <p:nvPr/>
            </p:nvSpPr>
            <p:spPr>
              <a:xfrm>
                <a:off x="689325" y="440150"/>
                <a:ext cx="199800" cy="199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>
                <a:off x="1314892" y="440150"/>
                <a:ext cx="199800" cy="199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3" name="Google Shape;243;p11"/>
              <p:cNvSpPr/>
              <p:nvPr/>
            </p:nvSpPr>
            <p:spPr>
              <a:xfrm>
                <a:off x="1940458" y="440150"/>
                <a:ext cx="199800" cy="199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4" name="Google Shape;244;p11"/>
              <p:cNvSpPr/>
              <p:nvPr/>
            </p:nvSpPr>
            <p:spPr>
              <a:xfrm>
                <a:off x="2566025" y="440150"/>
                <a:ext cx="199800" cy="199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>
                <a:off x="3191592" y="440150"/>
                <a:ext cx="199800" cy="199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46" name="Google Shape;246;p11"/>
            <p:cNvGrpSpPr/>
            <p:nvPr/>
          </p:nvGrpSpPr>
          <p:grpSpPr>
            <a:xfrm rot="5400000">
              <a:off x="8102108" y="4518530"/>
              <a:ext cx="879793" cy="65075"/>
              <a:chOff x="689325" y="440150"/>
              <a:chExt cx="2702067" cy="199800"/>
            </a:xfrm>
          </p:grpSpPr>
          <p:sp>
            <p:nvSpPr>
              <p:cNvPr id="247" name="Google Shape;247;p11"/>
              <p:cNvSpPr/>
              <p:nvPr/>
            </p:nvSpPr>
            <p:spPr>
              <a:xfrm>
                <a:off x="689325" y="440150"/>
                <a:ext cx="199800" cy="199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>
                <a:off x="1314892" y="440150"/>
                <a:ext cx="199800" cy="199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9" name="Google Shape;249;p11"/>
              <p:cNvSpPr/>
              <p:nvPr/>
            </p:nvSpPr>
            <p:spPr>
              <a:xfrm>
                <a:off x="1940458" y="440150"/>
                <a:ext cx="199800" cy="199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0" name="Google Shape;250;p11"/>
              <p:cNvSpPr/>
              <p:nvPr/>
            </p:nvSpPr>
            <p:spPr>
              <a:xfrm>
                <a:off x="2566025" y="440150"/>
                <a:ext cx="199800" cy="199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>
                <a:off x="3191592" y="440150"/>
                <a:ext cx="199800" cy="199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03304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2"/>
            </a:gs>
            <a:gs pos="65000">
              <a:schemeClr val="accent1"/>
            </a:gs>
            <a:gs pos="100000">
              <a:schemeClr val="lt2"/>
            </a:gs>
          </a:gsLst>
          <a:lin ang="18900044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60000" y="516800"/>
            <a:ext cx="10272000" cy="7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e Vietnam"/>
              <a:buNone/>
              <a:defRPr sz="32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 Vietnam"/>
              <a:buNone/>
              <a:defRPr sz="36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 Vietnam"/>
              <a:buNone/>
              <a:defRPr sz="36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 Vietnam"/>
              <a:buNone/>
              <a:defRPr sz="36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 Vietnam"/>
              <a:buNone/>
              <a:defRPr sz="36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 Vietnam"/>
              <a:buNone/>
              <a:defRPr sz="36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 Vietnam"/>
              <a:buNone/>
              <a:defRPr sz="36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 Vietnam"/>
              <a:buNone/>
              <a:defRPr sz="36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 Vietnam"/>
              <a:buNone/>
              <a:defRPr sz="36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60000" y="1734467"/>
            <a:ext cx="10272000" cy="43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e Vietnam"/>
              <a:buChar char="●"/>
              <a:defRPr sz="16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e Vietnam"/>
              <a:buChar char="○"/>
              <a:defRPr sz="16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e Vietnam"/>
              <a:buChar char="■"/>
              <a:defRPr sz="16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e Vietnam"/>
              <a:buChar char="●"/>
              <a:defRPr sz="16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e Vietnam"/>
              <a:buChar char="○"/>
              <a:defRPr sz="16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e Vietnam"/>
              <a:buChar char="■"/>
              <a:defRPr sz="16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e Vietnam"/>
              <a:buChar char="●"/>
              <a:defRPr sz="16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e Vietnam"/>
              <a:buChar char="○"/>
              <a:defRPr sz="16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e Vietnam"/>
              <a:buChar char="■"/>
              <a:defRPr sz="16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0255734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31"/>
          <p:cNvSpPr txBox="1">
            <a:spLocks noGrp="1"/>
          </p:cNvSpPr>
          <p:nvPr>
            <p:ph type="ctrTitle"/>
          </p:nvPr>
        </p:nvSpPr>
        <p:spPr>
          <a:xfrm>
            <a:off x="710146" y="1697596"/>
            <a:ext cx="7213390" cy="2884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5400" dirty="0"/>
              <a:t>Project Data Analysis for B2B Retail: Customer Analytics Report</a:t>
            </a:r>
            <a:endParaRPr sz="5400" dirty="0"/>
          </a:p>
        </p:txBody>
      </p:sp>
      <p:sp>
        <p:nvSpPr>
          <p:cNvPr id="703" name="Google Shape;703;p31"/>
          <p:cNvSpPr txBox="1">
            <a:spLocks noGrp="1"/>
          </p:cNvSpPr>
          <p:nvPr>
            <p:ph type="subTitle" idx="1"/>
          </p:nvPr>
        </p:nvSpPr>
        <p:spPr>
          <a:xfrm>
            <a:off x="2699894" y="60667"/>
            <a:ext cx="6108000" cy="618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id-ID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Khalid Atthariq Wiraguna Aseran</a:t>
            </a:r>
            <a:endParaRPr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704" name="Google Shape;704;p31"/>
          <p:cNvPicPr preferRelativeResize="0"/>
          <p:nvPr/>
        </p:nvPicPr>
        <p:blipFill rotWithShape="1">
          <a:blip r:embed="rId3">
            <a:alphaModFix amt="80000"/>
          </a:blip>
          <a:srcRect l="2819" r="66166"/>
          <a:stretch/>
        </p:blipFill>
        <p:spPr>
          <a:xfrm>
            <a:off x="7674067" y="719333"/>
            <a:ext cx="3807787" cy="613866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05" name="Google Shape;705;p31"/>
          <p:cNvGrpSpPr/>
          <p:nvPr/>
        </p:nvGrpSpPr>
        <p:grpSpPr>
          <a:xfrm>
            <a:off x="10648693" y="922525"/>
            <a:ext cx="629977" cy="642816"/>
            <a:chOff x="7800376" y="840931"/>
            <a:chExt cx="367376" cy="374834"/>
          </a:xfrm>
        </p:grpSpPr>
        <p:grpSp>
          <p:nvGrpSpPr>
            <p:cNvPr id="706" name="Google Shape;706;p31"/>
            <p:cNvGrpSpPr/>
            <p:nvPr/>
          </p:nvGrpSpPr>
          <p:grpSpPr>
            <a:xfrm>
              <a:off x="7800376" y="840931"/>
              <a:ext cx="367376" cy="50589"/>
              <a:chOff x="689325" y="440150"/>
              <a:chExt cx="1450933" cy="199800"/>
            </a:xfrm>
          </p:grpSpPr>
          <p:sp>
            <p:nvSpPr>
              <p:cNvPr id="707" name="Google Shape;707;p31"/>
              <p:cNvSpPr/>
              <p:nvPr/>
            </p:nvSpPr>
            <p:spPr>
              <a:xfrm>
                <a:off x="689325" y="440150"/>
                <a:ext cx="199800" cy="199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08" name="Google Shape;708;p31"/>
              <p:cNvSpPr/>
              <p:nvPr/>
            </p:nvSpPr>
            <p:spPr>
              <a:xfrm>
                <a:off x="1314892" y="440150"/>
                <a:ext cx="199800" cy="199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09" name="Google Shape;709;p31"/>
              <p:cNvSpPr/>
              <p:nvPr/>
            </p:nvSpPr>
            <p:spPr>
              <a:xfrm>
                <a:off x="1940458" y="440150"/>
                <a:ext cx="199800" cy="199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10" name="Google Shape;710;p31"/>
            <p:cNvGrpSpPr/>
            <p:nvPr/>
          </p:nvGrpSpPr>
          <p:grpSpPr>
            <a:xfrm>
              <a:off x="7800376" y="1003054"/>
              <a:ext cx="367376" cy="50589"/>
              <a:chOff x="689325" y="440150"/>
              <a:chExt cx="1450933" cy="199800"/>
            </a:xfrm>
          </p:grpSpPr>
          <p:sp>
            <p:nvSpPr>
              <p:cNvPr id="711" name="Google Shape;711;p31"/>
              <p:cNvSpPr/>
              <p:nvPr/>
            </p:nvSpPr>
            <p:spPr>
              <a:xfrm>
                <a:off x="689325" y="440150"/>
                <a:ext cx="199800" cy="199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12" name="Google Shape;712;p31"/>
              <p:cNvSpPr/>
              <p:nvPr/>
            </p:nvSpPr>
            <p:spPr>
              <a:xfrm>
                <a:off x="1314892" y="440150"/>
                <a:ext cx="199800" cy="199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13" name="Google Shape;713;p31"/>
              <p:cNvSpPr/>
              <p:nvPr/>
            </p:nvSpPr>
            <p:spPr>
              <a:xfrm>
                <a:off x="1940458" y="440150"/>
                <a:ext cx="199800" cy="199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14" name="Google Shape;714;p31"/>
            <p:cNvGrpSpPr/>
            <p:nvPr/>
          </p:nvGrpSpPr>
          <p:grpSpPr>
            <a:xfrm>
              <a:off x="7800376" y="1165176"/>
              <a:ext cx="367376" cy="50589"/>
              <a:chOff x="689325" y="440150"/>
              <a:chExt cx="1450933" cy="199800"/>
            </a:xfrm>
          </p:grpSpPr>
          <p:sp>
            <p:nvSpPr>
              <p:cNvPr id="715" name="Google Shape;715;p31"/>
              <p:cNvSpPr/>
              <p:nvPr/>
            </p:nvSpPr>
            <p:spPr>
              <a:xfrm>
                <a:off x="689325" y="440150"/>
                <a:ext cx="199800" cy="199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16" name="Google Shape;716;p31"/>
              <p:cNvSpPr/>
              <p:nvPr/>
            </p:nvSpPr>
            <p:spPr>
              <a:xfrm>
                <a:off x="1314892" y="440150"/>
                <a:ext cx="199800" cy="199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17" name="Google Shape;717;p31"/>
              <p:cNvSpPr/>
              <p:nvPr/>
            </p:nvSpPr>
            <p:spPr>
              <a:xfrm>
                <a:off x="1940458" y="440150"/>
                <a:ext cx="199800" cy="199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718" name="Google Shape;718;p31"/>
          <p:cNvSpPr txBox="1"/>
          <p:nvPr/>
        </p:nvSpPr>
        <p:spPr>
          <a:xfrm>
            <a:off x="963167" y="218867"/>
            <a:ext cx="2560400" cy="3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80000"/>
              </a:lnSpc>
              <a:buClr>
                <a:srgbClr val="000000"/>
              </a:buClr>
            </a:pPr>
            <a:r>
              <a:rPr sz="1600" i="1" kern="0" dirty="0">
                <a:solidFill>
                  <a:srgbClr val="FAA87D"/>
                </a:solidFill>
                <a:latin typeface="Be Vietnam"/>
                <a:ea typeface="Be Vietnam"/>
                <a:cs typeface="Be Vietnam"/>
                <a:sym typeface="Be Vietnam"/>
              </a:rPr>
              <a:t>PORTOFOLIO</a:t>
            </a:r>
          </a:p>
        </p:txBody>
      </p:sp>
      <p:sp>
        <p:nvSpPr>
          <p:cNvPr id="20" name="Google Shape;703;p31">
            <a:extLst>
              <a:ext uri="{FF2B5EF4-FFF2-40B4-BE49-F238E27FC236}">
                <a16:creationId xmlns:a16="http://schemas.microsoft.com/office/drawing/2014/main" id="{0F2268B8-376A-47BB-A8AC-0F55AE3E21B7}"/>
              </a:ext>
            </a:extLst>
          </p:cNvPr>
          <p:cNvSpPr txBox="1">
            <a:spLocks/>
          </p:cNvSpPr>
          <p:nvPr/>
        </p:nvSpPr>
        <p:spPr>
          <a:xfrm>
            <a:off x="840893" y="4110774"/>
            <a:ext cx="61080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e Vietnam"/>
              <a:buNone/>
              <a:defRPr sz="2400" b="0" i="0" u="none" strike="noStrike" cap="none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 Vietnam"/>
              <a:buNone/>
              <a:defRPr sz="2400" b="0" i="0" u="none" strike="noStrike" cap="none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 Vietnam"/>
              <a:buNone/>
              <a:defRPr sz="2400" b="0" i="0" u="none" strike="noStrike" cap="none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 Vietnam"/>
              <a:buNone/>
              <a:defRPr sz="2400" b="0" i="0" u="none" strike="noStrike" cap="none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 Vietnam"/>
              <a:buNone/>
              <a:defRPr sz="2400" b="0" i="0" u="none" strike="noStrike" cap="none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 Vietnam"/>
              <a:buNone/>
              <a:defRPr sz="2400" b="0" i="0" u="none" strike="noStrike" cap="none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 Vietnam"/>
              <a:buNone/>
              <a:defRPr sz="2400" b="0" i="0" u="none" strike="noStrike" cap="none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 Vietnam"/>
              <a:buNone/>
              <a:defRPr sz="2400" b="0" i="0" u="none" strike="noStrike" cap="none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 Vietnam"/>
              <a:buNone/>
              <a:defRPr sz="2400" b="0" i="0" u="none" strike="noStrike" cap="none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9pPr>
          </a:lstStyle>
          <a:p>
            <a:pPr marL="0" indent="0"/>
            <a:r>
              <a:rPr lang="id-ID" kern="0" dirty="0">
                <a:solidFill>
                  <a:schemeClr val="tx1"/>
                </a:solidFill>
              </a:rPr>
              <a:t>Source : DQLab Projects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1026;p43">
            <a:extLst>
              <a:ext uri="{FF2B5EF4-FFF2-40B4-BE49-F238E27FC236}">
                <a16:creationId xmlns:a16="http://schemas.microsoft.com/office/drawing/2014/main" id="{0ABE9CF3-7A32-42B4-8FCE-371409736721}"/>
              </a:ext>
            </a:extLst>
          </p:cNvPr>
          <p:cNvGrpSpPr/>
          <p:nvPr/>
        </p:nvGrpSpPr>
        <p:grpSpPr>
          <a:xfrm>
            <a:off x="6881245" y="1535874"/>
            <a:ext cx="5112753" cy="4212467"/>
            <a:chOff x="5090400" y="1381750"/>
            <a:chExt cx="2815200" cy="2380003"/>
          </a:xfrm>
        </p:grpSpPr>
        <p:sp>
          <p:nvSpPr>
            <p:cNvPr id="39" name="Google Shape;1027;p43">
              <a:extLst>
                <a:ext uri="{FF2B5EF4-FFF2-40B4-BE49-F238E27FC236}">
                  <a16:creationId xmlns:a16="http://schemas.microsoft.com/office/drawing/2014/main" id="{5B171800-E999-4A52-98EC-0D2D17C8B480}"/>
                </a:ext>
              </a:extLst>
            </p:cNvPr>
            <p:cNvSpPr/>
            <p:nvPr/>
          </p:nvSpPr>
          <p:spPr>
            <a:xfrm>
              <a:off x="5983950" y="3355103"/>
              <a:ext cx="1028100" cy="364800"/>
            </a:xfrm>
            <a:prstGeom prst="rect">
              <a:avLst/>
            </a:prstGeom>
            <a:solidFill>
              <a:schemeClr val="dk1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028;p43">
              <a:extLst>
                <a:ext uri="{FF2B5EF4-FFF2-40B4-BE49-F238E27FC236}">
                  <a16:creationId xmlns:a16="http://schemas.microsoft.com/office/drawing/2014/main" id="{EECBFBCB-1D77-4190-8C7B-D48091114CD7}"/>
                </a:ext>
              </a:extLst>
            </p:cNvPr>
            <p:cNvSpPr/>
            <p:nvPr/>
          </p:nvSpPr>
          <p:spPr>
            <a:xfrm>
              <a:off x="5090850" y="1381750"/>
              <a:ext cx="2814300" cy="2021100"/>
            </a:xfrm>
            <a:prstGeom prst="rect">
              <a:avLst/>
            </a:prstGeom>
            <a:solidFill>
              <a:schemeClr val="dk1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029;p43">
              <a:extLst>
                <a:ext uri="{FF2B5EF4-FFF2-40B4-BE49-F238E27FC236}">
                  <a16:creationId xmlns:a16="http://schemas.microsoft.com/office/drawing/2014/main" id="{808DA75B-5EFB-421D-9109-CE814452F536}"/>
                </a:ext>
              </a:extLst>
            </p:cNvPr>
            <p:cNvSpPr/>
            <p:nvPr/>
          </p:nvSpPr>
          <p:spPr>
            <a:xfrm>
              <a:off x="5090400" y="3127925"/>
              <a:ext cx="2815200" cy="274800"/>
            </a:xfrm>
            <a:prstGeom prst="rect">
              <a:avLst/>
            </a:prstGeom>
            <a:solidFill>
              <a:schemeClr val="lt2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030;p43">
              <a:extLst>
                <a:ext uri="{FF2B5EF4-FFF2-40B4-BE49-F238E27FC236}">
                  <a16:creationId xmlns:a16="http://schemas.microsoft.com/office/drawing/2014/main" id="{1BE8EE23-99F1-432E-8479-9A5B463E4815}"/>
                </a:ext>
              </a:extLst>
            </p:cNvPr>
            <p:cNvSpPr/>
            <p:nvPr/>
          </p:nvSpPr>
          <p:spPr>
            <a:xfrm>
              <a:off x="6430650" y="3197975"/>
              <a:ext cx="134700" cy="134700"/>
            </a:xfrm>
            <a:prstGeom prst="rect">
              <a:avLst/>
            </a:prstGeom>
            <a:solidFill>
              <a:schemeClr val="dk1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031;p43">
              <a:extLst>
                <a:ext uri="{FF2B5EF4-FFF2-40B4-BE49-F238E27FC236}">
                  <a16:creationId xmlns:a16="http://schemas.microsoft.com/office/drawing/2014/main" id="{86685BC2-EB38-49B2-9D59-E9B895B079C3}"/>
                </a:ext>
              </a:extLst>
            </p:cNvPr>
            <p:cNvSpPr/>
            <p:nvPr/>
          </p:nvSpPr>
          <p:spPr>
            <a:xfrm>
              <a:off x="5929800" y="3694853"/>
              <a:ext cx="1136400" cy="66900"/>
            </a:xfrm>
            <a:prstGeom prst="rect">
              <a:avLst/>
            </a:prstGeom>
            <a:solidFill>
              <a:schemeClr val="lt2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0" name="Google Shape;1220;p54"/>
          <p:cNvGrpSpPr/>
          <p:nvPr/>
        </p:nvGrpSpPr>
        <p:grpSpPr>
          <a:xfrm>
            <a:off x="1387057" y="2359237"/>
            <a:ext cx="498019" cy="501832"/>
            <a:chOff x="-31809525" y="3192625"/>
            <a:chExt cx="290650" cy="292875"/>
          </a:xfrm>
        </p:grpSpPr>
        <p:sp>
          <p:nvSpPr>
            <p:cNvPr id="1221" name="Google Shape;1221;p54"/>
            <p:cNvSpPr/>
            <p:nvPr/>
          </p:nvSpPr>
          <p:spPr>
            <a:xfrm>
              <a:off x="-31767775" y="3192625"/>
              <a:ext cx="204800" cy="153600"/>
            </a:xfrm>
            <a:custGeom>
              <a:avLst/>
              <a:gdLst/>
              <a:ahLst/>
              <a:cxnLst/>
              <a:rect l="l" t="t" r="r" b="b"/>
              <a:pathLst>
                <a:path w="8192" h="6144" extrusionOk="0">
                  <a:moveTo>
                    <a:pt x="4096" y="0"/>
                  </a:moveTo>
                  <a:cubicBezTo>
                    <a:pt x="2206" y="0"/>
                    <a:pt x="662" y="1544"/>
                    <a:pt x="662" y="3434"/>
                  </a:cubicBezTo>
                  <a:lnTo>
                    <a:pt x="662" y="3497"/>
                  </a:lnTo>
                  <a:cubicBezTo>
                    <a:pt x="252" y="3655"/>
                    <a:pt x="0" y="4033"/>
                    <a:pt x="0" y="4442"/>
                  </a:cubicBezTo>
                  <a:lnTo>
                    <a:pt x="0" y="5136"/>
                  </a:lnTo>
                  <a:cubicBezTo>
                    <a:pt x="0" y="5671"/>
                    <a:pt x="473" y="6144"/>
                    <a:pt x="1009" y="6144"/>
                  </a:cubicBezTo>
                  <a:cubicBezTo>
                    <a:pt x="1135" y="6144"/>
                    <a:pt x="1261" y="6112"/>
                    <a:pt x="1387" y="6081"/>
                  </a:cubicBezTo>
                  <a:lnTo>
                    <a:pt x="1387" y="3403"/>
                  </a:lnTo>
                  <a:cubicBezTo>
                    <a:pt x="1387" y="1891"/>
                    <a:pt x="2584" y="630"/>
                    <a:pt x="4096" y="630"/>
                  </a:cubicBezTo>
                  <a:cubicBezTo>
                    <a:pt x="5577" y="630"/>
                    <a:pt x="6806" y="1891"/>
                    <a:pt x="6806" y="3403"/>
                  </a:cubicBezTo>
                  <a:lnTo>
                    <a:pt x="6806" y="6081"/>
                  </a:lnTo>
                  <a:cubicBezTo>
                    <a:pt x="6932" y="6112"/>
                    <a:pt x="7058" y="6144"/>
                    <a:pt x="7152" y="6144"/>
                  </a:cubicBezTo>
                  <a:cubicBezTo>
                    <a:pt x="7719" y="6144"/>
                    <a:pt x="8192" y="5671"/>
                    <a:pt x="8192" y="5136"/>
                  </a:cubicBezTo>
                  <a:lnTo>
                    <a:pt x="8192" y="4442"/>
                  </a:lnTo>
                  <a:cubicBezTo>
                    <a:pt x="8192" y="4033"/>
                    <a:pt x="7908" y="3623"/>
                    <a:pt x="7530" y="3497"/>
                  </a:cubicBezTo>
                  <a:lnTo>
                    <a:pt x="7530" y="3434"/>
                  </a:lnTo>
                  <a:cubicBezTo>
                    <a:pt x="7467" y="1576"/>
                    <a:pt x="5986" y="0"/>
                    <a:pt x="40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222" name="Google Shape;1222;p54"/>
            <p:cNvSpPr/>
            <p:nvPr/>
          </p:nvSpPr>
          <p:spPr>
            <a:xfrm>
              <a:off x="-31715000" y="3244600"/>
              <a:ext cx="101625" cy="52450"/>
            </a:xfrm>
            <a:custGeom>
              <a:avLst/>
              <a:gdLst/>
              <a:ahLst/>
              <a:cxnLst/>
              <a:rect l="l" t="t" r="r" b="b"/>
              <a:pathLst>
                <a:path w="4065" h="2098" extrusionOk="0">
                  <a:moveTo>
                    <a:pt x="1702" y="1"/>
                  </a:moveTo>
                  <a:cubicBezTo>
                    <a:pt x="756" y="1"/>
                    <a:pt x="0" y="757"/>
                    <a:pt x="0" y="1702"/>
                  </a:cubicBezTo>
                  <a:lnTo>
                    <a:pt x="0" y="2080"/>
                  </a:lnTo>
                  <a:lnTo>
                    <a:pt x="1229" y="2080"/>
                  </a:lnTo>
                  <a:cubicBezTo>
                    <a:pt x="1418" y="2080"/>
                    <a:pt x="1765" y="2080"/>
                    <a:pt x="1891" y="1985"/>
                  </a:cubicBezTo>
                  <a:cubicBezTo>
                    <a:pt x="1922" y="1954"/>
                    <a:pt x="1985" y="1828"/>
                    <a:pt x="1985" y="1765"/>
                  </a:cubicBezTo>
                  <a:cubicBezTo>
                    <a:pt x="1985" y="1544"/>
                    <a:pt x="2143" y="1387"/>
                    <a:pt x="2332" y="1387"/>
                  </a:cubicBezTo>
                  <a:cubicBezTo>
                    <a:pt x="2521" y="1387"/>
                    <a:pt x="2678" y="1544"/>
                    <a:pt x="2678" y="1765"/>
                  </a:cubicBezTo>
                  <a:cubicBezTo>
                    <a:pt x="2678" y="1828"/>
                    <a:pt x="2678" y="1954"/>
                    <a:pt x="2773" y="1985"/>
                  </a:cubicBezTo>
                  <a:cubicBezTo>
                    <a:pt x="2836" y="2069"/>
                    <a:pt x="3025" y="2097"/>
                    <a:pt x="3237" y="2097"/>
                  </a:cubicBezTo>
                  <a:cubicBezTo>
                    <a:pt x="3343" y="2097"/>
                    <a:pt x="3455" y="2090"/>
                    <a:pt x="3560" y="2080"/>
                  </a:cubicBezTo>
                  <a:lnTo>
                    <a:pt x="4064" y="2080"/>
                  </a:lnTo>
                  <a:lnTo>
                    <a:pt x="4064" y="1702"/>
                  </a:lnTo>
                  <a:cubicBezTo>
                    <a:pt x="4064" y="757"/>
                    <a:pt x="3308" y="1"/>
                    <a:pt x="23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223" name="Google Shape;1223;p54"/>
            <p:cNvSpPr/>
            <p:nvPr/>
          </p:nvSpPr>
          <p:spPr>
            <a:xfrm>
              <a:off x="-31716575" y="3308400"/>
              <a:ext cx="102400" cy="73275"/>
            </a:xfrm>
            <a:custGeom>
              <a:avLst/>
              <a:gdLst/>
              <a:ahLst/>
              <a:cxnLst/>
              <a:rect l="l" t="t" r="r" b="b"/>
              <a:pathLst>
                <a:path w="4096" h="2931" extrusionOk="0">
                  <a:moveTo>
                    <a:pt x="2395" y="1"/>
                  </a:moveTo>
                  <a:cubicBezTo>
                    <a:pt x="2080" y="221"/>
                    <a:pt x="1639" y="221"/>
                    <a:pt x="1197" y="221"/>
                  </a:cubicBezTo>
                  <a:lnTo>
                    <a:pt x="0" y="221"/>
                  </a:lnTo>
                  <a:lnTo>
                    <a:pt x="0" y="883"/>
                  </a:lnTo>
                  <a:cubicBezTo>
                    <a:pt x="0" y="2048"/>
                    <a:pt x="914" y="2930"/>
                    <a:pt x="2048" y="2930"/>
                  </a:cubicBezTo>
                  <a:cubicBezTo>
                    <a:pt x="3182" y="2930"/>
                    <a:pt x="4096" y="2048"/>
                    <a:pt x="4096" y="883"/>
                  </a:cubicBezTo>
                  <a:lnTo>
                    <a:pt x="4096" y="221"/>
                  </a:lnTo>
                  <a:lnTo>
                    <a:pt x="3403" y="221"/>
                  </a:lnTo>
                  <a:cubicBezTo>
                    <a:pt x="3025" y="221"/>
                    <a:pt x="2678" y="190"/>
                    <a:pt x="23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224" name="Google Shape;1224;p54"/>
            <p:cNvSpPr/>
            <p:nvPr/>
          </p:nvSpPr>
          <p:spPr>
            <a:xfrm>
              <a:off x="-31809525" y="3386375"/>
              <a:ext cx="290650" cy="99125"/>
            </a:xfrm>
            <a:custGeom>
              <a:avLst/>
              <a:gdLst/>
              <a:ahLst/>
              <a:cxnLst/>
              <a:rect l="l" t="t" r="r" b="b"/>
              <a:pathLst>
                <a:path w="11626" h="3965" extrusionOk="0">
                  <a:moveTo>
                    <a:pt x="2092" y="0"/>
                  </a:moveTo>
                  <a:cubicBezTo>
                    <a:pt x="1962" y="0"/>
                    <a:pt x="1828" y="63"/>
                    <a:pt x="1765" y="190"/>
                  </a:cubicBezTo>
                  <a:lnTo>
                    <a:pt x="1355" y="1072"/>
                  </a:lnTo>
                  <a:lnTo>
                    <a:pt x="316" y="1229"/>
                  </a:lnTo>
                  <a:cubicBezTo>
                    <a:pt x="190" y="1229"/>
                    <a:pt x="95" y="1355"/>
                    <a:pt x="64" y="1481"/>
                  </a:cubicBezTo>
                  <a:cubicBezTo>
                    <a:pt x="1" y="1607"/>
                    <a:pt x="64" y="1765"/>
                    <a:pt x="127" y="1828"/>
                  </a:cubicBezTo>
                  <a:lnTo>
                    <a:pt x="883" y="2552"/>
                  </a:lnTo>
                  <a:lnTo>
                    <a:pt x="725" y="3561"/>
                  </a:lnTo>
                  <a:cubicBezTo>
                    <a:pt x="694" y="3687"/>
                    <a:pt x="757" y="3844"/>
                    <a:pt x="851" y="3876"/>
                  </a:cubicBezTo>
                  <a:cubicBezTo>
                    <a:pt x="903" y="3928"/>
                    <a:pt x="965" y="3951"/>
                    <a:pt x="1031" y="3951"/>
                  </a:cubicBezTo>
                  <a:cubicBezTo>
                    <a:pt x="1085" y="3951"/>
                    <a:pt x="1141" y="3935"/>
                    <a:pt x="1198" y="3907"/>
                  </a:cubicBezTo>
                  <a:lnTo>
                    <a:pt x="2112" y="3435"/>
                  </a:lnTo>
                  <a:lnTo>
                    <a:pt x="2994" y="3907"/>
                  </a:lnTo>
                  <a:cubicBezTo>
                    <a:pt x="3046" y="3947"/>
                    <a:pt x="3099" y="3964"/>
                    <a:pt x="3152" y="3964"/>
                  </a:cubicBezTo>
                  <a:cubicBezTo>
                    <a:pt x="3225" y="3964"/>
                    <a:pt x="3298" y="3930"/>
                    <a:pt x="3372" y="3876"/>
                  </a:cubicBezTo>
                  <a:cubicBezTo>
                    <a:pt x="3466" y="3813"/>
                    <a:pt x="3529" y="3687"/>
                    <a:pt x="3466" y="3561"/>
                  </a:cubicBezTo>
                  <a:lnTo>
                    <a:pt x="3309" y="2552"/>
                  </a:lnTo>
                  <a:lnTo>
                    <a:pt x="4002" y="1891"/>
                  </a:lnTo>
                  <a:lnTo>
                    <a:pt x="4663" y="2552"/>
                  </a:lnTo>
                  <a:lnTo>
                    <a:pt x="4506" y="3561"/>
                  </a:lnTo>
                  <a:cubicBezTo>
                    <a:pt x="4474" y="3687"/>
                    <a:pt x="4537" y="3844"/>
                    <a:pt x="4632" y="3876"/>
                  </a:cubicBezTo>
                  <a:cubicBezTo>
                    <a:pt x="4684" y="3928"/>
                    <a:pt x="4746" y="3951"/>
                    <a:pt x="4811" y="3951"/>
                  </a:cubicBezTo>
                  <a:cubicBezTo>
                    <a:pt x="4865" y="3951"/>
                    <a:pt x="4922" y="3935"/>
                    <a:pt x="4978" y="3907"/>
                  </a:cubicBezTo>
                  <a:lnTo>
                    <a:pt x="5892" y="3435"/>
                  </a:lnTo>
                  <a:lnTo>
                    <a:pt x="6774" y="3907"/>
                  </a:lnTo>
                  <a:cubicBezTo>
                    <a:pt x="6827" y="3947"/>
                    <a:pt x="6880" y="3964"/>
                    <a:pt x="6933" y="3964"/>
                  </a:cubicBezTo>
                  <a:cubicBezTo>
                    <a:pt x="7006" y="3964"/>
                    <a:pt x="7079" y="3930"/>
                    <a:pt x="7152" y="3876"/>
                  </a:cubicBezTo>
                  <a:cubicBezTo>
                    <a:pt x="7247" y="3813"/>
                    <a:pt x="7310" y="3687"/>
                    <a:pt x="7247" y="3561"/>
                  </a:cubicBezTo>
                  <a:lnTo>
                    <a:pt x="7089" y="2552"/>
                  </a:lnTo>
                  <a:lnTo>
                    <a:pt x="7782" y="1891"/>
                  </a:lnTo>
                  <a:lnTo>
                    <a:pt x="8444" y="2552"/>
                  </a:lnTo>
                  <a:lnTo>
                    <a:pt x="8286" y="3561"/>
                  </a:lnTo>
                  <a:cubicBezTo>
                    <a:pt x="8255" y="3687"/>
                    <a:pt x="8318" y="3844"/>
                    <a:pt x="8413" y="3876"/>
                  </a:cubicBezTo>
                  <a:cubicBezTo>
                    <a:pt x="8465" y="3928"/>
                    <a:pt x="8526" y="3951"/>
                    <a:pt x="8592" y="3951"/>
                  </a:cubicBezTo>
                  <a:cubicBezTo>
                    <a:pt x="8646" y="3951"/>
                    <a:pt x="8702" y="3935"/>
                    <a:pt x="8759" y="3907"/>
                  </a:cubicBezTo>
                  <a:lnTo>
                    <a:pt x="9673" y="3435"/>
                  </a:lnTo>
                  <a:lnTo>
                    <a:pt x="10555" y="3907"/>
                  </a:lnTo>
                  <a:cubicBezTo>
                    <a:pt x="10608" y="3947"/>
                    <a:pt x="10660" y="3964"/>
                    <a:pt x="10713" y="3964"/>
                  </a:cubicBezTo>
                  <a:cubicBezTo>
                    <a:pt x="10786" y="3964"/>
                    <a:pt x="10860" y="3930"/>
                    <a:pt x="10933" y="3876"/>
                  </a:cubicBezTo>
                  <a:cubicBezTo>
                    <a:pt x="11027" y="3813"/>
                    <a:pt x="11090" y="3687"/>
                    <a:pt x="11027" y="3561"/>
                  </a:cubicBezTo>
                  <a:lnTo>
                    <a:pt x="10870" y="2552"/>
                  </a:lnTo>
                  <a:lnTo>
                    <a:pt x="11626" y="1828"/>
                  </a:lnTo>
                  <a:cubicBezTo>
                    <a:pt x="11532" y="1702"/>
                    <a:pt x="11595" y="1607"/>
                    <a:pt x="11532" y="1481"/>
                  </a:cubicBezTo>
                  <a:cubicBezTo>
                    <a:pt x="11500" y="1355"/>
                    <a:pt x="11374" y="1292"/>
                    <a:pt x="11279" y="1229"/>
                  </a:cubicBezTo>
                  <a:lnTo>
                    <a:pt x="10240" y="1072"/>
                  </a:lnTo>
                  <a:lnTo>
                    <a:pt x="9799" y="190"/>
                  </a:lnTo>
                  <a:cubicBezTo>
                    <a:pt x="9751" y="63"/>
                    <a:pt x="9625" y="0"/>
                    <a:pt x="9495" y="0"/>
                  </a:cubicBezTo>
                  <a:cubicBezTo>
                    <a:pt x="9366" y="0"/>
                    <a:pt x="9232" y="63"/>
                    <a:pt x="9169" y="190"/>
                  </a:cubicBezTo>
                  <a:lnTo>
                    <a:pt x="8759" y="1072"/>
                  </a:lnTo>
                  <a:lnTo>
                    <a:pt x="7782" y="1229"/>
                  </a:lnTo>
                  <a:cubicBezTo>
                    <a:pt x="7719" y="1229"/>
                    <a:pt x="7688" y="1292"/>
                    <a:pt x="7656" y="1292"/>
                  </a:cubicBezTo>
                  <a:cubicBezTo>
                    <a:pt x="7593" y="1229"/>
                    <a:pt x="7562" y="1229"/>
                    <a:pt x="7530" y="1229"/>
                  </a:cubicBezTo>
                  <a:lnTo>
                    <a:pt x="6554" y="1072"/>
                  </a:lnTo>
                  <a:lnTo>
                    <a:pt x="6113" y="190"/>
                  </a:lnTo>
                  <a:cubicBezTo>
                    <a:pt x="6050" y="63"/>
                    <a:pt x="5924" y="0"/>
                    <a:pt x="5798" y="0"/>
                  </a:cubicBezTo>
                  <a:cubicBezTo>
                    <a:pt x="5672" y="0"/>
                    <a:pt x="5546" y="63"/>
                    <a:pt x="5483" y="190"/>
                  </a:cubicBezTo>
                  <a:lnTo>
                    <a:pt x="5041" y="1072"/>
                  </a:lnTo>
                  <a:lnTo>
                    <a:pt x="4065" y="1229"/>
                  </a:lnTo>
                  <a:cubicBezTo>
                    <a:pt x="4033" y="1229"/>
                    <a:pt x="4002" y="1292"/>
                    <a:pt x="3939" y="1292"/>
                  </a:cubicBezTo>
                  <a:cubicBezTo>
                    <a:pt x="3907" y="1229"/>
                    <a:pt x="3876" y="1229"/>
                    <a:pt x="3813" y="1229"/>
                  </a:cubicBezTo>
                  <a:lnTo>
                    <a:pt x="2836" y="1072"/>
                  </a:lnTo>
                  <a:lnTo>
                    <a:pt x="2395" y="190"/>
                  </a:lnTo>
                  <a:cubicBezTo>
                    <a:pt x="2348" y="63"/>
                    <a:pt x="2222" y="0"/>
                    <a:pt x="20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grpSp>
        <p:nvGrpSpPr>
          <p:cNvPr id="1225" name="Google Shape;1225;p54"/>
          <p:cNvGrpSpPr/>
          <p:nvPr/>
        </p:nvGrpSpPr>
        <p:grpSpPr>
          <a:xfrm>
            <a:off x="1398516" y="4395877"/>
            <a:ext cx="475101" cy="500075"/>
            <a:chOff x="-33277650" y="3226875"/>
            <a:chExt cx="277275" cy="291850"/>
          </a:xfrm>
        </p:grpSpPr>
        <p:sp>
          <p:nvSpPr>
            <p:cNvPr id="1226" name="Google Shape;1226;p54"/>
            <p:cNvSpPr/>
            <p:nvPr/>
          </p:nvSpPr>
          <p:spPr>
            <a:xfrm>
              <a:off x="-33071300" y="3440725"/>
              <a:ext cx="33100" cy="33900"/>
            </a:xfrm>
            <a:custGeom>
              <a:avLst/>
              <a:gdLst/>
              <a:ahLst/>
              <a:cxnLst/>
              <a:rect l="l" t="t" r="r" b="b"/>
              <a:pathLst>
                <a:path w="1324" h="1356" extrusionOk="0">
                  <a:moveTo>
                    <a:pt x="662" y="0"/>
                  </a:moveTo>
                  <a:cubicBezTo>
                    <a:pt x="284" y="0"/>
                    <a:pt x="1" y="315"/>
                    <a:pt x="1" y="693"/>
                  </a:cubicBezTo>
                  <a:cubicBezTo>
                    <a:pt x="1" y="1040"/>
                    <a:pt x="284" y="1355"/>
                    <a:pt x="662" y="1355"/>
                  </a:cubicBezTo>
                  <a:cubicBezTo>
                    <a:pt x="1040" y="1355"/>
                    <a:pt x="1324" y="1040"/>
                    <a:pt x="1324" y="693"/>
                  </a:cubicBezTo>
                  <a:cubicBezTo>
                    <a:pt x="1324" y="315"/>
                    <a:pt x="1040" y="0"/>
                    <a:pt x="6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227" name="Google Shape;1227;p54"/>
            <p:cNvSpPr/>
            <p:nvPr/>
          </p:nvSpPr>
          <p:spPr>
            <a:xfrm>
              <a:off x="-33157925" y="3227275"/>
              <a:ext cx="17350" cy="103200"/>
            </a:xfrm>
            <a:custGeom>
              <a:avLst/>
              <a:gdLst/>
              <a:ahLst/>
              <a:cxnLst/>
              <a:rect l="l" t="t" r="r" b="b"/>
              <a:pathLst>
                <a:path w="694" h="4128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4128"/>
                  </a:lnTo>
                  <a:cubicBezTo>
                    <a:pt x="95" y="4096"/>
                    <a:pt x="221" y="4096"/>
                    <a:pt x="347" y="4096"/>
                  </a:cubicBezTo>
                  <a:cubicBezTo>
                    <a:pt x="473" y="4096"/>
                    <a:pt x="567" y="4096"/>
                    <a:pt x="693" y="4128"/>
                  </a:cubicBezTo>
                  <a:lnTo>
                    <a:pt x="693" y="347"/>
                  </a:ln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228" name="Google Shape;1228;p54"/>
            <p:cNvSpPr/>
            <p:nvPr/>
          </p:nvSpPr>
          <p:spPr>
            <a:xfrm>
              <a:off x="-33175250" y="3347650"/>
              <a:ext cx="51200" cy="51350"/>
            </a:xfrm>
            <a:custGeom>
              <a:avLst/>
              <a:gdLst/>
              <a:ahLst/>
              <a:cxnLst/>
              <a:rect l="l" t="t" r="r" b="b"/>
              <a:pathLst>
                <a:path w="2048" h="2054" extrusionOk="0">
                  <a:moveTo>
                    <a:pt x="938" y="0"/>
                  </a:moveTo>
                  <a:cubicBezTo>
                    <a:pt x="417" y="0"/>
                    <a:pt x="0" y="451"/>
                    <a:pt x="0" y="1014"/>
                  </a:cubicBezTo>
                  <a:cubicBezTo>
                    <a:pt x="0" y="1549"/>
                    <a:pt x="473" y="2054"/>
                    <a:pt x="1040" y="2054"/>
                  </a:cubicBezTo>
                  <a:cubicBezTo>
                    <a:pt x="1575" y="2054"/>
                    <a:pt x="2048" y="1581"/>
                    <a:pt x="2048" y="1014"/>
                  </a:cubicBezTo>
                  <a:cubicBezTo>
                    <a:pt x="2048" y="447"/>
                    <a:pt x="1575" y="6"/>
                    <a:pt x="1040" y="6"/>
                  </a:cubicBezTo>
                  <a:cubicBezTo>
                    <a:pt x="1006" y="2"/>
                    <a:pt x="972" y="0"/>
                    <a:pt x="9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229" name="Google Shape;1229;p54"/>
            <p:cNvSpPr/>
            <p:nvPr/>
          </p:nvSpPr>
          <p:spPr>
            <a:xfrm>
              <a:off x="-33224875" y="3404500"/>
              <a:ext cx="159900" cy="114225"/>
            </a:xfrm>
            <a:custGeom>
              <a:avLst/>
              <a:gdLst/>
              <a:ahLst/>
              <a:cxnLst/>
              <a:rect l="l" t="t" r="r" b="b"/>
              <a:pathLst>
                <a:path w="6396" h="4569" extrusionOk="0">
                  <a:moveTo>
                    <a:pt x="1954" y="0"/>
                  </a:moveTo>
                  <a:lnTo>
                    <a:pt x="0" y="2520"/>
                  </a:lnTo>
                  <a:lnTo>
                    <a:pt x="0" y="4222"/>
                  </a:lnTo>
                  <a:cubicBezTo>
                    <a:pt x="0" y="4411"/>
                    <a:pt x="158" y="4568"/>
                    <a:pt x="347" y="4568"/>
                  </a:cubicBezTo>
                  <a:lnTo>
                    <a:pt x="3781" y="4568"/>
                  </a:lnTo>
                  <a:cubicBezTo>
                    <a:pt x="3970" y="4568"/>
                    <a:pt x="4127" y="4411"/>
                    <a:pt x="4127" y="4222"/>
                  </a:cubicBezTo>
                  <a:lnTo>
                    <a:pt x="4127" y="3875"/>
                  </a:lnTo>
                  <a:lnTo>
                    <a:pt x="5136" y="3875"/>
                  </a:lnTo>
                  <a:cubicBezTo>
                    <a:pt x="5577" y="3844"/>
                    <a:pt x="6018" y="3718"/>
                    <a:pt x="6396" y="3434"/>
                  </a:cubicBezTo>
                  <a:cubicBezTo>
                    <a:pt x="5986" y="3277"/>
                    <a:pt x="5608" y="2930"/>
                    <a:pt x="5514" y="2489"/>
                  </a:cubicBezTo>
                  <a:lnTo>
                    <a:pt x="4442" y="2489"/>
                  </a:lnTo>
                  <a:cubicBezTo>
                    <a:pt x="3497" y="2489"/>
                    <a:pt x="2741" y="1733"/>
                    <a:pt x="2741" y="788"/>
                  </a:cubicBezTo>
                  <a:lnTo>
                    <a:pt x="2741" y="410"/>
                  </a:lnTo>
                  <a:cubicBezTo>
                    <a:pt x="2426" y="315"/>
                    <a:pt x="2206" y="189"/>
                    <a:pt x="19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230" name="Google Shape;1230;p54"/>
            <p:cNvSpPr/>
            <p:nvPr/>
          </p:nvSpPr>
          <p:spPr>
            <a:xfrm>
              <a:off x="-33141400" y="3312350"/>
              <a:ext cx="127625" cy="138625"/>
            </a:xfrm>
            <a:custGeom>
              <a:avLst/>
              <a:gdLst/>
              <a:ahLst/>
              <a:cxnLst/>
              <a:rect l="l" t="t" r="r" b="b"/>
              <a:pathLst>
                <a:path w="5105" h="5545" extrusionOk="0">
                  <a:moveTo>
                    <a:pt x="4128" y="0"/>
                  </a:moveTo>
                  <a:lnTo>
                    <a:pt x="694" y="662"/>
                  </a:lnTo>
                  <a:lnTo>
                    <a:pt x="694" y="1040"/>
                  </a:lnTo>
                  <a:cubicBezTo>
                    <a:pt x="1103" y="1355"/>
                    <a:pt x="1387" y="1827"/>
                    <a:pt x="1387" y="2426"/>
                  </a:cubicBezTo>
                  <a:cubicBezTo>
                    <a:pt x="1387" y="3245"/>
                    <a:pt x="788" y="3938"/>
                    <a:pt x="1" y="4127"/>
                  </a:cubicBezTo>
                  <a:lnTo>
                    <a:pt x="1" y="4505"/>
                  </a:lnTo>
                  <a:cubicBezTo>
                    <a:pt x="1" y="5072"/>
                    <a:pt x="473" y="5545"/>
                    <a:pt x="1009" y="5545"/>
                  </a:cubicBezTo>
                  <a:lnTo>
                    <a:pt x="2080" y="5545"/>
                  </a:lnTo>
                  <a:cubicBezTo>
                    <a:pt x="2238" y="4946"/>
                    <a:pt x="2742" y="4505"/>
                    <a:pt x="3372" y="4505"/>
                  </a:cubicBezTo>
                  <a:cubicBezTo>
                    <a:pt x="3624" y="4505"/>
                    <a:pt x="3844" y="4600"/>
                    <a:pt x="4065" y="4726"/>
                  </a:cubicBezTo>
                  <a:lnTo>
                    <a:pt x="4065" y="4127"/>
                  </a:lnTo>
                  <a:lnTo>
                    <a:pt x="4128" y="4127"/>
                  </a:lnTo>
                  <a:cubicBezTo>
                    <a:pt x="4443" y="4064"/>
                    <a:pt x="4758" y="3938"/>
                    <a:pt x="4916" y="3655"/>
                  </a:cubicBezTo>
                  <a:cubicBezTo>
                    <a:pt x="5105" y="3340"/>
                    <a:pt x="5105" y="2993"/>
                    <a:pt x="4947" y="2678"/>
                  </a:cubicBezTo>
                  <a:lnTo>
                    <a:pt x="4128" y="1008"/>
                  </a:lnTo>
                  <a:lnTo>
                    <a:pt x="41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231" name="Google Shape;1231;p54"/>
            <p:cNvSpPr/>
            <p:nvPr/>
          </p:nvSpPr>
          <p:spPr>
            <a:xfrm>
              <a:off x="-33122500" y="3226875"/>
              <a:ext cx="122125" cy="83925"/>
            </a:xfrm>
            <a:custGeom>
              <a:avLst/>
              <a:gdLst/>
              <a:ahLst/>
              <a:cxnLst/>
              <a:rect l="l" t="t" r="r" b="b"/>
              <a:pathLst>
                <a:path w="4885" h="3357" extrusionOk="0">
                  <a:moveTo>
                    <a:pt x="3376" y="1"/>
                  </a:moveTo>
                  <a:cubicBezTo>
                    <a:pt x="3025" y="1"/>
                    <a:pt x="2679" y="143"/>
                    <a:pt x="2427" y="426"/>
                  </a:cubicBezTo>
                  <a:lnTo>
                    <a:pt x="2143" y="678"/>
                  </a:lnTo>
                  <a:lnTo>
                    <a:pt x="1" y="678"/>
                  </a:lnTo>
                  <a:lnTo>
                    <a:pt x="1" y="3356"/>
                  </a:lnTo>
                  <a:lnTo>
                    <a:pt x="4191" y="2537"/>
                  </a:lnTo>
                  <a:lnTo>
                    <a:pt x="4349" y="2379"/>
                  </a:lnTo>
                  <a:cubicBezTo>
                    <a:pt x="4884" y="1844"/>
                    <a:pt x="4884" y="962"/>
                    <a:pt x="4349" y="426"/>
                  </a:cubicBezTo>
                  <a:cubicBezTo>
                    <a:pt x="4081" y="143"/>
                    <a:pt x="3726" y="1"/>
                    <a:pt x="33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232" name="Google Shape;1232;p54"/>
            <p:cNvSpPr/>
            <p:nvPr/>
          </p:nvSpPr>
          <p:spPr>
            <a:xfrm>
              <a:off x="-33277650" y="3245400"/>
              <a:ext cx="102400" cy="198500"/>
            </a:xfrm>
            <a:custGeom>
              <a:avLst/>
              <a:gdLst/>
              <a:ahLst/>
              <a:cxnLst/>
              <a:rect l="l" t="t" r="r" b="b"/>
              <a:pathLst>
                <a:path w="4096" h="7940" extrusionOk="0">
                  <a:moveTo>
                    <a:pt x="4096" y="0"/>
                  </a:moveTo>
                  <a:cubicBezTo>
                    <a:pt x="1828" y="95"/>
                    <a:pt x="0" y="1985"/>
                    <a:pt x="0" y="4316"/>
                  </a:cubicBezTo>
                  <a:cubicBezTo>
                    <a:pt x="0" y="5766"/>
                    <a:pt x="757" y="7120"/>
                    <a:pt x="1954" y="7939"/>
                  </a:cubicBezTo>
                  <a:lnTo>
                    <a:pt x="3592" y="5829"/>
                  </a:lnTo>
                  <a:cubicBezTo>
                    <a:pt x="3466" y="5576"/>
                    <a:pt x="3434" y="5356"/>
                    <a:pt x="3434" y="5104"/>
                  </a:cubicBezTo>
                  <a:cubicBezTo>
                    <a:pt x="3434" y="4568"/>
                    <a:pt x="3718" y="4033"/>
                    <a:pt x="4096" y="3718"/>
                  </a:cubicBezTo>
                  <a:lnTo>
                    <a:pt x="40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1233" name="Google Shape;1233;p54"/>
          <p:cNvSpPr/>
          <p:nvPr/>
        </p:nvSpPr>
        <p:spPr>
          <a:xfrm>
            <a:off x="7477767" y="-357067"/>
            <a:ext cx="1076400" cy="1076400"/>
          </a:xfrm>
          <a:prstGeom prst="ellipse">
            <a:avLst/>
          </a:prstGeom>
          <a:gradFill>
            <a:gsLst>
              <a:gs pos="0">
                <a:schemeClr val="dk2"/>
              </a:gs>
              <a:gs pos="65000">
                <a:schemeClr val="accent1"/>
              </a:gs>
              <a:gs pos="100000">
                <a:schemeClr val="lt2"/>
              </a:gs>
            </a:gsLst>
            <a:lin ang="1890073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1D2D3A2-C406-4CAE-9BC2-D766B44BF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121" y="386696"/>
            <a:ext cx="7618134" cy="789600"/>
          </a:xfrm>
        </p:spPr>
        <p:txBody>
          <a:bodyPr/>
          <a:lstStyle/>
          <a:p>
            <a:pPr algn="ctr"/>
            <a:r>
              <a:rPr lang="id-ID" sz="3200" b="0" i="0" dirty="0">
                <a:effectLst/>
                <a:latin typeface="Poppins" panose="00000500000000000000" pitchFamily="2" charset="0"/>
              </a:rPr>
              <a:t>Seberapa banyak customers tersebut yang sudah melakukan transaksi?</a:t>
            </a:r>
            <a:br>
              <a:rPr lang="id-ID" sz="3200" b="0" i="0" dirty="0">
                <a:effectLst/>
                <a:latin typeface="Poppins" panose="00000500000000000000" pitchFamily="2" charset="0"/>
              </a:rPr>
            </a:br>
            <a:endParaRPr lang="id-ID" sz="3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805BD3F-1C90-4C99-8967-C8A20D6BCB49}"/>
              </a:ext>
            </a:extLst>
          </p:cNvPr>
          <p:cNvSpPr txBox="1"/>
          <p:nvPr/>
        </p:nvSpPr>
        <p:spPr>
          <a:xfrm>
            <a:off x="1089708" y="4286344"/>
            <a:ext cx="51564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d-ID" dirty="0">
                <a:solidFill>
                  <a:schemeClr val="bg1"/>
                </a:solidFill>
              </a:rPr>
              <a:t>Didapatkan jumlah </a:t>
            </a:r>
            <a:r>
              <a:rPr lang="id-ID" i="1" dirty="0">
                <a:solidFill>
                  <a:schemeClr val="bg1"/>
                </a:solidFill>
              </a:rPr>
              <a:t>Customers </a:t>
            </a:r>
            <a:r>
              <a:rPr lang="id-ID" dirty="0">
                <a:solidFill>
                  <a:schemeClr val="bg1"/>
                </a:solidFill>
              </a:rPr>
              <a:t>yang telah melakukan transaksi</a:t>
            </a:r>
            <a:r>
              <a:rPr lang="id-ID" i="1" dirty="0">
                <a:solidFill>
                  <a:schemeClr val="bg1"/>
                </a:solidFill>
              </a:rPr>
              <a:t>, </a:t>
            </a:r>
            <a:r>
              <a:rPr lang="id-ID" dirty="0">
                <a:solidFill>
                  <a:schemeClr val="bg1"/>
                </a:solidFill>
              </a:rPr>
              <a:t>dapat diketahui bahwa tidak terjadi peningkatan transaksi dari quarter 1 ke quarter 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F824B27-BF3C-4DE9-946A-97CD678D5FB6}"/>
              </a:ext>
            </a:extLst>
          </p:cNvPr>
          <p:cNvSpPr txBox="1"/>
          <p:nvPr/>
        </p:nvSpPr>
        <p:spPr>
          <a:xfrm>
            <a:off x="1089708" y="2223633"/>
            <a:ext cx="3082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Dengan memasukan query :</a:t>
            </a:r>
          </a:p>
        </p:txBody>
      </p:sp>
      <p:grpSp>
        <p:nvGrpSpPr>
          <p:cNvPr id="44" name="Google Shape;1032;p43">
            <a:extLst>
              <a:ext uri="{FF2B5EF4-FFF2-40B4-BE49-F238E27FC236}">
                <a16:creationId xmlns:a16="http://schemas.microsoft.com/office/drawing/2014/main" id="{32505B21-4C16-4F6C-A299-489E0B54FB8B}"/>
              </a:ext>
            </a:extLst>
          </p:cNvPr>
          <p:cNvGrpSpPr/>
          <p:nvPr/>
        </p:nvGrpSpPr>
        <p:grpSpPr>
          <a:xfrm rot="16200000">
            <a:off x="2751783" y="401000"/>
            <a:ext cx="1474883" cy="5804406"/>
            <a:chOff x="1772117" y="1163998"/>
            <a:chExt cx="1747800" cy="2815471"/>
          </a:xfrm>
        </p:grpSpPr>
        <p:sp>
          <p:nvSpPr>
            <p:cNvPr id="45" name="Google Shape;1033;p43">
              <a:extLst>
                <a:ext uri="{FF2B5EF4-FFF2-40B4-BE49-F238E27FC236}">
                  <a16:creationId xmlns:a16="http://schemas.microsoft.com/office/drawing/2014/main" id="{DF0E9D1A-FB79-4BCF-B4A0-09443F491C2B}"/>
                </a:ext>
              </a:extLst>
            </p:cNvPr>
            <p:cNvSpPr/>
            <p:nvPr/>
          </p:nvSpPr>
          <p:spPr>
            <a:xfrm>
              <a:off x="1772117" y="1164869"/>
              <a:ext cx="1747800" cy="2814600"/>
            </a:xfrm>
            <a:prstGeom prst="rect">
              <a:avLst/>
            </a:prstGeom>
            <a:solidFill>
              <a:schemeClr val="dk1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2B2B2D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46" name="Google Shape;1034;p43">
              <a:extLst>
                <a:ext uri="{FF2B5EF4-FFF2-40B4-BE49-F238E27FC236}">
                  <a16:creationId xmlns:a16="http://schemas.microsoft.com/office/drawing/2014/main" id="{33E35469-B274-4D62-93B0-42CAD1779996}"/>
                </a:ext>
              </a:extLst>
            </p:cNvPr>
            <p:cNvGrpSpPr/>
            <p:nvPr/>
          </p:nvGrpSpPr>
          <p:grpSpPr>
            <a:xfrm>
              <a:off x="2121134" y="1163998"/>
              <a:ext cx="1049700" cy="193800"/>
              <a:chOff x="2121134" y="1164071"/>
              <a:chExt cx="1049700" cy="193800"/>
            </a:xfrm>
          </p:grpSpPr>
          <p:sp>
            <p:nvSpPr>
              <p:cNvPr id="47" name="Google Shape;1035;p43">
                <a:extLst>
                  <a:ext uri="{FF2B5EF4-FFF2-40B4-BE49-F238E27FC236}">
                    <a16:creationId xmlns:a16="http://schemas.microsoft.com/office/drawing/2014/main" id="{521BCE79-11D7-4729-AB46-426BEA0B70B2}"/>
                  </a:ext>
                </a:extLst>
              </p:cNvPr>
              <p:cNvSpPr/>
              <p:nvPr/>
            </p:nvSpPr>
            <p:spPr>
              <a:xfrm>
                <a:off x="2121134" y="1164071"/>
                <a:ext cx="1049700" cy="19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2B2B2D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8" name="Google Shape;1036;p43">
                <a:extLst>
                  <a:ext uri="{FF2B5EF4-FFF2-40B4-BE49-F238E27FC236}">
                    <a16:creationId xmlns:a16="http://schemas.microsoft.com/office/drawing/2014/main" id="{C904A946-5133-46FE-A4AA-D5208AF76760}"/>
                  </a:ext>
                </a:extLst>
              </p:cNvPr>
              <p:cNvSpPr/>
              <p:nvPr/>
            </p:nvSpPr>
            <p:spPr>
              <a:xfrm>
                <a:off x="2605778" y="1220764"/>
                <a:ext cx="80400" cy="80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2B2B2D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33" name="Picture 32">
            <a:extLst>
              <a:ext uri="{FF2B5EF4-FFF2-40B4-BE49-F238E27FC236}">
                <a16:creationId xmlns:a16="http://schemas.microsoft.com/office/drawing/2014/main" id="{F71FC476-8B13-4425-B0E2-412AE4A00C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062" y="2667393"/>
            <a:ext cx="5676900" cy="141922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A3B76FC0-E761-4936-B7E2-6FE81CD84D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6294" y="2056250"/>
            <a:ext cx="4359789" cy="2210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310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1026;p43">
            <a:extLst>
              <a:ext uri="{FF2B5EF4-FFF2-40B4-BE49-F238E27FC236}">
                <a16:creationId xmlns:a16="http://schemas.microsoft.com/office/drawing/2014/main" id="{0ABE9CF3-7A32-42B4-8FCE-371409736721}"/>
              </a:ext>
            </a:extLst>
          </p:cNvPr>
          <p:cNvGrpSpPr/>
          <p:nvPr/>
        </p:nvGrpSpPr>
        <p:grpSpPr>
          <a:xfrm>
            <a:off x="8136612" y="437137"/>
            <a:ext cx="3852161" cy="3284514"/>
            <a:chOff x="5090400" y="1381750"/>
            <a:chExt cx="2815200" cy="2380003"/>
          </a:xfrm>
        </p:grpSpPr>
        <p:sp>
          <p:nvSpPr>
            <p:cNvPr id="39" name="Google Shape;1027;p43">
              <a:extLst>
                <a:ext uri="{FF2B5EF4-FFF2-40B4-BE49-F238E27FC236}">
                  <a16:creationId xmlns:a16="http://schemas.microsoft.com/office/drawing/2014/main" id="{5B171800-E999-4A52-98EC-0D2D17C8B480}"/>
                </a:ext>
              </a:extLst>
            </p:cNvPr>
            <p:cNvSpPr/>
            <p:nvPr/>
          </p:nvSpPr>
          <p:spPr>
            <a:xfrm>
              <a:off x="5983950" y="3355103"/>
              <a:ext cx="1028100" cy="364800"/>
            </a:xfrm>
            <a:prstGeom prst="rect">
              <a:avLst/>
            </a:prstGeom>
            <a:solidFill>
              <a:schemeClr val="dk1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028;p43">
              <a:extLst>
                <a:ext uri="{FF2B5EF4-FFF2-40B4-BE49-F238E27FC236}">
                  <a16:creationId xmlns:a16="http://schemas.microsoft.com/office/drawing/2014/main" id="{EECBFBCB-1D77-4190-8C7B-D48091114CD7}"/>
                </a:ext>
              </a:extLst>
            </p:cNvPr>
            <p:cNvSpPr/>
            <p:nvPr/>
          </p:nvSpPr>
          <p:spPr>
            <a:xfrm>
              <a:off x="5090850" y="1381750"/>
              <a:ext cx="2814300" cy="2021100"/>
            </a:xfrm>
            <a:prstGeom prst="rect">
              <a:avLst/>
            </a:prstGeom>
            <a:solidFill>
              <a:schemeClr val="dk1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029;p43">
              <a:extLst>
                <a:ext uri="{FF2B5EF4-FFF2-40B4-BE49-F238E27FC236}">
                  <a16:creationId xmlns:a16="http://schemas.microsoft.com/office/drawing/2014/main" id="{808DA75B-5EFB-421D-9109-CE814452F536}"/>
                </a:ext>
              </a:extLst>
            </p:cNvPr>
            <p:cNvSpPr/>
            <p:nvPr/>
          </p:nvSpPr>
          <p:spPr>
            <a:xfrm>
              <a:off x="5090400" y="3127925"/>
              <a:ext cx="2815200" cy="274800"/>
            </a:xfrm>
            <a:prstGeom prst="rect">
              <a:avLst/>
            </a:prstGeom>
            <a:solidFill>
              <a:schemeClr val="lt2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030;p43">
              <a:extLst>
                <a:ext uri="{FF2B5EF4-FFF2-40B4-BE49-F238E27FC236}">
                  <a16:creationId xmlns:a16="http://schemas.microsoft.com/office/drawing/2014/main" id="{1BE8EE23-99F1-432E-8479-9A5B463E4815}"/>
                </a:ext>
              </a:extLst>
            </p:cNvPr>
            <p:cNvSpPr/>
            <p:nvPr/>
          </p:nvSpPr>
          <p:spPr>
            <a:xfrm>
              <a:off x="6430650" y="3197975"/>
              <a:ext cx="134700" cy="134700"/>
            </a:xfrm>
            <a:prstGeom prst="rect">
              <a:avLst/>
            </a:prstGeom>
            <a:solidFill>
              <a:schemeClr val="dk1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031;p43">
              <a:extLst>
                <a:ext uri="{FF2B5EF4-FFF2-40B4-BE49-F238E27FC236}">
                  <a16:creationId xmlns:a16="http://schemas.microsoft.com/office/drawing/2014/main" id="{86685BC2-EB38-49B2-9D59-E9B895B079C3}"/>
                </a:ext>
              </a:extLst>
            </p:cNvPr>
            <p:cNvSpPr/>
            <p:nvPr/>
          </p:nvSpPr>
          <p:spPr>
            <a:xfrm>
              <a:off x="5929800" y="3694853"/>
              <a:ext cx="1136400" cy="66900"/>
            </a:xfrm>
            <a:prstGeom prst="rect">
              <a:avLst/>
            </a:prstGeom>
            <a:solidFill>
              <a:schemeClr val="lt2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0" name="Google Shape;1220;p54"/>
          <p:cNvGrpSpPr/>
          <p:nvPr/>
        </p:nvGrpSpPr>
        <p:grpSpPr>
          <a:xfrm>
            <a:off x="1387057" y="2359237"/>
            <a:ext cx="498019" cy="501832"/>
            <a:chOff x="-31809525" y="3192625"/>
            <a:chExt cx="290650" cy="292875"/>
          </a:xfrm>
        </p:grpSpPr>
        <p:sp>
          <p:nvSpPr>
            <p:cNvPr id="1221" name="Google Shape;1221;p54"/>
            <p:cNvSpPr/>
            <p:nvPr/>
          </p:nvSpPr>
          <p:spPr>
            <a:xfrm>
              <a:off x="-31767775" y="3192625"/>
              <a:ext cx="204800" cy="153600"/>
            </a:xfrm>
            <a:custGeom>
              <a:avLst/>
              <a:gdLst/>
              <a:ahLst/>
              <a:cxnLst/>
              <a:rect l="l" t="t" r="r" b="b"/>
              <a:pathLst>
                <a:path w="8192" h="6144" extrusionOk="0">
                  <a:moveTo>
                    <a:pt x="4096" y="0"/>
                  </a:moveTo>
                  <a:cubicBezTo>
                    <a:pt x="2206" y="0"/>
                    <a:pt x="662" y="1544"/>
                    <a:pt x="662" y="3434"/>
                  </a:cubicBezTo>
                  <a:lnTo>
                    <a:pt x="662" y="3497"/>
                  </a:lnTo>
                  <a:cubicBezTo>
                    <a:pt x="252" y="3655"/>
                    <a:pt x="0" y="4033"/>
                    <a:pt x="0" y="4442"/>
                  </a:cubicBezTo>
                  <a:lnTo>
                    <a:pt x="0" y="5136"/>
                  </a:lnTo>
                  <a:cubicBezTo>
                    <a:pt x="0" y="5671"/>
                    <a:pt x="473" y="6144"/>
                    <a:pt x="1009" y="6144"/>
                  </a:cubicBezTo>
                  <a:cubicBezTo>
                    <a:pt x="1135" y="6144"/>
                    <a:pt x="1261" y="6112"/>
                    <a:pt x="1387" y="6081"/>
                  </a:cubicBezTo>
                  <a:lnTo>
                    <a:pt x="1387" y="3403"/>
                  </a:lnTo>
                  <a:cubicBezTo>
                    <a:pt x="1387" y="1891"/>
                    <a:pt x="2584" y="630"/>
                    <a:pt x="4096" y="630"/>
                  </a:cubicBezTo>
                  <a:cubicBezTo>
                    <a:pt x="5577" y="630"/>
                    <a:pt x="6806" y="1891"/>
                    <a:pt x="6806" y="3403"/>
                  </a:cubicBezTo>
                  <a:lnTo>
                    <a:pt x="6806" y="6081"/>
                  </a:lnTo>
                  <a:cubicBezTo>
                    <a:pt x="6932" y="6112"/>
                    <a:pt x="7058" y="6144"/>
                    <a:pt x="7152" y="6144"/>
                  </a:cubicBezTo>
                  <a:cubicBezTo>
                    <a:pt x="7719" y="6144"/>
                    <a:pt x="8192" y="5671"/>
                    <a:pt x="8192" y="5136"/>
                  </a:cubicBezTo>
                  <a:lnTo>
                    <a:pt x="8192" y="4442"/>
                  </a:lnTo>
                  <a:cubicBezTo>
                    <a:pt x="8192" y="4033"/>
                    <a:pt x="7908" y="3623"/>
                    <a:pt x="7530" y="3497"/>
                  </a:cubicBezTo>
                  <a:lnTo>
                    <a:pt x="7530" y="3434"/>
                  </a:lnTo>
                  <a:cubicBezTo>
                    <a:pt x="7467" y="1576"/>
                    <a:pt x="5986" y="0"/>
                    <a:pt x="40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222" name="Google Shape;1222;p54"/>
            <p:cNvSpPr/>
            <p:nvPr/>
          </p:nvSpPr>
          <p:spPr>
            <a:xfrm>
              <a:off x="-31715000" y="3244600"/>
              <a:ext cx="101625" cy="52450"/>
            </a:xfrm>
            <a:custGeom>
              <a:avLst/>
              <a:gdLst/>
              <a:ahLst/>
              <a:cxnLst/>
              <a:rect l="l" t="t" r="r" b="b"/>
              <a:pathLst>
                <a:path w="4065" h="2098" extrusionOk="0">
                  <a:moveTo>
                    <a:pt x="1702" y="1"/>
                  </a:moveTo>
                  <a:cubicBezTo>
                    <a:pt x="756" y="1"/>
                    <a:pt x="0" y="757"/>
                    <a:pt x="0" y="1702"/>
                  </a:cubicBezTo>
                  <a:lnTo>
                    <a:pt x="0" y="2080"/>
                  </a:lnTo>
                  <a:lnTo>
                    <a:pt x="1229" y="2080"/>
                  </a:lnTo>
                  <a:cubicBezTo>
                    <a:pt x="1418" y="2080"/>
                    <a:pt x="1765" y="2080"/>
                    <a:pt x="1891" y="1985"/>
                  </a:cubicBezTo>
                  <a:cubicBezTo>
                    <a:pt x="1922" y="1954"/>
                    <a:pt x="1985" y="1828"/>
                    <a:pt x="1985" y="1765"/>
                  </a:cubicBezTo>
                  <a:cubicBezTo>
                    <a:pt x="1985" y="1544"/>
                    <a:pt x="2143" y="1387"/>
                    <a:pt x="2332" y="1387"/>
                  </a:cubicBezTo>
                  <a:cubicBezTo>
                    <a:pt x="2521" y="1387"/>
                    <a:pt x="2678" y="1544"/>
                    <a:pt x="2678" y="1765"/>
                  </a:cubicBezTo>
                  <a:cubicBezTo>
                    <a:pt x="2678" y="1828"/>
                    <a:pt x="2678" y="1954"/>
                    <a:pt x="2773" y="1985"/>
                  </a:cubicBezTo>
                  <a:cubicBezTo>
                    <a:pt x="2836" y="2069"/>
                    <a:pt x="3025" y="2097"/>
                    <a:pt x="3237" y="2097"/>
                  </a:cubicBezTo>
                  <a:cubicBezTo>
                    <a:pt x="3343" y="2097"/>
                    <a:pt x="3455" y="2090"/>
                    <a:pt x="3560" y="2080"/>
                  </a:cubicBezTo>
                  <a:lnTo>
                    <a:pt x="4064" y="2080"/>
                  </a:lnTo>
                  <a:lnTo>
                    <a:pt x="4064" y="1702"/>
                  </a:lnTo>
                  <a:cubicBezTo>
                    <a:pt x="4064" y="757"/>
                    <a:pt x="3308" y="1"/>
                    <a:pt x="23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223" name="Google Shape;1223;p54"/>
            <p:cNvSpPr/>
            <p:nvPr/>
          </p:nvSpPr>
          <p:spPr>
            <a:xfrm>
              <a:off x="-31716575" y="3308400"/>
              <a:ext cx="102400" cy="73275"/>
            </a:xfrm>
            <a:custGeom>
              <a:avLst/>
              <a:gdLst/>
              <a:ahLst/>
              <a:cxnLst/>
              <a:rect l="l" t="t" r="r" b="b"/>
              <a:pathLst>
                <a:path w="4096" h="2931" extrusionOk="0">
                  <a:moveTo>
                    <a:pt x="2395" y="1"/>
                  </a:moveTo>
                  <a:cubicBezTo>
                    <a:pt x="2080" y="221"/>
                    <a:pt x="1639" y="221"/>
                    <a:pt x="1197" y="221"/>
                  </a:cubicBezTo>
                  <a:lnTo>
                    <a:pt x="0" y="221"/>
                  </a:lnTo>
                  <a:lnTo>
                    <a:pt x="0" y="883"/>
                  </a:lnTo>
                  <a:cubicBezTo>
                    <a:pt x="0" y="2048"/>
                    <a:pt x="914" y="2930"/>
                    <a:pt x="2048" y="2930"/>
                  </a:cubicBezTo>
                  <a:cubicBezTo>
                    <a:pt x="3182" y="2930"/>
                    <a:pt x="4096" y="2048"/>
                    <a:pt x="4096" y="883"/>
                  </a:cubicBezTo>
                  <a:lnTo>
                    <a:pt x="4096" y="221"/>
                  </a:lnTo>
                  <a:lnTo>
                    <a:pt x="3403" y="221"/>
                  </a:lnTo>
                  <a:cubicBezTo>
                    <a:pt x="3025" y="221"/>
                    <a:pt x="2678" y="190"/>
                    <a:pt x="23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224" name="Google Shape;1224;p54"/>
            <p:cNvSpPr/>
            <p:nvPr/>
          </p:nvSpPr>
          <p:spPr>
            <a:xfrm>
              <a:off x="-31809525" y="3386375"/>
              <a:ext cx="290650" cy="99125"/>
            </a:xfrm>
            <a:custGeom>
              <a:avLst/>
              <a:gdLst/>
              <a:ahLst/>
              <a:cxnLst/>
              <a:rect l="l" t="t" r="r" b="b"/>
              <a:pathLst>
                <a:path w="11626" h="3965" extrusionOk="0">
                  <a:moveTo>
                    <a:pt x="2092" y="0"/>
                  </a:moveTo>
                  <a:cubicBezTo>
                    <a:pt x="1962" y="0"/>
                    <a:pt x="1828" y="63"/>
                    <a:pt x="1765" y="190"/>
                  </a:cubicBezTo>
                  <a:lnTo>
                    <a:pt x="1355" y="1072"/>
                  </a:lnTo>
                  <a:lnTo>
                    <a:pt x="316" y="1229"/>
                  </a:lnTo>
                  <a:cubicBezTo>
                    <a:pt x="190" y="1229"/>
                    <a:pt x="95" y="1355"/>
                    <a:pt x="64" y="1481"/>
                  </a:cubicBezTo>
                  <a:cubicBezTo>
                    <a:pt x="1" y="1607"/>
                    <a:pt x="64" y="1765"/>
                    <a:pt x="127" y="1828"/>
                  </a:cubicBezTo>
                  <a:lnTo>
                    <a:pt x="883" y="2552"/>
                  </a:lnTo>
                  <a:lnTo>
                    <a:pt x="725" y="3561"/>
                  </a:lnTo>
                  <a:cubicBezTo>
                    <a:pt x="694" y="3687"/>
                    <a:pt x="757" y="3844"/>
                    <a:pt x="851" y="3876"/>
                  </a:cubicBezTo>
                  <a:cubicBezTo>
                    <a:pt x="903" y="3928"/>
                    <a:pt x="965" y="3951"/>
                    <a:pt x="1031" y="3951"/>
                  </a:cubicBezTo>
                  <a:cubicBezTo>
                    <a:pt x="1085" y="3951"/>
                    <a:pt x="1141" y="3935"/>
                    <a:pt x="1198" y="3907"/>
                  </a:cubicBezTo>
                  <a:lnTo>
                    <a:pt x="2112" y="3435"/>
                  </a:lnTo>
                  <a:lnTo>
                    <a:pt x="2994" y="3907"/>
                  </a:lnTo>
                  <a:cubicBezTo>
                    <a:pt x="3046" y="3947"/>
                    <a:pt x="3099" y="3964"/>
                    <a:pt x="3152" y="3964"/>
                  </a:cubicBezTo>
                  <a:cubicBezTo>
                    <a:pt x="3225" y="3964"/>
                    <a:pt x="3298" y="3930"/>
                    <a:pt x="3372" y="3876"/>
                  </a:cubicBezTo>
                  <a:cubicBezTo>
                    <a:pt x="3466" y="3813"/>
                    <a:pt x="3529" y="3687"/>
                    <a:pt x="3466" y="3561"/>
                  </a:cubicBezTo>
                  <a:lnTo>
                    <a:pt x="3309" y="2552"/>
                  </a:lnTo>
                  <a:lnTo>
                    <a:pt x="4002" y="1891"/>
                  </a:lnTo>
                  <a:lnTo>
                    <a:pt x="4663" y="2552"/>
                  </a:lnTo>
                  <a:lnTo>
                    <a:pt x="4506" y="3561"/>
                  </a:lnTo>
                  <a:cubicBezTo>
                    <a:pt x="4474" y="3687"/>
                    <a:pt x="4537" y="3844"/>
                    <a:pt x="4632" y="3876"/>
                  </a:cubicBezTo>
                  <a:cubicBezTo>
                    <a:pt x="4684" y="3928"/>
                    <a:pt x="4746" y="3951"/>
                    <a:pt x="4811" y="3951"/>
                  </a:cubicBezTo>
                  <a:cubicBezTo>
                    <a:pt x="4865" y="3951"/>
                    <a:pt x="4922" y="3935"/>
                    <a:pt x="4978" y="3907"/>
                  </a:cubicBezTo>
                  <a:lnTo>
                    <a:pt x="5892" y="3435"/>
                  </a:lnTo>
                  <a:lnTo>
                    <a:pt x="6774" y="3907"/>
                  </a:lnTo>
                  <a:cubicBezTo>
                    <a:pt x="6827" y="3947"/>
                    <a:pt x="6880" y="3964"/>
                    <a:pt x="6933" y="3964"/>
                  </a:cubicBezTo>
                  <a:cubicBezTo>
                    <a:pt x="7006" y="3964"/>
                    <a:pt x="7079" y="3930"/>
                    <a:pt x="7152" y="3876"/>
                  </a:cubicBezTo>
                  <a:cubicBezTo>
                    <a:pt x="7247" y="3813"/>
                    <a:pt x="7310" y="3687"/>
                    <a:pt x="7247" y="3561"/>
                  </a:cubicBezTo>
                  <a:lnTo>
                    <a:pt x="7089" y="2552"/>
                  </a:lnTo>
                  <a:lnTo>
                    <a:pt x="7782" y="1891"/>
                  </a:lnTo>
                  <a:lnTo>
                    <a:pt x="8444" y="2552"/>
                  </a:lnTo>
                  <a:lnTo>
                    <a:pt x="8286" y="3561"/>
                  </a:lnTo>
                  <a:cubicBezTo>
                    <a:pt x="8255" y="3687"/>
                    <a:pt x="8318" y="3844"/>
                    <a:pt x="8413" y="3876"/>
                  </a:cubicBezTo>
                  <a:cubicBezTo>
                    <a:pt x="8465" y="3928"/>
                    <a:pt x="8526" y="3951"/>
                    <a:pt x="8592" y="3951"/>
                  </a:cubicBezTo>
                  <a:cubicBezTo>
                    <a:pt x="8646" y="3951"/>
                    <a:pt x="8702" y="3935"/>
                    <a:pt x="8759" y="3907"/>
                  </a:cubicBezTo>
                  <a:lnTo>
                    <a:pt x="9673" y="3435"/>
                  </a:lnTo>
                  <a:lnTo>
                    <a:pt x="10555" y="3907"/>
                  </a:lnTo>
                  <a:cubicBezTo>
                    <a:pt x="10608" y="3947"/>
                    <a:pt x="10660" y="3964"/>
                    <a:pt x="10713" y="3964"/>
                  </a:cubicBezTo>
                  <a:cubicBezTo>
                    <a:pt x="10786" y="3964"/>
                    <a:pt x="10860" y="3930"/>
                    <a:pt x="10933" y="3876"/>
                  </a:cubicBezTo>
                  <a:cubicBezTo>
                    <a:pt x="11027" y="3813"/>
                    <a:pt x="11090" y="3687"/>
                    <a:pt x="11027" y="3561"/>
                  </a:cubicBezTo>
                  <a:lnTo>
                    <a:pt x="10870" y="2552"/>
                  </a:lnTo>
                  <a:lnTo>
                    <a:pt x="11626" y="1828"/>
                  </a:lnTo>
                  <a:cubicBezTo>
                    <a:pt x="11532" y="1702"/>
                    <a:pt x="11595" y="1607"/>
                    <a:pt x="11532" y="1481"/>
                  </a:cubicBezTo>
                  <a:cubicBezTo>
                    <a:pt x="11500" y="1355"/>
                    <a:pt x="11374" y="1292"/>
                    <a:pt x="11279" y="1229"/>
                  </a:cubicBezTo>
                  <a:lnTo>
                    <a:pt x="10240" y="1072"/>
                  </a:lnTo>
                  <a:lnTo>
                    <a:pt x="9799" y="190"/>
                  </a:lnTo>
                  <a:cubicBezTo>
                    <a:pt x="9751" y="63"/>
                    <a:pt x="9625" y="0"/>
                    <a:pt x="9495" y="0"/>
                  </a:cubicBezTo>
                  <a:cubicBezTo>
                    <a:pt x="9366" y="0"/>
                    <a:pt x="9232" y="63"/>
                    <a:pt x="9169" y="190"/>
                  </a:cubicBezTo>
                  <a:lnTo>
                    <a:pt x="8759" y="1072"/>
                  </a:lnTo>
                  <a:lnTo>
                    <a:pt x="7782" y="1229"/>
                  </a:lnTo>
                  <a:cubicBezTo>
                    <a:pt x="7719" y="1229"/>
                    <a:pt x="7688" y="1292"/>
                    <a:pt x="7656" y="1292"/>
                  </a:cubicBezTo>
                  <a:cubicBezTo>
                    <a:pt x="7593" y="1229"/>
                    <a:pt x="7562" y="1229"/>
                    <a:pt x="7530" y="1229"/>
                  </a:cubicBezTo>
                  <a:lnTo>
                    <a:pt x="6554" y="1072"/>
                  </a:lnTo>
                  <a:lnTo>
                    <a:pt x="6113" y="190"/>
                  </a:lnTo>
                  <a:cubicBezTo>
                    <a:pt x="6050" y="63"/>
                    <a:pt x="5924" y="0"/>
                    <a:pt x="5798" y="0"/>
                  </a:cubicBezTo>
                  <a:cubicBezTo>
                    <a:pt x="5672" y="0"/>
                    <a:pt x="5546" y="63"/>
                    <a:pt x="5483" y="190"/>
                  </a:cubicBezTo>
                  <a:lnTo>
                    <a:pt x="5041" y="1072"/>
                  </a:lnTo>
                  <a:lnTo>
                    <a:pt x="4065" y="1229"/>
                  </a:lnTo>
                  <a:cubicBezTo>
                    <a:pt x="4033" y="1229"/>
                    <a:pt x="4002" y="1292"/>
                    <a:pt x="3939" y="1292"/>
                  </a:cubicBezTo>
                  <a:cubicBezTo>
                    <a:pt x="3907" y="1229"/>
                    <a:pt x="3876" y="1229"/>
                    <a:pt x="3813" y="1229"/>
                  </a:cubicBezTo>
                  <a:lnTo>
                    <a:pt x="2836" y="1072"/>
                  </a:lnTo>
                  <a:lnTo>
                    <a:pt x="2395" y="190"/>
                  </a:lnTo>
                  <a:cubicBezTo>
                    <a:pt x="2348" y="63"/>
                    <a:pt x="2222" y="0"/>
                    <a:pt x="20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grpSp>
        <p:nvGrpSpPr>
          <p:cNvPr id="1225" name="Google Shape;1225;p54"/>
          <p:cNvGrpSpPr/>
          <p:nvPr/>
        </p:nvGrpSpPr>
        <p:grpSpPr>
          <a:xfrm>
            <a:off x="1398516" y="4395877"/>
            <a:ext cx="475101" cy="500075"/>
            <a:chOff x="-33277650" y="3226875"/>
            <a:chExt cx="277275" cy="291850"/>
          </a:xfrm>
        </p:grpSpPr>
        <p:sp>
          <p:nvSpPr>
            <p:cNvPr id="1226" name="Google Shape;1226;p54"/>
            <p:cNvSpPr/>
            <p:nvPr/>
          </p:nvSpPr>
          <p:spPr>
            <a:xfrm>
              <a:off x="-33071300" y="3440725"/>
              <a:ext cx="33100" cy="33900"/>
            </a:xfrm>
            <a:custGeom>
              <a:avLst/>
              <a:gdLst/>
              <a:ahLst/>
              <a:cxnLst/>
              <a:rect l="l" t="t" r="r" b="b"/>
              <a:pathLst>
                <a:path w="1324" h="1356" extrusionOk="0">
                  <a:moveTo>
                    <a:pt x="662" y="0"/>
                  </a:moveTo>
                  <a:cubicBezTo>
                    <a:pt x="284" y="0"/>
                    <a:pt x="1" y="315"/>
                    <a:pt x="1" y="693"/>
                  </a:cubicBezTo>
                  <a:cubicBezTo>
                    <a:pt x="1" y="1040"/>
                    <a:pt x="284" y="1355"/>
                    <a:pt x="662" y="1355"/>
                  </a:cubicBezTo>
                  <a:cubicBezTo>
                    <a:pt x="1040" y="1355"/>
                    <a:pt x="1324" y="1040"/>
                    <a:pt x="1324" y="693"/>
                  </a:cubicBezTo>
                  <a:cubicBezTo>
                    <a:pt x="1324" y="315"/>
                    <a:pt x="1040" y="0"/>
                    <a:pt x="6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227" name="Google Shape;1227;p54"/>
            <p:cNvSpPr/>
            <p:nvPr/>
          </p:nvSpPr>
          <p:spPr>
            <a:xfrm>
              <a:off x="-33157925" y="3227275"/>
              <a:ext cx="17350" cy="103200"/>
            </a:xfrm>
            <a:custGeom>
              <a:avLst/>
              <a:gdLst/>
              <a:ahLst/>
              <a:cxnLst/>
              <a:rect l="l" t="t" r="r" b="b"/>
              <a:pathLst>
                <a:path w="694" h="4128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4128"/>
                  </a:lnTo>
                  <a:cubicBezTo>
                    <a:pt x="95" y="4096"/>
                    <a:pt x="221" y="4096"/>
                    <a:pt x="347" y="4096"/>
                  </a:cubicBezTo>
                  <a:cubicBezTo>
                    <a:pt x="473" y="4096"/>
                    <a:pt x="567" y="4096"/>
                    <a:pt x="693" y="4128"/>
                  </a:cubicBezTo>
                  <a:lnTo>
                    <a:pt x="693" y="347"/>
                  </a:ln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228" name="Google Shape;1228;p54"/>
            <p:cNvSpPr/>
            <p:nvPr/>
          </p:nvSpPr>
          <p:spPr>
            <a:xfrm>
              <a:off x="-33175250" y="3347650"/>
              <a:ext cx="51200" cy="51350"/>
            </a:xfrm>
            <a:custGeom>
              <a:avLst/>
              <a:gdLst/>
              <a:ahLst/>
              <a:cxnLst/>
              <a:rect l="l" t="t" r="r" b="b"/>
              <a:pathLst>
                <a:path w="2048" h="2054" extrusionOk="0">
                  <a:moveTo>
                    <a:pt x="938" y="0"/>
                  </a:moveTo>
                  <a:cubicBezTo>
                    <a:pt x="417" y="0"/>
                    <a:pt x="0" y="451"/>
                    <a:pt x="0" y="1014"/>
                  </a:cubicBezTo>
                  <a:cubicBezTo>
                    <a:pt x="0" y="1549"/>
                    <a:pt x="473" y="2054"/>
                    <a:pt x="1040" y="2054"/>
                  </a:cubicBezTo>
                  <a:cubicBezTo>
                    <a:pt x="1575" y="2054"/>
                    <a:pt x="2048" y="1581"/>
                    <a:pt x="2048" y="1014"/>
                  </a:cubicBezTo>
                  <a:cubicBezTo>
                    <a:pt x="2048" y="447"/>
                    <a:pt x="1575" y="6"/>
                    <a:pt x="1040" y="6"/>
                  </a:cubicBezTo>
                  <a:cubicBezTo>
                    <a:pt x="1006" y="2"/>
                    <a:pt x="972" y="0"/>
                    <a:pt x="9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229" name="Google Shape;1229;p54"/>
            <p:cNvSpPr/>
            <p:nvPr/>
          </p:nvSpPr>
          <p:spPr>
            <a:xfrm>
              <a:off x="-33224875" y="3404500"/>
              <a:ext cx="159900" cy="114225"/>
            </a:xfrm>
            <a:custGeom>
              <a:avLst/>
              <a:gdLst/>
              <a:ahLst/>
              <a:cxnLst/>
              <a:rect l="l" t="t" r="r" b="b"/>
              <a:pathLst>
                <a:path w="6396" h="4569" extrusionOk="0">
                  <a:moveTo>
                    <a:pt x="1954" y="0"/>
                  </a:moveTo>
                  <a:lnTo>
                    <a:pt x="0" y="2520"/>
                  </a:lnTo>
                  <a:lnTo>
                    <a:pt x="0" y="4222"/>
                  </a:lnTo>
                  <a:cubicBezTo>
                    <a:pt x="0" y="4411"/>
                    <a:pt x="158" y="4568"/>
                    <a:pt x="347" y="4568"/>
                  </a:cubicBezTo>
                  <a:lnTo>
                    <a:pt x="3781" y="4568"/>
                  </a:lnTo>
                  <a:cubicBezTo>
                    <a:pt x="3970" y="4568"/>
                    <a:pt x="4127" y="4411"/>
                    <a:pt x="4127" y="4222"/>
                  </a:cubicBezTo>
                  <a:lnTo>
                    <a:pt x="4127" y="3875"/>
                  </a:lnTo>
                  <a:lnTo>
                    <a:pt x="5136" y="3875"/>
                  </a:lnTo>
                  <a:cubicBezTo>
                    <a:pt x="5577" y="3844"/>
                    <a:pt x="6018" y="3718"/>
                    <a:pt x="6396" y="3434"/>
                  </a:cubicBezTo>
                  <a:cubicBezTo>
                    <a:pt x="5986" y="3277"/>
                    <a:pt x="5608" y="2930"/>
                    <a:pt x="5514" y="2489"/>
                  </a:cubicBezTo>
                  <a:lnTo>
                    <a:pt x="4442" y="2489"/>
                  </a:lnTo>
                  <a:cubicBezTo>
                    <a:pt x="3497" y="2489"/>
                    <a:pt x="2741" y="1733"/>
                    <a:pt x="2741" y="788"/>
                  </a:cubicBezTo>
                  <a:lnTo>
                    <a:pt x="2741" y="410"/>
                  </a:lnTo>
                  <a:cubicBezTo>
                    <a:pt x="2426" y="315"/>
                    <a:pt x="2206" y="189"/>
                    <a:pt x="19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230" name="Google Shape;1230;p54"/>
            <p:cNvSpPr/>
            <p:nvPr/>
          </p:nvSpPr>
          <p:spPr>
            <a:xfrm>
              <a:off x="-33141400" y="3312350"/>
              <a:ext cx="127625" cy="138625"/>
            </a:xfrm>
            <a:custGeom>
              <a:avLst/>
              <a:gdLst/>
              <a:ahLst/>
              <a:cxnLst/>
              <a:rect l="l" t="t" r="r" b="b"/>
              <a:pathLst>
                <a:path w="5105" h="5545" extrusionOk="0">
                  <a:moveTo>
                    <a:pt x="4128" y="0"/>
                  </a:moveTo>
                  <a:lnTo>
                    <a:pt x="694" y="662"/>
                  </a:lnTo>
                  <a:lnTo>
                    <a:pt x="694" y="1040"/>
                  </a:lnTo>
                  <a:cubicBezTo>
                    <a:pt x="1103" y="1355"/>
                    <a:pt x="1387" y="1827"/>
                    <a:pt x="1387" y="2426"/>
                  </a:cubicBezTo>
                  <a:cubicBezTo>
                    <a:pt x="1387" y="3245"/>
                    <a:pt x="788" y="3938"/>
                    <a:pt x="1" y="4127"/>
                  </a:cubicBezTo>
                  <a:lnTo>
                    <a:pt x="1" y="4505"/>
                  </a:lnTo>
                  <a:cubicBezTo>
                    <a:pt x="1" y="5072"/>
                    <a:pt x="473" y="5545"/>
                    <a:pt x="1009" y="5545"/>
                  </a:cubicBezTo>
                  <a:lnTo>
                    <a:pt x="2080" y="5545"/>
                  </a:lnTo>
                  <a:cubicBezTo>
                    <a:pt x="2238" y="4946"/>
                    <a:pt x="2742" y="4505"/>
                    <a:pt x="3372" y="4505"/>
                  </a:cubicBezTo>
                  <a:cubicBezTo>
                    <a:pt x="3624" y="4505"/>
                    <a:pt x="3844" y="4600"/>
                    <a:pt x="4065" y="4726"/>
                  </a:cubicBezTo>
                  <a:lnTo>
                    <a:pt x="4065" y="4127"/>
                  </a:lnTo>
                  <a:lnTo>
                    <a:pt x="4128" y="4127"/>
                  </a:lnTo>
                  <a:cubicBezTo>
                    <a:pt x="4443" y="4064"/>
                    <a:pt x="4758" y="3938"/>
                    <a:pt x="4916" y="3655"/>
                  </a:cubicBezTo>
                  <a:cubicBezTo>
                    <a:pt x="5105" y="3340"/>
                    <a:pt x="5105" y="2993"/>
                    <a:pt x="4947" y="2678"/>
                  </a:cubicBezTo>
                  <a:lnTo>
                    <a:pt x="4128" y="1008"/>
                  </a:lnTo>
                  <a:lnTo>
                    <a:pt x="41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231" name="Google Shape;1231;p54"/>
            <p:cNvSpPr/>
            <p:nvPr/>
          </p:nvSpPr>
          <p:spPr>
            <a:xfrm>
              <a:off x="-33122500" y="3226875"/>
              <a:ext cx="122125" cy="83925"/>
            </a:xfrm>
            <a:custGeom>
              <a:avLst/>
              <a:gdLst/>
              <a:ahLst/>
              <a:cxnLst/>
              <a:rect l="l" t="t" r="r" b="b"/>
              <a:pathLst>
                <a:path w="4885" h="3357" extrusionOk="0">
                  <a:moveTo>
                    <a:pt x="3376" y="1"/>
                  </a:moveTo>
                  <a:cubicBezTo>
                    <a:pt x="3025" y="1"/>
                    <a:pt x="2679" y="143"/>
                    <a:pt x="2427" y="426"/>
                  </a:cubicBezTo>
                  <a:lnTo>
                    <a:pt x="2143" y="678"/>
                  </a:lnTo>
                  <a:lnTo>
                    <a:pt x="1" y="678"/>
                  </a:lnTo>
                  <a:lnTo>
                    <a:pt x="1" y="3356"/>
                  </a:lnTo>
                  <a:lnTo>
                    <a:pt x="4191" y="2537"/>
                  </a:lnTo>
                  <a:lnTo>
                    <a:pt x="4349" y="2379"/>
                  </a:lnTo>
                  <a:cubicBezTo>
                    <a:pt x="4884" y="1844"/>
                    <a:pt x="4884" y="962"/>
                    <a:pt x="4349" y="426"/>
                  </a:cubicBezTo>
                  <a:cubicBezTo>
                    <a:pt x="4081" y="143"/>
                    <a:pt x="3726" y="1"/>
                    <a:pt x="33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232" name="Google Shape;1232;p54"/>
            <p:cNvSpPr/>
            <p:nvPr/>
          </p:nvSpPr>
          <p:spPr>
            <a:xfrm>
              <a:off x="-33277650" y="3245400"/>
              <a:ext cx="102400" cy="198500"/>
            </a:xfrm>
            <a:custGeom>
              <a:avLst/>
              <a:gdLst/>
              <a:ahLst/>
              <a:cxnLst/>
              <a:rect l="l" t="t" r="r" b="b"/>
              <a:pathLst>
                <a:path w="4096" h="7940" extrusionOk="0">
                  <a:moveTo>
                    <a:pt x="4096" y="0"/>
                  </a:moveTo>
                  <a:cubicBezTo>
                    <a:pt x="1828" y="95"/>
                    <a:pt x="0" y="1985"/>
                    <a:pt x="0" y="4316"/>
                  </a:cubicBezTo>
                  <a:cubicBezTo>
                    <a:pt x="0" y="5766"/>
                    <a:pt x="757" y="7120"/>
                    <a:pt x="1954" y="7939"/>
                  </a:cubicBezTo>
                  <a:lnTo>
                    <a:pt x="3592" y="5829"/>
                  </a:lnTo>
                  <a:cubicBezTo>
                    <a:pt x="3466" y="5576"/>
                    <a:pt x="3434" y="5356"/>
                    <a:pt x="3434" y="5104"/>
                  </a:cubicBezTo>
                  <a:cubicBezTo>
                    <a:pt x="3434" y="4568"/>
                    <a:pt x="3718" y="4033"/>
                    <a:pt x="4096" y="3718"/>
                  </a:cubicBezTo>
                  <a:lnTo>
                    <a:pt x="40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1233" name="Google Shape;1233;p54"/>
          <p:cNvSpPr/>
          <p:nvPr/>
        </p:nvSpPr>
        <p:spPr>
          <a:xfrm>
            <a:off x="7477767" y="-357067"/>
            <a:ext cx="1076400" cy="1076400"/>
          </a:xfrm>
          <a:prstGeom prst="ellipse">
            <a:avLst/>
          </a:prstGeom>
          <a:gradFill>
            <a:gsLst>
              <a:gs pos="0">
                <a:schemeClr val="dk2"/>
              </a:gs>
              <a:gs pos="65000">
                <a:schemeClr val="accent1"/>
              </a:gs>
              <a:gs pos="100000">
                <a:schemeClr val="lt2"/>
              </a:gs>
            </a:gsLst>
            <a:lin ang="1890073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1D2D3A2-C406-4CAE-9BC2-D766B44BF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120" y="386696"/>
            <a:ext cx="7337780" cy="789600"/>
          </a:xfrm>
        </p:spPr>
        <p:txBody>
          <a:bodyPr/>
          <a:lstStyle/>
          <a:p>
            <a:pPr algn="ctr"/>
            <a:r>
              <a:rPr lang="en-US" sz="2800" b="0" i="0" dirty="0">
                <a:effectLst/>
                <a:latin typeface="Poppins" panose="00000500000000000000" pitchFamily="2" charset="0"/>
              </a:rPr>
              <a:t>Category </a:t>
            </a:r>
            <a:r>
              <a:rPr lang="en-US" sz="2800" b="0" i="0" dirty="0" err="1">
                <a:effectLst/>
                <a:latin typeface="Poppins" panose="00000500000000000000" pitchFamily="2" charset="0"/>
              </a:rPr>
              <a:t>produk</a:t>
            </a:r>
            <a:r>
              <a:rPr lang="en-US" sz="2800" b="0" i="0" dirty="0">
                <a:effectLst/>
                <a:latin typeface="Poppins" panose="00000500000000000000" pitchFamily="2" charset="0"/>
              </a:rPr>
              <a:t> </a:t>
            </a:r>
            <a:r>
              <a:rPr lang="en-US" sz="2800" b="0" i="0" dirty="0" err="1">
                <a:effectLst/>
                <a:latin typeface="Poppins" panose="00000500000000000000" pitchFamily="2" charset="0"/>
              </a:rPr>
              <a:t>apa</a:t>
            </a:r>
            <a:r>
              <a:rPr lang="en-US" sz="2800" b="0" i="0" dirty="0">
                <a:effectLst/>
                <a:latin typeface="Poppins" panose="00000500000000000000" pitchFamily="2" charset="0"/>
              </a:rPr>
              <a:t> </a:t>
            </a:r>
            <a:r>
              <a:rPr lang="en-US" sz="2800" b="0" i="0" dirty="0" err="1">
                <a:effectLst/>
                <a:latin typeface="Poppins" panose="00000500000000000000" pitchFamily="2" charset="0"/>
              </a:rPr>
              <a:t>saja</a:t>
            </a:r>
            <a:r>
              <a:rPr lang="en-US" sz="2800" b="0" i="0" dirty="0">
                <a:effectLst/>
                <a:latin typeface="Poppins" panose="00000500000000000000" pitchFamily="2" charset="0"/>
              </a:rPr>
              <a:t> yang paling </a:t>
            </a:r>
            <a:r>
              <a:rPr lang="en-US" sz="2800" b="0" i="0" dirty="0" err="1">
                <a:effectLst/>
                <a:latin typeface="Poppins" panose="00000500000000000000" pitchFamily="2" charset="0"/>
              </a:rPr>
              <a:t>banyak</a:t>
            </a:r>
            <a:r>
              <a:rPr lang="en-US" sz="2800" b="0" i="0" dirty="0">
                <a:effectLst/>
                <a:latin typeface="Poppins" panose="00000500000000000000" pitchFamily="2" charset="0"/>
              </a:rPr>
              <a:t> di-order oleh customers di Quarter-2?</a:t>
            </a:r>
            <a:br>
              <a:rPr lang="en-US" sz="2800" b="0" i="0" dirty="0">
                <a:effectLst/>
                <a:latin typeface="Poppins" panose="00000500000000000000" pitchFamily="2" charset="0"/>
              </a:rPr>
            </a:br>
            <a:endParaRPr lang="id-ID" sz="28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805BD3F-1C90-4C99-8967-C8A20D6BCB49}"/>
              </a:ext>
            </a:extLst>
          </p:cNvPr>
          <p:cNvSpPr txBox="1"/>
          <p:nvPr/>
        </p:nvSpPr>
        <p:spPr>
          <a:xfrm>
            <a:off x="1146880" y="4676536"/>
            <a:ext cx="51564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d-ID" dirty="0">
                <a:solidFill>
                  <a:schemeClr val="bg1"/>
                </a:solidFill>
              </a:rPr>
              <a:t>Hasil menunjukan penjualan menurun, indikator utama dapat dilihat dari penurunan total penjualan dari quarter 1 ke quarter 2 yang menurun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F824B27-BF3C-4DE9-946A-97CD678D5FB6}"/>
              </a:ext>
            </a:extLst>
          </p:cNvPr>
          <p:cNvSpPr txBox="1"/>
          <p:nvPr/>
        </p:nvSpPr>
        <p:spPr>
          <a:xfrm>
            <a:off x="1196750" y="1769683"/>
            <a:ext cx="3082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Dengan memasukan query :</a:t>
            </a:r>
          </a:p>
        </p:txBody>
      </p:sp>
      <p:grpSp>
        <p:nvGrpSpPr>
          <p:cNvPr id="44" name="Google Shape;1032;p43">
            <a:extLst>
              <a:ext uri="{FF2B5EF4-FFF2-40B4-BE49-F238E27FC236}">
                <a16:creationId xmlns:a16="http://schemas.microsoft.com/office/drawing/2014/main" id="{32505B21-4C16-4F6C-A299-489E0B54FB8B}"/>
              </a:ext>
            </a:extLst>
          </p:cNvPr>
          <p:cNvGrpSpPr/>
          <p:nvPr/>
        </p:nvGrpSpPr>
        <p:grpSpPr>
          <a:xfrm rot="16200000">
            <a:off x="2277656" y="430468"/>
            <a:ext cx="2423138" cy="5804406"/>
            <a:chOff x="1772117" y="1163998"/>
            <a:chExt cx="1747800" cy="2815471"/>
          </a:xfrm>
        </p:grpSpPr>
        <p:sp>
          <p:nvSpPr>
            <p:cNvPr id="45" name="Google Shape;1033;p43">
              <a:extLst>
                <a:ext uri="{FF2B5EF4-FFF2-40B4-BE49-F238E27FC236}">
                  <a16:creationId xmlns:a16="http://schemas.microsoft.com/office/drawing/2014/main" id="{DF0E9D1A-FB79-4BCF-B4A0-09443F491C2B}"/>
                </a:ext>
              </a:extLst>
            </p:cNvPr>
            <p:cNvSpPr/>
            <p:nvPr/>
          </p:nvSpPr>
          <p:spPr>
            <a:xfrm>
              <a:off x="1772117" y="1164869"/>
              <a:ext cx="1747800" cy="2814600"/>
            </a:xfrm>
            <a:prstGeom prst="rect">
              <a:avLst/>
            </a:prstGeom>
            <a:solidFill>
              <a:schemeClr val="dk1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2B2B2D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46" name="Google Shape;1034;p43">
              <a:extLst>
                <a:ext uri="{FF2B5EF4-FFF2-40B4-BE49-F238E27FC236}">
                  <a16:creationId xmlns:a16="http://schemas.microsoft.com/office/drawing/2014/main" id="{33E35469-B274-4D62-93B0-42CAD1779996}"/>
                </a:ext>
              </a:extLst>
            </p:cNvPr>
            <p:cNvGrpSpPr/>
            <p:nvPr/>
          </p:nvGrpSpPr>
          <p:grpSpPr>
            <a:xfrm>
              <a:off x="2121134" y="1163998"/>
              <a:ext cx="1049700" cy="193800"/>
              <a:chOff x="2121134" y="1164071"/>
              <a:chExt cx="1049700" cy="193800"/>
            </a:xfrm>
          </p:grpSpPr>
          <p:sp>
            <p:nvSpPr>
              <p:cNvPr id="47" name="Google Shape;1035;p43">
                <a:extLst>
                  <a:ext uri="{FF2B5EF4-FFF2-40B4-BE49-F238E27FC236}">
                    <a16:creationId xmlns:a16="http://schemas.microsoft.com/office/drawing/2014/main" id="{521BCE79-11D7-4729-AB46-426BEA0B70B2}"/>
                  </a:ext>
                </a:extLst>
              </p:cNvPr>
              <p:cNvSpPr/>
              <p:nvPr/>
            </p:nvSpPr>
            <p:spPr>
              <a:xfrm>
                <a:off x="2121134" y="1164071"/>
                <a:ext cx="1049700" cy="19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2B2B2D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8" name="Google Shape;1036;p43">
                <a:extLst>
                  <a:ext uri="{FF2B5EF4-FFF2-40B4-BE49-F238E27FC236}">
                    <a16:creationId xmlns:a16="http://schemas.microsoft.com/office/drawing/2014/main" id="{C904A946-5133-46FE-A4AA-D5208AF76760}"/>
                  </a:ext>
                </a:extLst>
              </p:cNvPr>
              <p:cNvSpPr/>
              <p:nvPr/>
            </p:nvSpPr>
            <p:spPr>
              <a:xfrm>
                <a:off x="2605778" y="1220764"/>
                <a:ext cx="80400" cy="80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2B2B2D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367D1D4B-F78C-4094-94D8-0FA940F4ED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750" y="2257957"/>
            <a:ext cx="5141912" cy="2281723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A7F95EB3-A1EE-4FE4-9BB1-A06777BBA1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5016" y="719333"/>
            <a:ext cx="3767375" cy="1875047"/>
          </a:xfrm>
          <a:prstGeom prst="rect">
            <a:avLst/>
          </a:prstGeom>
        </p:spPr>
      </p:pic>
      <p:grpSp>
        <p:nvGrpSpPr>
          <p:cNvPr id="49" name="Google Shape;1026;p43">
            <a:extLst>
              <a:ext uri="{FF2B5EF4-FFF2-40B4-BE49-F238E27FC236}">
                <a16:creationId xmlns:a16="http://schemas.microsoft.com/office/drawing/2014/main" id="{6294D4EC-118C-430E-934D-F96DA8B4B66F}"/>
              </a:ext>
            </a:extLst>
          </p:cNvPr>
          <p:cNvGrpSpPr/>
          <p:nvPr/>
        </p:nvGrpSpPr>
        <p:grpSpPr>
          <a:xfrm>
            <a:off x="8136612" y="3342082"/>
            <a:ext cx="3852161" cy="3284514"/>
            <a:chOff x="5090400" y="1381750"/>
            <a:chExt cx="2815200" cy="2380003"/>
          </a:xfrm>
        </p:grpSpPr>
        <p:sp>
          <p:nvSpPr>
            <p:cNvPr id="50" name="Google Shape;1027;p43">
              <a:extLst>
                <a:ext uri="{FF2B5EF4-FFF2-40B4-BE49-F238E27FC236}">
                  <a16:creationId xmlns:a16="http://schemas.microsoft.com/office/drawing/2014/main" id="{F73A938E-E6C4-4F79-86FE-16A03E9FEBFF}"/>
                </a:ext>
              </a:extLst>
            </p:cNvPr>
            <p:cNvSpPr/>
            <p:nvPr/>
          </p:nvSpPr>
          <p:spPr>
            <a:xfrm>
              <a:off x="5983950" y="3355103"/>
              <a:ext cx="1028100" cy="364800"/>
            </a:xfrm>
            <a:prstGeom prst="rect">
              <a:avLst/>
            </a:prstGeom>
            <a:solidFill>
              <a:schemeClr val="dk1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028;p43">
              <a:extLst>
                <a:ext uri="{FF2B5EF4-FFF2-40B4-BE49-F238E27FC236}">
                  <a16:creationId xmlns:a16="http://schemas.microsoft.com/office/drawing/2014/main" id="{22C45F01-88D6-4AE2-BB13-1AB9BBE95587}"/>
                </a:ext>
              </a:extLst>
            </p:cNvPr>
            <p:cNvSpPr/>
            <p:nvPr/>
          </p:nvSpPr>
          <p:spPr>
            <a:xfrm>
              <a:off x="5090850" y="1381750"/>
              <a:ext cx="2814300" cy="2021100"/>
            </a:xfrm>
            <a:prstGeom prst="rect">
              <a:avLst/>
            </a:prstGeom>
            <a:solidFill>
              <a:schemeClr val="dk1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029;p43">
              <a:extLst>
                <a:ext uri="{FF2B5EF4-FFF2-40B4-BE49-F238E27FC236}">
                  <a16:creationId xmlns:a16="http://schemas.microsoft.com/office/drawing/2014/main" id="{DDE2AEBA-7902-4482-B6C7-E2C81A320168}"/>
                </a:ext>
              </a:extLst>
            </p:cNvPr>
            <p:cNvSpPr/>
            <p:nvPr/>
          </p:nvSpPr>
          <p:spPr>
            <a:xfrm>
              <a:off x="5090400" y="3127925"/>
              <a:ext cx="2815200" cy="274800"/>
            </a:xfrm>
            <a:prstGeom prst="rect">
              <a:avLst/>
            </a:prstGeom>
            <a:solidFill>
              <a:schemeClr val="lt2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030;p43">
              <a:extLst>
                <a:ext uri="{FF2B5EF4-FFF2-40B4-BE49-F238E27FC236}">
                  <a16:creationId xmlns:a16="http://schemas.microsoft.com/office/drawing/2014/main" id="{70E5ED64-3BA7-44B2-8F35-E7EC67FC60CF}"/>
                </a:ext>
              </a:extLst>
            </p:cNvPr>
            <p:cNvSpPr/>
            <p:nvPr/>
          </p:nvSpPr>
          <p:spPr>
            <a:xfrm>
              <a:off x="6430650" y="3197975"/>
              <a:ext cx="134700" cy="134700"/>
            </a:xfrm>
            <a:prstGeom prst="rect">
              <a:avLst/>
            </a:prstGeom>
            <a:solidFill>
              <a:schemeClr val="dk1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031;p43">
              <a:extLst>
                <a:ext uri="{FF2B5EF4-FFF2-40B4-BE49-F238E27FC236}">
                  <a16:creationId xmlns:a16="http://schemas.microsoft.com/office/drawing/2014/main" id="{0A3B7AB9-68F1-496F-B4B4-C211EFBF18D0}"/>
                </a:ext>
              </a:extLst>
            </p:cNvPr>
            <p:cNvSpPr/>
            <p:nvPr/>
          </p:nvSpPr>
          <p:spPr>
            <a:xfrm>
              <a:off x="5929800" y="3694853"/>
              <a:ext cx="1136400" cy="66900"/>
            </a:xfrm>
            <a:prstGeom prst="rect">
              <a:avLst/>
            </a:prstGeom>
            <a:solidFill>
              <a:schemeClr val="lt2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5" name="Picture 54">
            <a:extLst>
              <a:ext uri="{FF2B5EF4-FFF2-40B4-BE49-F238E27FC236}">
                <a16:creationId xmlns:a16="http://schemas.microsoft.com/office/drawing/2014/main" id="{A2A87579-977F-46F5-8141-F79B00C006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2945" y="3704301"/>
            <a:ext cx="3691509" cy="1786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726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1026;p43">
            <a:extLst>
              <a:ext uri="{FF2B5EF4-FFF2-40B4-BE49-F238E27FC236}">
                <a16:creationId xmlns:a16="http://schemas.microsoft.com/office/drawing/2014/main" id="{0ABE9CF3-7A32-42B4-8FCE-371409736721}"/>
              </a:ext>
            </a:extLst>
          </p:cNvPr>
          <p:cNvGrpSpPr/>
          <p:nvPr/>
        </p:nvGrpSpPr>
        <p:grpSpPr>
          <a:xfrm>
            <a:off x="6881245" y="1535874"/>
            <a:ext cx="5112753" cy="4212467"/>
            <a:chOff x="5090400" y="1381750"/>
            <a:chExt cx="2815200" cy="2380003"/>
          </a:xfrm>
        </p:grpSpPr>
        <p:sp>
          <p:nvSpPr>
            <p:cNvPr id="39" name="Google Shape;1027;p43">
              <a:extLst>
                <a:ext uri="{FF2B5EF4-FFF2-40B4-BE49-F238E27FC236}">
                  <a16:creationId xmlns:a16="http://schemas.microsoft.com/office/drawing/2014/main" id="{5B171800-E999-4A52-98EC-0D2D17C8B480}"/>
                </a:ext>
              </a:extLst>
            </p:cNvPr>
            <p:cNvSpPr/>
            <p:nvPr/>
          </p:nvSpPr>
          <p:spPr>
            <a:xfrm>
              <a:off x="5983950" y="3355103"/>
              <a:ext cx="1028100" cy="364800"/>
            </a:xfrm>
            <a:prstGeom prst="rect">
              <a:avLst/>
            </a:prstGeom>
            <a:solidFill>
              <a:schemeClr val="dk1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028;p43">
              <a:extLst>
                <a:ext uri="{FF2B5EF4-FFF2-40B4-BE49-F238E27FC236}">
                  <a16:creationId xmlns:a16="http://schemas.microsoft.com/office/drawing/2014/main" id="{EECBFBCB-1D77-4190-8C7B-D48091114CD7}"/>
                </a:ext>
              </a:extLst>
            </p:cNvPr>
            <p:cNvSpPr/>
            <p:nvPr/>
          </p:nvSpPr>
          <p:spPr>
            <a:xfrm>
              <a:off x="5090850" y="1381750"/>
              <a:ext cx="2814300" cy="2021100"/>
            </a:xfrm>
            <a:prstGeom prst="rect">
              <a:avLst/>
            </a:prstGeom>
            <a:solidFill>
              <a:schemeClr val="dk1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029;p43">
              <a:extLst>
                <a:ext uri="{FF2B5EF4-FFF2-40B4-BE49-F238E27FC236}">
                  <a16:creationId xmlns:a16="http://schemas.microsoft.com/office/drawing/2014/main" id="{808DA75B-5EFB-421D-9109-CE814452F536}"/>
                </a:ext>
              </a:extLst>
            </p:cNvPr>
            <p:cNvSpPr/>
            <p:nvPr/>
          </p:nvSpPr>
          <p:spPr>
            <a:xfrm>
              <a:off x="5090400" y="3127925"/>
              <a:ext cx="2815200" cy="274800"/>
            </a:xfrm>
            <a:prstGeom prst="rect">
              <a:avLst/>
            </a:prstGeom>
            <a:solidFill>
              <a:schemeClr val="lt2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030;p43">
              <a:extLst>
                <a:ext uri="{FF2B5EF4-FFF2-40B4-BE49-F238E27FC236}">
                  <a16:creationId xmlns:a16="http://schemas.microsoft.com/office/drawing/2014/main" id="{1BE8EE23-99F1-432E-8479-9A5B463E4815}"/>
                </a:ext>
              </a:extLst>
            </p:cNvPr>
            <p:cNvSpPr/>
            <p:nvPr/>
          </p:nvSpPr>
          <p:spPr>
            <a:xfrm>
              <a:off x="6430650" y="3197975"/>
              <a:ext cx="134700" cy="134700"/>
            </a:xfrm>
            <a:prstGeom prst="rect">
              <a:avLst/>
            </a:prstGeom>
            <a:solidFill>
              <a:schemeClr val="dk1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031;p43">
              <a:extLst>
                <a:ext uri="{FF2B5EF4-FFF2-40B4-BE49-F238E27FC236}">
                  <a16:creationId xmlns:a16="http://schemas.microsoft.com/office/drawing/2014/main" id="{86685BC2-EB38-49B2-9D59-E9B895B079C3}"/>
                </a:ext>
              </a:extLst>
            </p:cNvPr>
            <p:cNvSpPr/>
            <p:nvPr/>
          </p:nvSpPr>
          <p:spPr>
            <a:xfrm>
              <a:off x="5929800" y="3694853"/>
              <a:ext cx="1136400" cy="66900"/>
            </a:xfrm>
            <a:prstGeom prst="rect">
              <a:avLst/>
            </a:prstGeom>
            <a:solidFill>
              <a:schemeClr val="lt2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0" name="Google Shape;1220;p54"/>
          <p:cNvGrpSpPr/>
          <p:nvPr/>
        </p:nvGrpSpPr>
        <p:grpSpPr>
          <a:xfrm>
            <a:off x="1387057" y="2359237"/>
            <a:ext cx="498019" cy="501832"/>
            <a:chOff x="-31809525" y="3192625"/>
            <a:chExt cx="290650" cy="292875"/>
          </a:xfrm>
        </p:grpSpPr>
        <p:sp>
          <p:nvSpPr>
            <p:cNvPr id="1221" name="Google Shape;1221;p54"/>
            <p:cNvSpPr/>
            <p:nvPr/>
          </p:nvSpPr>
          <p:spPr>
            <a:xfrm>
              <a:off x="-31767775" y="3192625"/>
              <a:ext cx="204800" cy="153600"/>
            </a:xfrm>
            <a:custGeom>
              <a:avLst/>
              <a:gdLst/>
              <a:ahLst/>
              <a:cxnLst/>
              <a:rect l="l" t="t" r="r" b="b"/>
              <a:pathLst>
                <a:path w="8192" h="6144" extrusionOk="0">
                  <a:moveTo>
                    <a:pt x="4096" y="0"/>
                  </a:moveTo>
                  <a:cubicBezTo>
                    <a:pt x="2206" y="0"/>
                    <a:pt x="662" y="1544"/>
                    <a:pt x="662" y="3434"/>
                  </a:cubicBezTo>
                  <a:lnTo>
                    <a:pt x="662" y="3497"/>
                  </a:lnTo>
                  <a:cubicBezTo>
                    <a:pt x="252" y="3655"/>
                    <a:pt x="0" y="4033"/>
                    <a:pt x="0" y="4442"/>
                  </a:cubicBezTo>
                  <a:lnTo>
                    <a:pt x="0" y="5136"/>
                  </a:lnTo>
                  <a:cubicBezTo>
                    <a:pt x="0" y="5671"/>
                    <a:pt x="473" y="6144"/>
                    <a:pt x="1009" y="6144"/>
                  </a:cubicBezTo>
                  <a:cubicBezTo>
                    <a:pt x="1135" y="6144"/>
                    <a:pt x="1261" y="6112"/>
                    <a:pt x="1387" y="6081"/>
                  </a:cubicBezTo>
                  <a:lnTo>
                    <a:pt x="1387" y="3403"/>
                  </a:lnTo>
                  <a:cubicBezTo>
                    <a:pt x="1387" y="1891"/>
                    <a:pt x="2584" y="630"/>
                    <a:pt x="4096" y="630"/>
                  </a:cubicBezTo>
                  <a:cubicBezTo>
                    <a:pt x="5577" y="630"/>
                    <a:pt x="6806" y="1891"/>
                    <a:pt x="6806" y="3403"/>
                  </a:cubicBezTo>
                  <a:lnTo>
                    <a:pt x="6806" y="6081"/>
                  </a:lnTo>
                  <a:cubicBezTo>
                    <a:pt x="6932" y="6112"/>
                    <a:pt x="7058" y="6144"/>
                    <a:pt x="7152" y="6144"/>
                  </a:cubicBezTo>
                  <a:cubicBezTo>
                    <a:pt x="7719" y="6144"/>
                    <a:pt x="8192" y="5671"/>
                    <a:pt x="8192" y="5136"/>
                  </a:cubicBezTo>
                  <a:lnTo>
                    <a:pt x="8192" y="4442"/>
                  </a:lnTo>
                  <a:cubicBezTo>
                    <a:pt x="8192" y="4033"/>
                    <a:pt x="7908" y="3623"/>
                    <a:pt x="7530" y="3497"/>
                  </a:cubicBezTo>
                  <a:lnTo>
                    <a:pt x="7530" y="3434"/>
                  </a:lnTo>
                  <a:cubicBezTo>
                    <a:pt x="7467" y="1576"/>
                    <a:pt x="5986" y="0"/>
                    <a:pt x="40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222" name="Google Shape;1222;p54"/>
            <p:cNvSpPr/>
            <p:nvPr/>
          </p:nvSpPr>
          <p:spPr>
            <a:xfrm>
              <a:off x="-31715000" y="3244600"/>
              <a:ext cx="101625" cy="52450"/>
            </a:xfrm>
            <a:custGeom>
              <a:avLst/>
              <a:gdLst/>
              <a:ahLst/>
              <a:cxnLst/>
              <a:rect l="l" t="t" r="r" b="b"/>
              <a:pathLst>
                <a:path w="4065" h="2098" extrusionOk="0">
                  <a:moveTo>
                    <a:pt x="1702" y="1"/>
                  </a:moveTo>
                  <a:cubicBezTo>
                    <a:pt x="756" y="1"/>
                    <a:pt x="0" y="757"/>
                    <a:pt x="0" y="1702"/>
                  </a:cubicBezTo>
                  <a:lnTo>
                    <a:pt x="0" y="2080"/>
                  </a:lnTo>
                  <a:lnTo>
                    <a:pt x="1229" y="2080"/>
                  </a:lnTo>
                  <a:cubicBezTo>
                    <a:pt x="1418" y="2080"/>
                    <a:pt x="1765" y="2080"/>
                    <a:pt x="1891" y="1985"/>
                  </a:cubicBezTo>
                  <a:cubicBezTo>
                    <a:pt x="1922" y="1954"/>
                    <a:pt x="1985" y="1828"/>
                    <a:pt x="1985" y="1765"/>
                  </a:cubicBezTo>
                  <a:cubicBezTo>
                    <a:pt x="1985" y="1544"/>
                    <a:pt x="2143" y="1387"/>
                    <a:pt x="2332" y="1387"/>
                  </a:cubicBezTo>
                  <a:cubicBezTo>
                    <a:pt x="2521" y="1387"/>
                    <a:pt x="2678" y="1544"/>
                    <a:pt x="2678" y="1765"/>
                  </a:cubicBezTo>
                  <a:cubicBezTo>
                    <a:pt x="2678" y="1828"/>
                    <a:pt x="2678" y="1954"/>
                    <a:pt x="2773" y="1985"/>
                  </a:cubicBezTo>
                  <a:cubicBezTo>
                    <a:pt x="2836" y="2069"/>
                    <a:pt x="3025" y="2097"/>
                    <a:pt x="3237" y="2097"/>
                  </a:cubicBezTo>
                  <a:cubicBezTo>
                    <a:pt x="3343" y="2097"/>
                    <a:pt x="3455" y="2090"/>
                    <a:pt x="3560" y="2080"/>
                  </a:cubicBezTo>
                  <a:lnTo>
                    <a:pt x="4064" y="2080"/>
                  </a:lnTo>
                  <a:lnTo>
                    <a:pt x="4064" y="1702"/>
                  </a:lnTo>
                  <a:cubicBezTo>
                    <a:pt x="4064" y="757"/>
                    <a:pt x="3308" y="1"/>
                    <a:pt x="23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223" name="Google Shape;1223;p54"/>
            <p:cNvSpPr/>
            <p:nvPr/>
          </p:nvSpPr>
          <p:spPr>
            <a:xfrm>
              <a:off x="-31716575" y="3308400"/>
              <a:ext cx="102400" cy="73275"/>
            </a:xfrm>
            <a:custGeom>
              <a:avLst/>
              <a:gdLst/>
              <a:ahLst/>
              <a:cxnLst/>
              <a:rect l="l" t="t" r="r" b="b"/>
              <a:pathLst>
                <a:path w="4096" h="2931" extrusionOk="0">
                  <a:moveTo>
                    <a:pt x="2395" y="1"/>
                  </a:moveTo>
                  <a:cubicBezTo>
                    <a:pt x="2080" y="221"/>
                    <a:pt x="1639" y="221"/>
                    <a:pt x="1197" y="221"/>
                  </a:cubicBezTo>
                  <a:lnTo>
                    <a:pt x="0" y="221"/>
                  </a:lnTo>
                  <a:lnTo>
                    <a:pt x="0" y="883"/>
                  </a:lnTo>
                  <a:cubicBezTo>
                    <a:pt x="0" y="2048"/>
                    <a:pt x="914" y="2930"/>
                    <a:pt x="2048" y="2930"/>
                  </a:cubicBezTo>
                  <a:cubicBezTo>
                    <a:pt x="3182" y="2930"/>
                    <a:pt x="4096" y="2048"/>
                    <a:pt x="4096" y="883"/>
                  </a:cubicBezTo>
                  <a:lnTo>
                    <a:pt x="4096" y="221"/>
                  </a:lnTo>
                  <a:lnTo>
                    <a:pt x="3403" y="221"/>
                  </a:lnTo>
                  <a:cubicBezTo>
                    <a:pt x="3025" y="221"/>
                    <a:pt x="2678" y="190"/>
                    <a:pt x="23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224" name="Google Shape;1224;p54"/>
            <p:cNvSpPr/>
            <p:nvPr/>
          </p:nvSpPr>
          <p:spPr>
            <a:xfrm>
              <a:off x="-31809525" y="3386375"/>
              <a:ext cx="290650" cy="99125"/>
            </a:xfrm>
            <a:custGeom>
              <a:avLst/>
              <a:gdLst/>
              <a:ahLst/>
              <a:cxnLst/>
              <a:rect l="l" t="t" r="r" b="b"/>
              <a:pathLst>
                <a:path w="11626" h="3965" extrusionOk="0">
                  <a:moveTo>
                    <a:pt x="2092" y="0"/>
                  </a:moveTo>
                  <a:cubicBezTo>
                    <a:pt x="1962" y="0"/>
                    <a:pt x="1828" y="63"/>
                    <a:pt x="1765" y="190"/>
                  </a:cubicBezTo>
                  <a:lnTo>
                    <a:pt x="1355" y="1072"/>
                  </a:lnTo>
                  <a:lnTo>
                    <a:pt x="316" y="1229"/>
                  </a:lnTo>
                  <a:cubicBezTo>
                    <a:pt x="190" y="1229"/>
                    <a:pt x="95" y="1355"/>
                    <a:pt x="64" y="1481"/>
                  </a:cubicBezTo>
                  <a:cubicBezTo>
                    <a:pt x="1" y="1607"/>
                    <a:pt x="64" y="1765"/>
                    <a:pt x="127" y="1828"/>
                  </a:cubicBezTo>
                  <a:lnTo>
                    <a:pt x="883" y="2552"/>
                  </a:lnTo>
                  <a:lnTo>
                    <a:pt x="725" y="3561"/>
                  </a:lnTo>
                  <a:cubicBezTo>
                    <a:pt x="694" y="3687"/>
                    <a:pt x="757" y="3844"/>
                    <a:pt x="851" y="3876"/>
                  </a:cubicBezTo>
                  <a:cubicBezTo>
                    <a:pt x="903" y="3928"/>
                    <a:pt x="965" y="3951"/>
                    <a:pt x="1031" y="3951"/>
                  </a:cubicBezTo>
                  <a:cubicBezTo>
                    <a:pt x="1085" y="3951"/>
                    <a:pt x="1141" y="3935"/>
                    <a:pt x="1198" y="3907"/>
                  </a:cubicBezTo>
                  <a:lnTo>
                    <a:pt x="2112" y="3435"/>
                  </a:lnTo>
                  <a:lnTo>
                    <a:pt x="2994" y="3907"/>
                  </a:lnTo>
                  <a:cubicBezTo>
                    <a:pt x="3046" y="3947"/>
                    <a:pt x="3099" y="3964"/>
                    <a:pt x="3152" y="3964"/>
                  </a:cubicBezTo>
                  <a:cubicBezTo>
                    <a:pt x="3225" y="3964"/>
                    <a:pt x="3298" y="3930"/>
                    <a:pt x="3372" y="3876"/>
                  </a:cubicBezTo>
                  <a:cubicBezTo>
                    <a:pt x="3466" y="3813"/>
                    <a:pt x="3529" y="3687"/>
                    <a:pt x="3466" y="3561"/>
                  </a:cubicBezTo>
                  <a:lnTo>
                    <a:pt x="3309" y="2552"/>
                  </a:lnTo>
                  <a:lnTo>
                    <a:pt x="4002" y="1891"/>
                  </a:lnTo>
                  <a:lnTo>
                    <a:pt x="4663" y="2552"/>
                  </a:lnTo>
                  <a:lnTo>
                    <a:pt x="4506" y="3561"/>
                  </a:lnTo>
                  <a:cubicBezTo>
                    <a:pt x="4474" y="3687"/>
                    <a:pt x="4537" y="3844"/>
                    <a:pt x="4632" y="3876"/>
                  </a:cubicBezTo>
                  <a:cubicBezTo>
                    <a:pt x="4684" y="3928"/>
                    <a:pt x="4746" y="3951"/>
                    <a:pt x="4811" y="3951"/>
                  </a:cubicBezTo>
                  <a:cubicBezTo>
                    <a:pt x="4865" y="3951"/>
                    <a:pt x="4922" y="3935"/>
                    <a:pt x="4978" y="3907"/>
                  </a:cubicBezTo>
                  <a:lnTo>
                    <a:pt x="5892" y="3435"/>
                  </a:lnTo>
                  <a:lnTo>
                    <a:pt x="6774" y="3907"/>
                  </a:lnTo>
                  <a:cubicBezTo>
                    <a:pt x="6827" y="3947"/>
                    <a:pt x="6880" y="3964"/>
                    <a:pt x="6933" y="3964"/>
                  </a:cubicBezTo>
                  <a:cubicBezTo>
                    <a:pt x="7006" y="3964"/>
                    <a:pt x="7079" y="3930"/>
                    <a:pt x="7152" y="3876"/>
                  </a:cubicBezTo>
                  <a:cubicBezTo>
                    <a:pt x="7247" y="3813"/>
                    <a:pt x="7310" y="3687"/>
                    <a:pt x="7247" y="3561"/>
                  </a:cubicBezTo>
                  <a:lnTo>
                    <a:pt x="7089" y="2552"/>
                  </a:lnTo>
                  <a:lnTo>
                    <a:pt x="7782" y="1891"/>
                  </a:lnTo>
                  <a:lnTo>
                    <a:pt x="8444" y="2552"/>
                  </a:lnTo>
                  <a:lnTo>
                    <a:pt x="8286" y="3561"/>
                  </a:lnTo>
                  <a:cubicBezTo>
                    <a:pt x="8255" y="3687"/>
                    <a:pt x="8318" y="3844"/>
                    <a:pt x="8413" y="3876"/>
                  </a:cubicBezTo>
                  <a:cubicBezTo>
                    <a:pt x="8465" y="3928"/>
                    <a:pt x="8526" y="3951"/>
                    <a:pt x="8592" y="3951"/>
                  </a:cubicBezTo>
                  <a:cubicBezTo>
                    <a:pt x="8646" y="3951"/>
                    <a:pt x="8702" y="3935"/>
                    <a:pt x="8759" y="3907"/>
                  </a:cubicBezTo>
                  <a:lnTo>
                    <a:pt x="9673" y="3435"/>
                  </a:lnTo>
                  <a:lnTo>
                    <a:pt x="10555" y="3907"/>
                  </a:lnTo>
                  <a:cubicBezTo>
                    <a:pt x="10608" y="3947"/>
                    <a:pt x="10660" y="3964"/>
                    <a:pt x="10713" y="3964"/>
                  </a:cubicBezTo>
                  <a:cubicBezTo>
                    <a:pt x="10786" y="3964"/>
                    <a:pt x="10860" y="3930"/>
                    <a:pt x="10933" y="3876"/>
                  </a:cubicBezTo>
                  <a:cubicBezTo>
                    <a:pt x="11027" y="3813"/>
                    <a:pt x="11090" y="3687"/>
                    <a:pt x="11027" y="3561"/>
                  </a:cubicBezTo>
                  <a:lnTo>
                    <a:pt x="10870" y="2552"/>
                  </a:lnTo>
                  <a:lnTo>
                    <a:pt x="11626" y="1828"/>
                  </a:lnTo>
                  <a:cubicBezTo>
                    <a:pt x="11532" y="1702"/>
                    <a:pt x="11595" y="1607"/>
                    <a:pt x="11532" y="1481"/>
                  </a:cubicBezTo>
                  <a:cubicBezTo>
                    <a:pt x="11500" y="1355"/>
                    <a:pt x="11374" y="1292"/>
                    <a:pt x="11279" y="1229"/>
                  </a:cubicBezTo>
                  <a:lnTo>
                    <a:pt x="10240" y="1072"/>
                  </a:lnTo>
                  <a:lnTo>
                    <a:pt x="9799" y="190"/>
                  </a:lnTo>
                  <a:cubicBezTo>
                    <a:pt x="9751" y="63"/>
                    <a:pt x="9625" y="0"/>
                    <a:pt x="9495" y="0"/>
                  </a:cubicBezTo>
                  <a:cubicBezTo>
                    <a:pt x="9366" y="0"/>
                    <a:pt x="9232" y="63"/>
                    <a:pt x="9169" y="190"/>
                  </a:cubicBezTo>
                  <a:lnTo>
                    <a:pt x="8759" y="1072"/>
                  </a:lnTo>
                  <a:lnTo>
                    <a:pt x="7782" y="1229"/>
                  </a:lnTo>
                  <a:cubicBezTo>
                    <a:pt x="7719" y="1229"/>
                    <a:pt x="7688" y="1292"/>
                    <a:pt x="7656" y="1292"/>
                  </a:cubicBezTo>
                  <a:cubicBezTo>
                    <a:pt x="7593" y="1229"/>
                    <a:pt x="7562" y="1229"/>
                    <a:pt x="7530" y="1229"/>
                  </a:cubicBezTo>
                  <a:lnTo>
                    <a:pt x="6554" y="1072"/>
                  </a:lnTo>
                  <a:lnTo>
                    <a:pt x="6113" y="190"/>
                  </a:lnTo>
                  <a:cubicBezTo>
                    <a:pt x="6050" y="63"/>
                    <a:pt x="5924" y="0"/>
                    <a:pt x="5798" y="0"/>
                  </a:cubicBezTo>
                  <a:cubicBezTo>
                    <a:pt x="5672" y="0"/>
                    <a:pt x="5546" y="63"/>
                    <a:pt x="5483" y="190"/>
                  </a:cubicBezTo>
                  <a:lnTo>
                    <a:pt x="5041" y="1072"/>
                  </a:lnTo>
                  <a:lnTo>
                    <a:pt x="4065" y="1229"/>
                  </a:lnTo>
                  <a:cubicBezTo>
                    <a:pt x="4033" y="1229"/>
                    <a:pt x="4002" y="1292"/>
                    <a:pt x="3939" y="1292"/>
                  </a:cubicBezTo>
                  <a:cubicBezTo>
                    <a:pt x="3907" y="1229"/>
                    <a:pt x="3876" y="1229"/>
                    <a:pt x="3813" y="1229"/>
                  </a:cubicBezTo>
                  <a:lnTo>
                    <a:pt x="2836" y="1072"/>
                  </a:lnTo>
                  <a:lnTo>
                    <a:pt x="2395" y="190"/>
                  </a:lnTo>
                  <a:cubicBezTo>
                    <a:pt x="2348" y="63"/>
                    <a:pt x="2222" y="0"/>
                    <a:pt x="20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grpSp>
        <p:nvGrpSpPr>
          <p:cNvPr id="1225" name="Google Shape;1225;p54"/>
          <p:cNvGrpSpPr/>
          <p:nvPr/>
        </p:nvGrpSpPr>
        <p:grpSpPr>
          <a:xfrm>
            <a:off x="1398516" y="4395877"/>
            <a:ext cx="475101" cy="500075"/>
            <a:chOff x="-33277650" y="3226875"/>
            <a:chExt cx="277275" cy="291850"/>
          </a:xfrm>
        </p:grpSpPr>
        <p:sp>
          <p:nvSpPr>
            <p:cNvPr id="1226" name="Google Shape;1226;p54"/>
            <p:cNvSpPr/>
            <p:nvPr/>
          </p:nvSpPr>
          <p:spPr>
            <a:xfrm>
              <a:off x="-33071300" y="3440725"/>
              <a:ext cx="33100" cy="33900"/>
            </a:xfrm>
            <a:custGeom>
              <a:avLst/>
              <a:gdLst/>
              <a:ahLst/>
              <a:cxnLst/>
              <a:rect l="l" t="t" r="r" b="b"/>
              <a:pathLst>
                <a:path w="1324" h="1356" extrusionOk="0">
                  <a:moveTo>
                    <a:pt x="662" y="0"/>
                  </a:moveTo>
                  <a:cubicBezTo>
                    <a:pt x="284" y="0"/>
                    <a:pt x="1" y="315"/>
                    <a:pt x="1" y="693"/>
                  </a:cubicBezTo>
                  <a:cubicBezTo>
                    <a:pt x="1" y="1040"/>
                    <a:pt x="284" y="1355"/>
                    <a:pt x="662" y="1355"/>
                  </a:cubicBezTo>
                  <a:cubicBezTo>
                    <a:pt x="1040" y="1355"/>
                    <a:pt x="1324" y="1040"/>
                    <a:pt x="1324" y="693"/>
                  </a:cubicBezTo>
                  <a:cubicBezTo>
                    <a:pt x="1324" y="315"/>
                    <a:pt x="1040" y="0"/>
                    <a:pt x="6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227" name="Google Shape;1227;p54"/>
            <p:cNvSpPr/>
            <p:nvPr/>
          </p:nvSpPr>
          <p:spPr>
            <a:xfrm>
              <a:off x="-33157925" y="3227275"/>
              <a:ext cx="17350" cy="103200"/>
            </a:xfrm>
            <a:custGeom>
              <a:avLst/>
              <a:gdLst/>
              <a:ahLst/>
              <a:cxnLst/>
              <a:rect l="l" t="t" r="r" b="b"/>
              <a:pathLst>
                <a:path w="694" h="4128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4128"/>
                  </a:lnTo>
                  <a:cubicBezTo>
                    <a:pt x="95" y="4096"/>
                    <a:pt x="221" y="4096"/>
                    <a:pt x="347" y="4096"/>
                  </a:cubicBezTo>
                  <a:cubicBezTo>
                    <a:pt x="473" y="4096"/>
                    <a:pt x="567" y="4096"/>
                    <a:pt x="693" y="4128"/>
                  </a:cubicBezTo>
                  <a:lnTo>
                    <a:pt x="693" y="347"/>
                  </a:ln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228" name="Google Shape;1228;p54"/>
            <p:cNvSpPr/>
            <p:nvPr/>
          </p:nvSpPr>
          <p:spPr>
            <a:xfrm>
              <a:off x="-33175250" y="3347650"/>
              <a:ext cx="51200" cy="51350"/>
            </a:xfrm>
            <a:custGeom>
              <a:avLst/>
              <a:gdLst/>
              <a:ahLst/>
              <a:cxnLst/>
              <a:rect l="l" t="t" r="r" b="b"/>
              <a:pathLst>
                <a:path w="2048" h="2054" extrusionOk="0">
                  <a:moveTo>
                    <a:pt x="938" y="0"/>
                  </a:moveTo>
                  <a:cubicBezTo>
                    <a:pt x="417" y="0"/>
                    <a:pt x="0" y="451"/>
                    <a:pt x="0" y="1014"/>
                  </a:cubicBezTo>
                  <a:cubicBezTo>
                    <a:pt x="0" y="1549"/>
                    <a:pt x="473" y="2054"/>
                    <a:pt x="1040" y="2054"/>
                  </a:cubicBezTo>
                  <a:cubicBezTo>
                    <a:pt x="1575" y="2054"/>
                    <a:pt x="2048" y="1581"/>
                    <a:pt x="2048" y="1014"/>
                  </a:cubicBezTo>
                  <a:cubicBezTo>
                    <a:pt x="2048" y="447"/>
                    <a:pt x="1575" y="6"/>
                    <a:pt x="1040" y="6"/>
                  </a:cubicBezTo>
                  <a:cubicBezTo>
                    <a:pt x="1006" y="2"/>
                    <a:pt x="972" y="0"/>
                    <a:pt x="9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229" name="Google Shape;1229;p54"/>
            <p:cNvSpPr/>
            <p:nvPr/>
          </p:nvSpPr>
          <p:spPr>
            <a:xfrm>
              <a:off x="-33224875" y="3404500"/>
              <a:ext cx="159900" cy="114225"/>
            </a:xfrm>
            <a:custGeom>
              <a:avLst/>
              <a:gdLst/>
              <a:ahLst/>
              <a:cxnLst/>
              <a:rect l="l" t="t" r="r" b="b"/>
              <a:pathLst>
                <a:path w="6396" h="4569" extrusionOk="0">
                  <a:moveTo>
                    <a:pt x="1954" y="0"/>
                  </a:moveTo>
                  <a:lnTo>
                    <a:pt x="0" y="2520"/>
                  </a:lnTo>
                  <a:lnTo>
                    <a:pt x="0" y="4222"/>
                  </a:lnTo>
                  <a:cubicBezTo>
                    <a:pt x="0" y="4411"/>
                    <a:pt x="158" y="4568"/>
                    <a:pt x="347" y="4568"/>
                  </a:cubicBezTo>
                  <a:lnTo>
                    <a:pt x="3781" y="4568"/>
                  </a:lnTo>
                  <a:cubicBezTo>
                    <a:pt x="3970" y="4568"/>
                    <a:pt x="4127" y="4411"/>
                    <a:pt x="4127" y="4222"/>
                  </a:cubicBezTo>
                  <a:lnTo>
                    <a:pt x="4127" y="3875"/>
                  </a:lnTo>
                  <a:lnTo>
                    <a:pt x="5136" y="3875"/>
                  </a:lnTo>
                  <a:cubicBezTo>
                    <a:pt x="5577" y="3844"/>
                    <a:pt x="6018" y="3718"/>
                    <a:pt x="6396" y="3434"/>
                  </a:cubicBezTo>
                  <a:cubicBezTo>
                    <a:pt x="5986" y="3277"/>
                    <a:pt x="5608" y="2930"/>
                    <a:pt x="5514" y="2489"/>
                  </a:cubicBezTo>
                  <a:lnTo>
                    <a:pt x="4442" y="2489"/>
                  </a:lnTo>
                  <a:cubicBezTo>
                    <a:pt x="3497" y="2489"/>
                    <a:pt x="2741" y="1733"/>
                    <a:pt x="2741" y="788"/>
                  </a:cubicBezTo>
                  <a:lnTo>
                    <a:pt x="2741" y="410"/>
                  </a:lnTo>
                  <a:cubicBezTo>
                    <a:pt x="2426" y="315"/>
                    <a:pt x="2206" y="189"/>
                    <a:pt x="19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230" name="Google Shape;1230;p54"/>
            <p:cNvSpPr/>
            <p:nvPr/>
          </p:nvSpPr>
          <p:spPr>
            <a:xfrm>
              <a:off x="-33141400" y="3312350"/>
              <a:ext cx="127625" cy="138625"/>
            </a:xfrm>
            <a:custGeom>
              <a:avLst/>
              <a:gdLst/>
              <a:ahLst/>
              <a:cxnLst/>
              <a:rect l="l" t="t" r="r" b="b"/>
              <a:pathLst>
                <a:path w="5105" h="5545" extrusionOk="0">
                  <a:moveTo>
                    <a:pt x="4128" y="0"/>
                  </a:moveTo>
                  <a:lnTo>
                    <a:pt x="694" y="662"/>
                  </a:lnTo>
                  <a:lnTo>
                    <a:pt x="694" y="1040"/>
                  </a:lnTo>
                  <a:cubicBezTo>
                    <a:pt x="1103" y="1355"/>
                    <a:pt x="1387" y="1827"/>
                    <a:pt x="1387" y="2426"/>
                  </a:cubicBezTo>
                  <a:cubicBezTo>
                    <a:pt x="1387" y="3245"/>
                    <a:pt x="788" y="3938"/>
                    <a:pt x="1" y="4127"/>
                  </a:cubicBezTo>
                  <a:lnTo>
                    <a:pt x="1" y="4505"/>
                  </a:lnTo>
                  <a:cubicBezTo>
                    <a:pt x="1" y="5072"/>
                    <a:pt x="473" y="5545"/>
                    <a:pt x="1009" y="5545"/>
                  </a:cubicBezTo>
                  <a:lnTo>
                    <a:pt x="2080" y="5545"/>
                  </a:lnTo>
                  <a:cubicBezTo>
                    <a:pt x="2238" y="4946"/>
                    <a:pt x="2742" y="4505"/>
                    <a:pt x="3372" y="4505"/>
                  </a:cubicBezTo>
                  <a:cubicBezTo>
                    <a:pt x="3624" y="4505"/>
                    <a:pt x="3844" y="4600"/>
                    <a:pt x="4065" y="4726"/>
                  </a:cubicBezTo>
                  <a:lnTo>
                    <a:pt x="4065" y="4127"/>
                  </a:lnTo>
                  <a:lnTo>
                    <a:pt x="4128" y="4127"/>
                  </a:lnTo>
                  <a:cubicBezTo>
                    <a:pt x="4443" y="4064"/>
                    <a:pt x="4758" y="3938"/>
                    <a:pt x="4916" y="3655"/>
                  </a:cubicBezTo>
                  <a:cubicBezTo>
                    <a:pt x="5105" y="3340"/>
                    <a:pt x="5105" y="2993"/>
                    <a:pt x="4947" y="2678"/>
                  </a:cubicBezTo>
                  <a:lnTo>
                    <a:pt x="4128" y="1008"/>
                  </a:lnTo>
                  <a:lnTo>
                    <a:pt x="41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231" name="Google Shape;1231;p54"/>
            <p:cNvSpPr/>
            <p:nvPr/>
          </p:nvSpPr>
          <p:spPr>
            <a:xfrm>
              <a:off x="-33122500" y="3226875"/>
              <a:ext cx="122125" cy="83925"/>
            </a:xfrm>
            <a:custGeom>
              <a:avLst/>
              <a:gdLst/>
              <a:ahLst/>
              <a:cxnLst/>
              <a:rect l="l" t="t" r="r" b="b"/>
              <a:pathLst>
                <a:path w="4885" h="3357" extrusionOk="0">
                  <a:moveTo>
                    <a:pt x="3376" y="1"/>
                  </a:moveTo>
                  <a:cubicBezTo>
                    <a:pt x="3025" y="1"/>
                    <a:pt x="2679" y="143"/>
                    <a:pt x="2427" y="426"/>
                  </a:cubicBezTo>
                  <a:lnTo>
                    <a:pt x="2143" y="678"/>
                  </a:lnTo>
                  <a:lnTo>
                    <a:pt x="1" y="678"/>
                  </a:lnTo>
                  <a:lnTo>
                    <a:pt x="1" y="3356"/>
                  </a:lnTo>
                  <a:lnTo>
                    <a:pt x="4191" y="2537"/>
                  </a:lnTo>
                  <a:lnTo>
                    <a:pt x="4349" y="2379"/>
                  </a:lnTo>
                  <a:cubicBezTo>
                    <a:pt x="4884" y="1844"/>
                    <a:pt x="4884" y="962"/>
                    <a:pt x="4349" y="426"/>
                  </a:cubicBezTo>
                  <a:cubicBezTo>
                    <a:pt x="4081" y="143"/>
                    <a:pt x="3726" y="1"/>
                    <a:pt x="33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232" name="Google Shape;1232;p54"/>
            <p:cNvSpPr/>
            <p:nvPr/>
          </p:nvSpPr>
          <p:spPr>
            <a:xfrm>
              <a:off x="-33277650" y="3245400"/>
              <a:ext cx="102400" cy="198500"/>
            </a:xfrm>
            <a:custGeom>
              <a:avLst/>
              <a:gdLst/>
              <a:ahLst/>
              <a:cxnLst/>
              <a:rect l="l" t="t" r="r" b="b"/>
              <a:pathLst>
                <a:path w="4096" h="7940" extrusionOk="0">
                  <a:moveTo>
                    <a:pt x="4096" y="0"/>
                  </a:moveTo>
                  <a:cubicBezTo>
                    <a:pt x="1828" y="95"/>
                    <a:pt x="0" y="1985"/>
                    <a:pt x="0" y="4316"/>
                  </a:cubicBezTo>
                  <a:cubicBezTo>
                    <a:pt x="0" y="5766"/>
                    <a:pt x="757" y="7120"/>
                    <a:pt x="1954" y="7939"/>
                  </a:cubicBezTo>
                  <a:lnTo>
                    <a:pt x="3592" y="5829"/>
                  </a:lnTo>
                  <a:cubicBezTo>
                    <a:pt x="3466" y="5576"/>
                    <a:pt x="3434" y="5356"/>
                    <a:pt x="3434" y="5104"/>
                  </a:cubicBezTo>
                  <a:cubicBezTo>
                    <a:pt x="3434" y="4568"/>
                    <a:pt x="3718" y="4033"/>
                    <a:pt x="4096" y="3718"/>
                  </a:cubicBezTo>
                  <a:lnTo>
                    <a:pt x="40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1233" name="Google Shape;1233;p54"/>
          <p:cNvSpPr/>
          <p:nvPr/>
        </p:nvSpPr>
        <p:spPr>
          <a:xfrm>
            <a:off x="7477767" y="-357067"/>
            <a:ext cx="1076400" cy="1076400"/>
          </a:xfrm>
          <a:prstGeom prst="ellipse">
            <a:avLst/>
          </a:prstGeom>
          <a:gradFill>
            <a:gsLst>
              <a:gs pos="0">
                <a:schemeClr val="dk2"/>
              </a:gs>
              <a:gs pos="65000">
                <a:schemeClr val="accent1"/>
              </a:gs>
              <a:gs pos="100000">
                <a:schemeClr val="lt2"/>
              </a:gs>
            </a:gsLst>
            <a:lin ang="1890073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1D2D3A2-C406-4CAE-9BC2-D766B44BF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121" y="386696"/>
            <a:ext cx="7618134" cy="789600"/>
          </a:xfrm>
        </p:spPr>
        <p:txBody>
          <a:bodyPr/>
          <a:lstStyle/>
          <a:p>
            <a:pPr algn="ctr"/>
            <a:r>
              <a:rPr lang="id-ID" sz="3200" b="0" i="0" dirty="0">
                <a:effectLst/>
                <a:latin typeface="Poppins" panose="00000500000000000000" pitchFamily="2" charset="0"/>
              </a:rPr>
              <a:t>Seberapa banyak customers tersebut yang sudah melakukan transaksi?</a:t>
            </a:r>
            <a:br>
              <a:rPr lang="id-ID" sz="3200" b="0" i="0" dirty="0">
                <a:effectLst/>
                <a:latin typeface="Poppins" panose="00000500000000000000" pitchFamily="2" charset="0"/>
              </a:rPr>
            </a:br>
            <a:endParaRPr lang="id-ID" sz="3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805BD3F-1C90-4C99-8967-C8A20D6BCB49}"/>
              </a:ext>
            </a:extLst>
          </p:cNvPr>
          <p:cNvSpPr txBox="1"/>
          <p:nvPr/>
        </p:nvSpPr>
        <p:spPr>
          <a:xfrm>
            <a:off x="494535" y="4292876"/>
            <a:ext cx="6304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>
                <a:solidFill>
                  <a:schemeClr val="bg1"/>
                </a:solidFill>
              </a:rPr>
              <a:t>Pada tabel pertama menunjukan total customers yang telah melakukan transaksi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F824B27-BF3C-4DE9-946A-97CD678D5FB6}"/>
              </a:ext>
            </a:extLst>
          </p:cNvPr>
          <p:cNvSpPr txBox="1"/>
          <p:nvPr/>
        </p:nvSpPr>
        <p:spPr>
          <a:xfrm>
            <a:off x="1089708" y="2223633"/>
            <a:ext cx="3082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Dengan memasukan query :</a:t>
            </a:r>
          </a:p>
        </p:txBody>
      </p:sp>
      <p:grpSp>
        <p:nvGrpSpPr>
          <p:cNvPr id="44" name="Google Shape;1032;p43">
            <a:extLst>
              <a:ext uri="{FF2B5EF4-FFF2-40B4-BE49-F238E27FC236}">
                <a16:creationId xmlns:a16="http://schemas.microsoft.com/office/drawing/2014/main" id="{32505B21-4C16-4F6C-A299-489E0B54FB8B}"/>
              </a:ext>
            </a:extLst>
          </p:cNvPr>
          <p:cNvGrpSpPr/>
          <p:nvPr/>
        </p:nvGrpSpPr>
        <p:grpSpPr>
          <a:xfrm rot="16200000">
            <a:off x="2751783" y="401000"/>
            <a:ext cx="1474883" cy="5804406"/>
            <a:chOff x="1772117" y="1163998"/>
            <a:chExt cx="1747800" cy="2815471"/>
          </a:xfrm>
        </p:grpSpPr>
        <p:sp>
          <p:nvSpPr>
            <p:cNvPr id="45" name="Google Shape;1033;p43">
              <a:extLst>
                <a:ext uri="{FF2B5EF4-FFF2-40B4-BE49-F238E27FC236}">
                  <a16:creationId xmlns:a16="http://schemas.microsoft.com/office/drawing/2014/main" id="{DF0E9D1A-FB79-4BCF-B4A0-09443F491C2B}"/>
                </a:ext>
              </a:extLst>
            </p:cNvPr>
            <p:cNvSpPr/>
            <p:nvPr/>
          </p:nvSpPr>
          <p:spPr>
            <a:xfrm>
              <a:off x="1772117" y="1164869"/>
              <a:ext cx="1747800" cy="2814600"/>
            </a:xfrm>
            <a:prstGeom prst="rect">
              <a:avLst/>
            </a:prstGeom>
            <a:solidFill>
              <a:schemeClr val="dk1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2B2B2D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46" name="Google Shape;1034;p43">
              <a:extLst>
                <a:ext uri="{FF2B5EF4-FFF2-40B4-BE49-F238E27FC236}">
                  <a16:creationId xmlns:a16="http://schemas.microsoft.com/office/drawing/2014/main" id="{33E35469-B274-4D62-93B0-42CAD1779996}"/>
                </a:ext>
              </a:extLst>
            </p:cNvPr>
            <p:cNvGrpSpPr/>
            <p:nvPr/>
          </p:nvGrpSpPr>
          <p:grpSpPr>
            <a:xfrm>
              <a:off x="2121134" y="1163998"/>
              <a:ext cx="1049700" cy="193800"/>
              <a:chOff x="2121134" y="1164071"/>
              <a:chExt cx="1049700" cy="193800"/>
            </a:xfrm>
          </p:grpSpPr>
          <p:sp>
            <p:nvSpPr>
              <p:cNvPr id="47" name="Google Shape;1035;p43">
                <a:extLst>
                  <a:ext uri="{FF2B5EF4-FFF2-40B4-BE49-F238E27FC236}">
                    <a16:creationId xmlns:a16="http://schemas.microsoft.com/office/drawing/2014/main" id="{521BCE79-11D7-4729-AB46-426BEA0B70B2}"/>
                  </a:ext>
                </a:extLst>
              </p:cNvPr>
              <p:cNvSpPr/>
              <p:nvPr/>
            </p:nvSpPr>
            <p:spPr>
              <a:xfrm>
                <a:off x="2121134" y="1164071"/>
                <a:ext cx="1049700" cy="19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2B2B2D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8" name="Google Shape;1036;p43">
                <a:extLst>
                  <a:ext uri="{FF2B5EF4-FFF2-40B4-BE49-F238E27FC236}">
                    <a16:creationId xmlns:a16="http://schemas.microsoft.com/office/drawing/2014/main" id="{C904A946-5133-46FE-A4AA-D5208AF76760}"/>
                  </a:ext>
                </a:extLst>
              </p:cNvPr>
              <p:cNvSpPr/>
              <p:nvPr/>
            </p:nvSpPr>
            <p:spPr>
              <a:xfrm>
                <a:off x="2605778" y="1220764"/>
                <a:ext cx="80400" cy="80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2B2B2D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C36B15FD-50CB-42AA-909F-417E4E1F5A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197" y="2707354"/>
            <a:ext cx="5715000" cy="129540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E2D986CC-FF74-4150-8E58-43EE38D0075F}"/>
              </a:ext>
            </a:extLst>
          </p:cNvPr>
          <p:cNvSpPr txBox="1"/>
          <p:nvPr/>
        </p:nvSpPr>
        <p:spPr>
          <a:xfrm>
            <a:off x="450020" y="4982463"/>
            <a:ext cx="64758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dirty="0">
                <a:solidFill>
                  <a:schemeClr val="bg1"/>
                </a:solidFill>
              </a:rPr>
              <a:t>Tabel kedua menunjukan bahwa hanya 24% customer yang berbelanja pada quarter 1 dan kembali berbelanja di quarter 2 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225DCA24-F028-404E-8DEA-56F05CD01F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5135" y="1578388"/>
            <a:ext cx="2618271" cy="304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529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Google Shape;1181;p53"/>
          <p:cNvSpPr txBox="1">
            <a:spLocks noGrp="1"/>
          </p:cNvSpPr>
          <p:nvPr>
            <p:ph type="title"/>
          </p:nvPr>
        </p:nvSpPr>
        <p:spPr>
          <a:xfrm>
            <a:off x="165100" y="190500"/>
            <a:ext cx="8674400" cy="789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id-ID" dirty="0"/>
              <a:t>Kesimpulan</a:t>
            </a:r>
            <a:endParaRPr dirty="0"/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CC1DB7BF-2D6D-4127-85B3-A26FBF97BBDF}"/>
              </a:ext>
            </a:extLst>
          </p:cNvPr>
          <p:cNvSpPr txBox="1">
            <a:spLocks/>
          </p:cNvSpPr>
          <p:nvPr/>
        </p:nvSpPr>
        <p:spPr>
          <a:xfrm>
            <a:off x="431500" y="1213950"/>
            <a:ext cx="10998500" cy="5039700"/>
          </a:xfrm>
          <a:prstGeom prst="rect">
            <a:avLst/>
          </a:prstGeom>
        </p:spPr>
        <p:txBody>
          <a:bodyPr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id-ID" sz="1600" kern="0" dirty="0">
                <a:latin typeface="Poppins" panose="00000500000000000000" pitchFamily="2" charset="0"/>
              </a:rPr>
              <a:t>Berdasarkan data yang telah kita peroleh melalui query SQL, Kita dapat menarik kesimpulan bahwa :</a:t>
            </a:r>
          </a:p>
          <a:p>
            <a:pPr marL="342900" indent="-342900" algn="just">
              <a:lnSpc>
                <a:spcPct val="120000"/>
              </a:lnSpc>
              <a:buFont typeface="+mj-lt"/>
              <a:buAutoNum type="arabicPeriod"/>
            </a:pPr>
            <a:r>
              <a:rPr lang="id-ID" sz="1600" kern="0" dirty="0">
                <a:latin typeface="Poppins" panose="00000500000000000000" pitchFamily="2" charset="0"/>
              </a:rPr>
              <a:t>Performance xyz.com menurun signifikan di quarter ke-2, terlihat dari nilai penjualan dan revenue yang drop hingga 20% dan 24%,</a:t>
            </a:r>
          </a:p>
          <a:p>
            <a:pPr marL="342900" indent="-342900" algn="just">
              <a:lnSpc>
                <a:spcPct val="120000"/>
              </a:lnSpc>
              <a:buFont typeface="+mj-lt"/>
              <a:buAutoNum type="arabicPeriod"/>
            </a:pPr>
            <a:r>
              <a:rPr lang="id-ID" sz="1600" kern="0" dirty="0">
                <a:latin typeface="Poppins" panose="00000500000000000000" pitchFamily="2" charset="0"/>
              </a:rPr>
              <a:t>perolehan customer baru juga tidak terlalu baik, dan sedikit menurun dibandingkan quarter sebelumnya.</a:t>
            </a:r>
          </a:p>
          <a:p>
            <a:pPr marL="342900" indent="-342900" algn="just">
              <a:lnSpc>
                <a:spcPct val="120000"/>
              </a:lnSpc>
              <a:buFont typeface="+mj-lt"/>
              <a:buAutoNum type="arabicPeriod"/>
            </a:pPr>
            <a:r>
              <a:rPr lang="id-ID" sz="1600" kern="0" dirty="0">
                <a:latin typeface="Poppins" panose="00000500000000000000" pitchFamily="2" charset="0"/>
              </a:rPr>
              <a:t>Ketertarikan customer baru untuk berbelanja di xyz.com masih kurang, hanya sekitar 56% saja yang sudah bertransaksi. Disarankan tim Produk untuk perlu mempelajari behaviour customer dan melakukan product improvement, sehingga conversion rate (register to transaction) dapat meningkat.</a:t>
            </a:r>
          </a:p>
          <a:p>
            <a:pPr marL="342900" indent="-342900" algn="just">
              <a:lnSpc>
                <a:spcPct val="120000"/>
              </a:lnSpc>
              <a:buFont typeface="+mj-lt"/>
              <a:buAutoNum type="arabicPeriod"/>
            </a:pPr>
            <a:r>
              <a:rPr lang="id-ID" sz="1600" kern="0" dirty="0">
                <a:latin typeface="Poppins" panose="00000500000000000000" pitchFamily="2" charset="0"/>
              </a:rPr>
              <a:t>Produk kategori S18 dan S24 berkontribusi sekitar 50% dari total order dan 60% dari total penjualan, sehingga xyz.com sebaiknya fokus untuk pengembangan category S18 dan S24.</a:t>
            </a:r>
          </a:p>
          <a:p>
            <a:pPr marL="342900" indent="-342900" algn="just">
              <a:lnSpc>
                <a:spcPct val="120000"/>
              </a:lnSpc>
              <a:buFont typeface="+mj-lt"/>
              <a:buAutoNum type="arabicPeriod"/>
            </a:pPr>
            <a:r>
              <a:rPr lang="id-ID" sz="1600" kern="0" dirty="0">
                <a:latin typeface="Poppins" panose="00000500000000000000" pitchFamily="2" charset="0"/>
              </a:rPr>
              <a:t>Retention rate customer xyz.com juga sangat rendah yaitu hanya 24%, artinya banyak customer yang sudah bertransaksi di quarter-1 tidak kembali melakukan order di quarter ke-2 (no repeat order).</a:t>
            </a:r>
          </a:p>
          <a:p>
            <a:pPr marL="342900" indent="-342900" algn="just">
              <a:lnSpc>
                <a:spcPct val="120000"/>
              </a:lnSpc>
              <a:buFont typeface="+mj-lt"/>
              <a:buAutoNum type="arabicPeriod"/>
            </a:pPr>
            <a:r>
              <a:rPr lang="id-ID" sz="1600" kern="0" dirty="0">
                <a:latin typeface="Poppins" panose="00000500000000000000" pitchFamily="2" charset="0"/>
              </a:rPr>
              <a:t>xyz.com mengalami pertumbuhan negatif di quarter ke-2 dan perlu melakukan banyak improvement baik itu di sisi produk dan bisnis marketing, jika ingin mencapai target dan positif growth di quarter ke-3. Rendahnya retention rate dan conversion rate bisa menjadi diagnosa awal bahwa customer tidak tertarik/kurang puas/kecewa berbelanja di xyz.com.</a:t>
            </a:r>
          </a:p>
          <a:p>
            <a:pPr marL="342900" indent="-342900" algn="just">
              <a:buFont typeface="+mj-lt"/>
              <a:buAutoNum type="arabicPeriod"/>
            </a:pPr>
            <a:endParaRPr lang="id-ID" sz="1600" kern="0" dirty="0"/>
          </a:p>
        </p:txBody>
      </p:sp>
      <p:sp>
        <p:nvSpPr>
          <p:cNvPr id="48" name="Google Shape;703;p31">
            <a:extLst>
              <a:ext uri="{FF2B5EF4-FFF2-40B4-BE49-F238E27FC236}">
                <a16:creationId xmlns:a16="http://schemas.microsoft.com/office/drawing/2014/main" id="{984B636A-188C-4DAB-AE78-2E74A04C894A}"/>
              </a:ext>
            </a:extLst>
          </p:cNvPr>
          <p:cNvSpPr txBox="1">
            <a:spLocks/>
          </p:cNvSpPr>
          <p:nvPr/>
        </p:nvSpPr>
        <p:spPr>
          <a:xfrm>
            <a:off x="8200808" y="6240000"/>
            <a:ext cx="6108000" cy="618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d-ID" kern="0">
                <a:solidFill>
                  <a:schemeClr val="bg2">
                    <a:lumMod val="60000"/>
                    <a:lumOff val="40000"/>
                  </a:schemeClr>
                </a:solidFill>
              </a:rPr>
              <a:t> Khalid Atthariq Wiraguna Aseran</a:t>
            </a:r>
            <a:endParaRPr lang="id-ID" kern="0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9" name="Google Shape;718;p31">
            <a:extLst>
              <a:ext uri="{FF2B5EF4-FFF2-40B4-BE49-F238E27FC236}">
                <a16:creationId xmlns:a16="http://schemas.microsoft.com/office/drawing/2014/main" id="{F9B5D442-3E3F-42B5-B389-EC6B88C2CF54}"/>
              </a:ext>
            </a:extLst>
          </p:cNvPr>
          <p:cNvSpPr txBox="1"/>
          <p:nvPr/>
        </p:nvSpPr>
        <p:spPr>
          <a:xfrm>
            <a:off x="6464081" y="6398200"/>
            <a:ext cx="2560400" cy="3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80000"/>
              </a:lnSpc>
              <a:buClr>
                <a:srgbClr val="000000"/>
              </a:buClr>
            </a:pPr>
            <a:r>
              <a:rPr sz="1600" i="1" kern="0" dirty="0">
                <a:solidFill>
                  <a:srgbClr val="FAA87D"/>
                </a:solidFill>
                <a:latin typeface="Be Vietnam"/>
                <a:ea typeface="Be Vietnam"/>
                <a:cs typeface="Be Vietnam"/>
                <a:sym typeface="Be Vietnam"/>
              </a:rPr>
              <a:t>PORTOFOLIO</a:t>
            </a:r>
          </a:p>
        </p:txBody>
      </p:sp>
      <p:sp>
        <p:nvSpPr>
          <p:cNvPr id="50" name="Google Shape;718;p31">
            <a:extLst>
              <a:ext uri="{FF2B5EF4-FFF2-40B4-BE49-F238E27FC236}">
                <a16:creationId xmlns:a16="http://schemas.microsoft.com/office/drawing/2014/main" id="{FA8BD7F0-69AA-45A1-A439-F13FF85AEBBA}"/>
              </a:ext>
            </a:extLst>
          </p:cNvPr>
          <p:cNvSpPr txBox="1"/>
          <p:nvPr/>
        </p:nvSpPr>
        <p:spPr>
          <a:xfrm>
            <a:off x="1755118" y="6365900"/>
            <a:ext cx="2560400" cy="3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80000"/>
              </a:lnSpc>
              <a:buClr>
                <a:srgbClr val="000000"/>
              </a:buClr>
            </a:pPr>
            <a:r>
              <a:rPr lang="id-ID" i="1" kern="0" dirty="0">
                <a:solidFill>
                  <a:srgbClr val="FAA87D"/>
                </a:solidFill>
                <a:latin typeface="Be Vietnam"/>
                <a:ea typeface="Be Vietnam"/>
                <a:cs typeface="Be Vietnam"/>
                <a:sym typeface="Be Vietnam"/>
              </a:rPr>
              <a:t>Source : DQLab Projects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1080;p47">
            <a:extLst>
              <a:ext uri="{FF2B5EF4-FFF2-40B4-BE49-F238E27FC236}">
                <a16:creationId xmlns:a16="http://schemas.microsoft.com/office/drawing/2014/main" id="{D26D6102-D6D7-4924-BC94-7B8F7B444EB0}"/>
              </a:ext>
            </a:extLst>
          </p:cNvPr>
          <p:cNvPicPr preferRelativeResize="0"/>
          <p:nvPr/>
        </p:nvPicPr>
        <p:blipFill rotWithShape="1">
          <a:blip r:embed="rId3">
            <a:alphaModFix amt="80000"/>
          </a:blip>
          <a:srcRect l="7166" t="10490" r="9500"/>
          <a:stretch/>
        </p:blipFill>
        <p:spPr>
          <a:xfrm>
            <a:off x="745227" y="-20444"/>
            <a:ext cx="3772892" cy="6165211"/>
          </a:xfrm>
          <a:prstGeom prst="rect">
            <a:avLst/>
          </a:prstGeom>
          <a:noFill/>
          <a:ln>
            <a:noFill/>
          </a:ln>
        </p:spPr>
      </p:pic>
      <p:sp>
        <p:nvSpPr>
          <p:cNvPr id="1238" name="Google Shape;1238;p55"/>
          <p:cNvSpPr/>
          <p:nvPr/>
        </p:nvSpPr>
        <p:spPr>
          <a:xfrm>
            <a:off x="5483167" y="879525"/>
            <a:ext cx="699600" cy="6996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239" name="Google Shape;1239;p55"/>
          <p:cNvSpPr/>
          <p:nvPr/>
        </p:nvSpPr>
        <p:spPr>
          <a:xfrm>
            <a:off x="6332711" y="879525"/>
            <a:ext cx="699600" cy="6996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240" name="Google Shape;1240;p55"/>
          <p:cNvSpPr/>
          <p:nvPr/>
        </p:nvSpPr>
        <p:spPr>
          <a:xfrm>
            <a:off x="7182256" y="879525"/>
            <a:ext cx="699600" cy="6996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1243" name="Google Shape;1243;p55"/>
          <p:cNvGrpSpPr/>
          <p:nvPr/>
        </p:nvGrpSpPr>
        <p:grpSpPr>
          <a:xfrm>
            <a:off x="3697460" y="204857"/>
            <a:ext cx="629977" cy="642816"/>
            <a:chOff x="7800376" y="840931"/>
            <a:chExt cx="367376" cy="374834"/>
          </a:xfrm>
        </p:grpSpPr>
        <p:grpSp>
          <p:nvGrpSpPr>
            <p:cNvPr id="1244" name="Google Shape;1244;p55"/>
            <p:cNvGrpSpPr/>
            <p:nvPr/>
          </p:nvGrpSpPr>
          <p:grpSpPr>
            <a:xfrm>
              <a:off x="7800376" y="840931"/>
              <a:ext cx="367376" cy="50589"/>
              <a:chOff x="689325" y="440150"/>
              <a:chExt cx="1450933" cy="199800"/>
            </a:xfrm>
          </p:grpSpPr>
          <p:sp>
            <p:nvSpPr>
              <p:cNvPr id="1245" name="Google Shape;1245;p55"/>
              <p:cNvSpPr/>
              <p:nvPr/>
            </p:nvSpPr>
            <p:spPr>
              <a:xfrm>
                <a:off x="689325" y="440150"/>
                <a:ext cx="199800" cy="199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46" name="Google Shape;1246;p55"/>
              <p:cNvSpPr/>
              <p:nvPr/>
            </p:nvSpPr>
            <p:spPr>
              <a:xfrm>
                <a:off x="1314892" y="440150"/>
                <a:ext cx="199800" cy="199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47" name="Google Shape;1247;p55"/>
              <p:cNvSpPr/>
              <p:nvPr/>
            </p:nvSpPr>
            <p:spPr>
              <a:xfrm>
                <a:off x="1940458" y="440150"/>
                <a:ext cx="199800" cy="199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48" name="Google Shape;1248;p55"/>
            <p:cNvGrpSpPr/>
            <p:nvPr/>
          </p:nvGrpSpPr>
          <p:grpSpPr>
            <a:xfrm>
              <a:off x="7800376" y="1003054"/>
              <a:ext cx="367376" cy="50589"/>
              <a:chOff x="689325" y="440150"/>
              <a:chExt cx="1450933" cy="199800"/>
            </a:xfrm>
          </p:grpSpPr>
          <p:sp>
            <p:nvSpPr>
              <p:cNvPr id="1249" name="Google Shape;1249;p55"/>
              <p:cNvSpPr/>
              <p:nvPr/>
            </p:nvSpPr>
            <p:spPr>
              <a:xfrm>
                <a:off x="689325" y="440150"/>
                <a:ext cx="199800" cy="199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50" name="Google Shape;1250;p55"/>
              <p:cNvSpPr/>
              <p:nvPr/>
            </p:nvSpPr>
            <p:spPr>
              <a:xfrm>
                <a:off x="1314892" y="440150"/>
                <a:ext cx="199800" cy="199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51" name="Google Shape;1251;p55"/>
              <p:cNvSpPr/>
              <p:nvPr/>
            </p:nvSpPr>
            <p:spPr>
              <a:xfrm>
                <a:off x="1940458" y="440150"/>
                <a:ext cx="199800" cy="199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52" name="Google Shape;1252;p55"/>
            <p:cNvGrpSpPr/>
            <p:nvPr/>
          </p:nvGrpSpPr>
          <p:grpSpPr>
            <a:xfrm>
              <a:off x="7800376" y="1165176"/>
              <a:ext cx="367376" cy="50589"/>
              <a:chOff x="689325" y="440150"/>
              <a:chExt cx="1450933" cy="199800"/>
            </a:xfrm>
          </p:grpSpPr>
          <p:sp>
            <p:nvSpPr>
              <p:cNvPr id="1253" name="Google Shape;1253;p55"/>
              <p:cNvSpPr/>
              <p:nvPr/>
            </p:nvSpPr>
            <p:spPr>
              <a:xfrm>
                <a:off x="689325" y="440150"/>
                <a:ext cx="199800" cy="199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54" name="Google Shape;1254;p55"/>
              <p:cNvSpPr/>
              <p:nvPr/>
            </p:nvSpPr>
            <p:spPr>
              <a:xfrm>
                <a:off x="1314892" y="440150"/>
                <a:ext cx="199800" cy="199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55" name="Google Shape;1255;p55"/>
              <p:cNvSpPr/>
              <p:nvPr/>
            </p:nvSpPr>
            <p:spPr>
              <a:xfrm>
                <a:off x="1940458" y="440150"/>
                <a:ext cx="199800" cy="199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257" name="Google Shape;1257;p55"/>
          <p:cNvSpPr txBox="1">
            <a:spLocks noGrp="1"/>
          </p:cNvSpPr>
          <p:nvPr>
            <p:ph type="title"/>
          </p:nvPr>
        </p:nvSpPr>
        <p:spPr>
          <a:xfrm>
            <a:off x="5331967" y="1788803"/>
            <a:ext cx="5234400" cy="108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THANKS!</a:t>
            </a:r>
            <a:endParaRPr dirty="0"/>
          </a:p>
        </p:txBody>
      </p:sp>
      <p:sp>
        <p:nvSpPr>
          <p:cNvPr id="1258" name="Google Shape;1258;p55"/>
          <p:cNvSpPr txBox="1">
            <a:spLocks noGrp="1"/>
          </p:cNvSpPr>
          <p:nvPr>
            <p:ph type="subTitle" idx="1"/>
          </p:nvPr>
        </p:nvSpPr>
        <p:spPr>
          <a:xfrm>
            <a:off x="5331967" y="2965359"/>
            <a:ext cx="5234400" cy="135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" b="1" dirty="0"/>
              <a:t>Do you have any questions?</a:t>
            </a:r>
            <a:endParaRPr b="1" dirty="0"/>
          </a:p>
          <a:p>
            <a:pPr marL="0" indent="0"/>
            <a:r>
              <a:rPr lang="en" dirty="0"/>
              <a:t>K</a:t>
            </a:r>
            <a:r>
              <a:rPr lang="id-ID" dirty="0"/>
              <a:t>halidwiraguna0116@gmail.com</a:t>
            </a:r>
            <a:endParaRPr dirty="0"/>
          </a:p>
          <a:p>
            <a:pPr marL="0" indent="0"/>
            <a:r>
              <a:rPr lang="en" dirty="0"/>
              <a:t>K</a:t>
            </a:r>
            <a:r>
              <a:rPr lang="id-ID" dirty="0"/>
              <a:t>halidwiraguna</a:t>
            </a:r>
            <a:endParaRPr dirty="0"/>
          </a:p>
          <a:p>
            <a:pPr marL="0" indent="0"/>
            <a:r>
              <a:rPr lang="id-ID" dirty="0"/>
              <a:t>@khalidwirag</a:t>
            </a:r>
            <a:endParaRPr dirty="0"/>
          </a:p>
        </p:txBody>
      </p:sp>
      <p:sp>
        <p:nvSpPr>
          <p:cNvPr id="1259" name="Google Shape;1259;p55"/>
          <p:cNvSpPr/>
          <p:nvPr/>
        </p:nvSpPr>
        <p:spPr>
          <a:xfrm>
            <a:off x="386965" y="5823367"/>
            <a:ext cx="642800" cy="642800"/>
          </a:xfrm>
          <a:prstGeom prst="ellipse">
            <a:avLst/>
          </a:prstGeom>
          <a:gradFill>
            <a:gsLst>
              <a:gs pos="0">
                <a:schemeClr val="dk2"/>
              </a:gs>
              <a:gs pos="65000">
                <a:schemeClr val="accent1"/>
              </a:gs>
              <a:gs pos="100000">
                <a:schemeClr val="l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1263" name="Google Shape;1263;p55"/>
          <p:cNvGrpSpPr/>
          <p:nvPr/>
        </p:nvGrpSpPr>
        <p:grpSpPr>
          <a:xfrm>
            <a:off x="6501327" y="1034255"/>
            <a:ext cx="385685" cy="390141"/>
            <a:chOff x="1379798" y="1723250"/>
            <a:chExt cx="397887" cy="397887"/>
          </a:xfrm>
        </p:grpSpPr>
        <p:sp>
          <p:nvSpPr>
            <p:cNvPr id="1264" name="Google Shape;1264;p55"/>
            <p:cNvSpPr/>
            <p:nvPr/>
          </p:nvSpPr>
          <p:spPr>
            <a:xfrm>
              <a:off x="1462169" y="1793977"/>
              <a:ext cx="23354" cy="23312"/>
            </a:xfrm>
            <a:custGeom>
              <a:avLst/>
              <a:gdLst/>
              <a:ahLst/>
              <a:cxnLst/>
              <a:rect l="l" t="t" r="r" b="b"/>
              <a:pathLst>
                <a:path w="1119" h="1117" extrusionOk="0">
                  <a:moveTo>
                    <a:pt x="559" y="1"/>
                  </a:moveTo>
                  <a:cubicBezTo>
                    <a:pt x="251" y="1"/>
                    <a:pt x="0" y="250"/>
                    <a:pt x="0" y="558"/>
                  </a:cubicBezTo>
                  <a:cubicBezTo>
                    <a:pt x="0" y="866"/>
                    <a:pt x="251" y="1117"/>
                    <a:pt x="559" y="1117"/>
                  </a:cubicBezTo>
                  <a:cubicBezTo>
                    <a:pt x="867" y="1117"/>
                    <a:pt x="1118" y="866"/>
                    <a:pt x="1118" y="558"/>
                  </a:cubicBezTo>
                  <a:cubicBezTo>
                    <a:pt x="1118" y="250"/>
                    <a:pt x="867" y="1"/>
                    <a:pt x="5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65" name="Google Shape;1265;p55"/>
            <p:cNvSpPr/>
            <p:nvPr/>
          </p:nvSpPr>
          <p:spPr>
            <a:xfrm>
              <a:off x="1379798" y="1723250"/>
              <a:ext cx="397887" cy="397887"/>
            </a:xfrm>
            <a:custGeom>
              <a:avLst/>
              <a:gdLst/>
              <a:ahLst/>
              <a:cxnLst/>
              <a:rect l="l" t="t" r="r" b="b"/>
              <a:pathLst>
                <a:path w="19065" h="19065" extrusionOk="0">
                  <a:moveTo>
                    <a:pt x="4506" y="2271"/>
                  </a:moveTo>
                  <a:cubicBezTo>
                    <a:pt x="5429" y="2271"/>
                    <a:pt x="6181" y="3023"/>
                    <a:pt x="6181" y="3947"/>
                  </a:cubicBezTo>
                  <a:cubicBezTo>
                    <a:pt x="6181" y="4872"/>
                    <a:pt x="5429" y="5622"/>
                    <a:pt x="4506" y="5622"/>
                  </a:cubicBezTo>
                  <a:cubicBezTo>
                    <a:pt x="3583" y="5622"/>
                    <a:pt x="2831" y="4872"/>
                    <a:pt x="2831" y="3947"/>
                  </a:cubicBezTo>
                  <a:cubicBezTo>
                    <a:pt x="2831" y="3023"/>
                    <a:pt x="3583" y="2271"/>
                    <a:pt x="4506" y="2271"/>
                  </a:cubicBezTo>
                  <a:close/>
                  <a:moveTo>
                    <a:pt x="5622" y="6740"/>
                  </a:moveTo>
                  <a:cubicBezTo>
                    <a:pt x="5932" y="6740"/>
                    <a:pt x="6181" y="6989"/>
                    <a:pt x="6181" y="7299"/>
                  </a:cubicBezTo>
                  <a:lnTo>
                    <a:pt x="6181" y="16234"/>
                  </a:lnTo>
                  <a:cubicBezTo>
                    <a:pt x="6181" y="16544"/>
                    <a:pt x="5932" y="16793"/>
                    <a:pt x="5622" y="16793"/>
                  </a:cubicBezTo>
                  <a:lnTo>
                    <a:pt x="3388" y="16793"/>
                  </a:lnTo>
                  <a:cubicBezTo>
                    <a:pt x="3080" y="16793"/>
                    <a:pt x="2831" y="16544"/>
                    <a:pt x="2831" y="16234"/>
                  </a:cubicBezTo>
                  <a:lnTo>
                    <a:pt x="2831" y="7299"/>
                  </a:lnTo>
                  <a:cubicBezTo>
                    <a:pt x="2831" y="6989"/>
                    <a:pt x="3080" y="6740"/>
                    <a:pt x="3388" y="6740"/>
                  </a:cubicBezTo>
                  <a:close/>
                  <a:moveTo>
                    <a:pt x="12596" y="6721"/>
                  </a:moveTo>
                  <a:cubicBezTo>
                    <a:pt x="12811" y="6721"/>
                    <a:pt x="13027" y="6739"/>
                    <a:pt x="13241" y="6774"/>
                  </a:cubicBezTo>
                  <a:cubicBezTo>
                    <a:pt x="15058" y="7069"/>
                    <a:pt x="16235" y="8557"/>
                    <a:pt x="16235" y="10223"/>
                  </a:cubicBezTo>
                  <a:lnTo>
                    <a:pt x="16235" y="16234"/>
                  </a:lnTo>
                  <a:cubicBezTo>
                    <a:pt x="16235" y="16544"/>
                    <a:pt x="15985" y="16793"/>
                    <a:pt x="15676" y="16793"/>
                  </a:cubicBezTo>
                  <a:lnTo>
                    <a:pt x="13441" y="16793"/>
                  </a:lnTo>
                  <a:cubicBezTo>
                    <a:pt x="13133" y="16793"/>
                    <a:pt x="12884" y="16544"/>
                    <a:pt x="12884" y="16234"/>
                  </a:cubicBezTo>
                  <a:lnTo>
                    <a:pt x="12884" y="11209"/>
                  </a:lnTo>
                  <a:cubicBezTo>
                    <a:pt x="12884" y="10593"/>
                    <a:pt x="12382" y="10091"/>
                    <a:pt x="11766" y="10091"/>
                  </a:cubicBezTo>
                  <a:cubicBezTo>
                    <a:pt x="11150" y="10091"/>
                    <a:pt x="10650" y="10593"/>
                    <a:pt x="10650" y="11209"/>
                  </a:cubicBezTo>
                  <a:lnTo>
                    <a:pt x="10650" y="16234"/>
                  </a:lnTo>
                  <a:cubicBezTo>
                    <a:pt x="10650" y="16544"/>
                    <a:pt x="10399" y="16793"/>
                    <a:pt x="10091" y="16793"/>
                  </a:cubicBezTo>
                  <a:lnTo>
                    <a:pt x="7857" y="16793"/>
                  </a:lnTo>
                  <a:cubicBezTo>
                    <a:pt x="7547" y="16793"/>
                    <a:pt x="7298" y="16544"/>
                    <a:pt x="7298" y="16234"/>
                  </a:cubicBezTo>
                  <a:lnTo>
                    <a:pt x="7298" y="7299"/>
                  </a:lnTo>
                  <a:cubicBezTo>
                    <a:pt x="7298" y="6989"/>
                    <a:pt x="7547" y="6740"/>
                    <a:pt x="7857" y="6740"/>
                  </a:cubicBezTo>
                  <a:lnTo>
                    <a:pt x="10091" y="6740"/>
                  </a:lnTo>
                  <a:cubicBezTo>
                    <a:pt x="10377" y="6740"/>
                    <a:pt x="10613" y="6956"/>
                    <a:pt x="10644" y="7234"/>
                  </a:cubicBezTo>
                  <a:cubicBezTo>
                    <a:pt x="11219" y="6901"/>
                    <a:pt x="11901" y="6721"/>
                    <a:pt x="12596" y="6721"/>
                  </a:cubicBezTo>
                  <a:close/>
                  <a:moveTo>
                    <a:pt x="2831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31" y="19065"/>
                  </a:cubicBezTo>
                  <a:lnTo>
                    <a:pt x="16235" y="19065"/>
                  </a:lnTo>
                  <a:cubicBezTo>
                    <a:pt x="17774" y="19065"/>
                    <a:pt x="19065" y="17775"/>
                    <a:pt x="19065" y="16234"/>
                  </a:cubicBezTo>
                  <a:lnTo>
                    <a:pt x="19065" y="2831"/>
                  </a:lnTo>
                  <a:cubicBezTo>
                    <a:pt x="19065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66" name="Google Shape;1266;p55"/>
            <p:cNvSpPr/>
            <p:nvPr/>
          </p:nvSpPr>
          <p:spPr>
            <a:xfrm>
              <a:off x="1555413" y="1886846"/>
              <a:ext cx="139912" cy="163558"/>
            </a:xfrm>
            <a:custGeom>
              <a:avLst/>
              <a:gdLst/>
              <a:ahLst/>
              <a:cxnLst/>
              <a:rect l="l" t="t" r="r" b="b"/>
              <a:pathLst>
                <a:path w="6704" h="7837" extrusionOk="0">
                  <a:moveTo>
                    <a:pt x="4182" y="0"/>
                  </a:moveTo>
                  <a:cubicBezTo>
                    <a:pt x="3474" y="0"/>
                    <a:pt x="2782" y="261"/>
                    <a:pt x="2332" y="711"/>
                  </a:cubicBezTo>
                  <a:cubicBezTo>
                    <a:pt x="2108" y="935"/>
                    <a:pt x="1938" y="1142"/>
                    <a:pt x="1686" y="1142"/>
                  </a:cubicBezTo>
                  <a:cubicBezTo>
                    <a:pt x="1618" y="1142"/>
                    <a:pt x="1544" y="1127"/>
                    <a:pt x="1462" y="1093"/>
                  </a:cubicBezTo>
                  <a:cubicBezTo>
                    <a:pt x="1253" y="1006"/>
                    <a:pt x="1117" y="803"/>
                    <a:pt x="1117" y="576"/>
                  </a:cubicBezTo>
                  <a:lnTo>
                    <a:pt x="1117" y="17"/>
                  </a:lnTo>
                  <a:lnTo>
                    <a:pt x="1" y="17"/>
                  </a:lnTo>
                  <a:lnTo>
                    <a:pt x="1" y="7836"/>
                  </a:lnTo>
                  <a:lnTo>
                    <a:pt x="1117" y="7836"/>
                  </a:lnTo>
                  <a:lnTo>
                    <a:pt x="1117" y="3370"/>
                  </a:lnTo>
                  <a:cubicBezTo>
                    <a:pt x="1117" y="2137"/>
                    <a:pt x="2120" y="1135"/>
                    <a:pt x="3351" y="1135"/>
                  </a:cubicBezTo>
                  <a:cubicBezTo>
                    <a:pt x="4584" y="1135"/>
                    <a:pt x="5585" y="2137"/>
                    <a:pt x="5585" y="3370"/>
                  </a:cubicBezTo>
                  <a:lnTo>
                    <a:pt x="5585" y="7836"/>
                  </a:lnTo>
                  <a:lnTo>
                    <a:pt x="6703" y="7836"/>
                  </a:lnTo>
                  <a:lnTo>
                    <a:pt x="6703" y="2384"/>
                  </a:lnTo>
                  <a:cubicBezTo>
                    <a:pt x="6703" y="1266"/>
                    <a:pt x="5932" y="245"/>
                    <a:pt x="4648" y="38"/>
                  </a:cubicBezTo>
                  <a:cubicBezTo>
                    <a:pt x="4493" y="13"/>
                    <a:pt x="4337" y="0"/>
                    <a:pt x="41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67" name="Google Shape;1267;p55"/>
            <p:cNvSpPr/>
            <p:nvPr/>
          </p:nvSpPr>
          <p:spPr>
            <a:xfrm>
              <a:off x="1462169" y="1887200"/>
              <a:ext cx="23354" cy="163203"/>
            </a:xfrm>
            <a:custGeom>
              <a:avLst/>
              <a:gdLst/>
              <a:ahLst/>
              <a:cxnLst/>
              <a:rect l="l" t="t" r="r" b="b"/>
              <a:pathLst>
                <a:path w="1119" h="7820" extrusionOk="0">
                  <a:moveTo>
                    <a:pt x="0" y="0"/>
                  </a:moveTo>
                  <a:lnTo>
                    <a:pt x="0" y="7819"/>
                  </a:lnTo>
                  <a:lnTo>
                    <a:pt x="1118" y="7819"/>
                  </a:lnTo>
                  <a:lnTo>
                    <a:pt x="1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271" name="Google Shape;1271;p55"/>
          <p:cNvGrpSpPr/>
          <p:nvPr/>
        </p:nvGrpSpPr>
        <p:grpSpPr>
          <a:xfrm>
            <a:off x="7339224" y="1038750"/>
            <a:ext cx="385664" cy="390141"/>
            <a:chOff x="864491" y="1723250"/>
            <a:chExt cx="397866" cy="397887"/>
          </a:xfrm>
        </p:grpSpPr>
        <p:sp>
          <p:nvSpPr>
            <p:cNvPr id="1272" name="Google Shape;1272;p55"/>
            <p:cNvSpPr/>
            <p:nvPr/>
          </p:nvSpPr>
          <p:spPr>
            <a:xfrm>
              <a:off x="935197" y="1793977"/>
              <a:ext cx="256451" cy="256430"/>
            </a:xfrm>
            <a:custGeom>
              <a:avLst/>
              <a:gdLst/>
              <a:ahLst/>
              <a:cxnLst/>
              <a:rect l="l" t="t" r="r" b="b"/>
              <a:pathLst>
                <a:path w="12288" h="12287" extrusionOk="0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73" name="Google Shape;1273;p55"/>
            <p:cNvSpPr/>
            <p:nvPr/>
          </p:nvSpPr>
          <p:spPr>
            <a:xfrm>
              <a:off x="1005109" y="1863910"/>
              <a:ext cx="116622" cy="116559"/>
            </a:xfrm>
            <a:custGeom>
              <a:avLst/>
              <a:gdLst/>
              <a:ahLst/>
              <a:cxnLst/>
              <a:rect l="l" t="t" r="r" b="b"/>
              <a:pathLst>
                <a:path w="5588" h="5585" extrusionOk="0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74" name="Google Shape;1274;p55"/>
            <p:cNvSpPr/>
            <p:nvPr/>
          </p:nvSpPr>
          <p:spPr>
            <a:xfrm>
              <a:off x="864491" y="1723250"/>
              <a:ext cx="397866" cy="397887"/>
            </a:xfrm>
            <a:custGeom>
              <a:avLst/>
              <a:gdLst/>
              <a:ahLst/>
              <a:cxnLst/>
              <a:rect l="l" t="t" r="r" b="b"/>
              <a:pathLst>
                <a:path w="19064" h="19065" extrusionOk="0">
                  <a:moveTo>
                    <a:pt x="14000" y="2271"/>
                  </a:moveTo>
                  <a:cubicBezTo>
                    <a:pt x="15539" y="2271"/>
                    <a:pt x="16794" y="3524"/>
                    <a:pt x="16794" y="5065"/>
                  </a:cubicBezTo>
                  <a:lnTo>
                    <a:pt x="16794" y="14000"/>
                  </a:lnTo>
                  <a:cubicBezTo>
                    <a:pt x="16794" y="15541"/>
                    <a:pt x="15539" y="16793"/>
                    <a:pt x="14000" y="16793"/>
                  </a:cubicBezTo>
                  <a:lnTo>
                    <a:pt x="5063" y="16793"/>
                  </a:lnTo>
                  <a:cubicBezTo>
                    <a:pt x="3524" y="16793"/>
                    <a:pt x="2272" y="15541"/>
                    <a:pt x="2272" y="14000"/>
                  </a:cubicBezTo>
                  <a:lnTo>
                    <a:pt x="2272" y="5065"/>
                  </a:lnTo>
                  <a:cubicBezTo>
                    <a:pt x="2272" y="3524"/>
                    <a:pt x="3524" y="2271"/>
                    <a:pt x="5063" y="2271"/>
                  </a:cubicBezTo>
                  <a:close/>
                  <a:moveTo>
                    <a:pt x="2829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29" y="19065"/>
                  </a:cubicBezTo>
                  <a:lnTo>
                    <a:pt x="16235" y="19065"/>
                  </a:lnTo>
                  <a:cubicBezTo>
                    <a:pt x="17774" y="19065"/>
                    <a:pt x="19063" y="17775"/>
                    <a:pt x="19063" y="16234"/>
                  </a:cubicBezTo>
                  <a:lnTo>
                    <a:pt x="19063" y="2831"/>
                  </a:lnTo>
                  <a:cubicBezTo>
                    <a:pt x="19063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41" name="Google Shape;8708;p74">
            <a:extLst>
              <a:ext uri="{FF2B5EF4-FFF2-40B4-BE49-F238E27FC236}">
                <a16:creationId xmlns:a16="http://schemas.microsoft.com/office/drawing/2014/main" id="{76CE45DD-0F47-4863-A16C-FB7EB1253387}"/>
              </a:ext>
            </a:extLst>
          </p:cNvPr>
          <p:cNvGrpSpPr/>
          <p:nvPr/>
        </p:nvGrpSpPr>
        <p:grpSpPr>
          <a:xfrm>
            <a:off x="5622003" y="1080727"/>
            <a:ext cx="421927" cy="297195"/>
            <a:chOff x="-1199300" y="3279250"/>
            <a:chExt cx="293025" cy="206400"/>
          </a:xfrm>
          <a:solidFill>
            <a:schemeClr val="bg2">
              <a:lumMod val="60000"/>
              <a:lumOff val="40000"/>
            </a:schemeClr>
          </a:solidFill>
        </p:grpSpPr>
        <p:sp>
          <p:nvSpPr>
            <p:cNvPr id="42" name="Google Shape;8709;p74">
              <a:extLst>
                <a:ext uri="{FF2B5EF4-FFF2-40B4-BE49-F238E27FC236}">
                  <a16:creationId xmlns:a16="http://schemas.microsoft.com/office/drawing/2014/main" id="{EB9276FC-0D8C-4864-806C-78E1130B399A}"/>
                </a:ext>
              </a:extLst>
            </p:cNvPr>
            <p:cNvSpPr/>
            <p:nvPr/>
          </p:nvSpPr>
          <p:spPr>
            <a:xfrm>
              <a:off x="-1183550" y="3395050"/>
              <a:ext cx="261525" cy="90600"/>
            </a:xfrm>
            <a:custGeom>
              <a:avLst/>
              <a:gdLst/>
              <a:ahLst/>
              <a:cxnLst/>
              <a:rect l="l" t="t" r="r" b="b"/>
              <a:pathLst>
                <a:path w="10461" h="3624" extrusionOk="0">
                  <a:moveTo>
                    <a:pt x="3498" y="0"/>
                  </a:moveTo>
                  <a:lnTo>
                    <a:pt x="1" y="3529"/>
                  </a:lnTo>
                  <a:cubicBezTo>
                    <a:pt x="127" y="3623"/>
                    <a:pt x="284" y="3623"/>
                    <a:pt x="442" y="3623"/>
                  </a:cubicBezTo>
                  <a:lnTo>
                    <a:pt x="10051" y="3623"/>
                  </a:lnTo>
                  <a:cubicBezTo>
                    <a:pt x="10208" y="3623"/>
                    <a:pt x="10366" y="3560"/>
                    <a:pt x="10460" y="3529"/>
                  </a:cubicBezTo>
                  <a:lnTo>
                    <a:pt x="6963" y="0"/>
                  </a:lnTo>
                  <a:lnTo>
                    <a:pt x="5986" y="977"/>
                  </a:lnTo>
                  <a:cubicBezTo>
                    <a:pt x="5797" y="1166"/>
                    <a:pt x="5522" y="1260"/>
                    <a:pt x="5242" y="1260"/>
                  </a:cubicBezTo>
                  <a:cubicBezTo>
                    <a:pt x="4963" y="1260"/>
                    <a:pt x="4679" y="1166"/>
                    <a:pt x="4474" y="977"/>
                  </a:cubicBezTo>
                  <a:lnTo>
                    <a:pt x="349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8710;p74">
              <a:extLst>
                <a:ext uri="{FF2B5EF4-FFF2-40B4-BE49-F238E27FC236}">
                  <a16:creationId xmlns:a16="http://schemas.microsoft.com/office/drawing/2014/main" id="{5F04929E-044C-41BF-A0A1-777CE4246146}"/>
                </a:ext>
              </a:extLst>
            </p:cNvPr>
            <p:cNvSpPr/>
            <p:nvPr/>
          </p:nvSpPr>
          <p:spPr>
            <a:xfrm>
              <a:off x="-1184325" y="3279250"/>
              <a:ext cx="261500" cy="129400"/>
            </a:xfrm>
            <a:custGeom>
              <a:avLst/>
              <a:gdLst/>
              <a:ahLst/>
              <a:cxnLst/>
              <a:rect l="l" t="t" r="r" b="b"/>
              <a:pathLst>
                <a:path w="10460" h="5176" extrusionOk="0">
                  <a:moveTo>
                    <a:pt x="410" y="1"/>
                  </a:moveTo>
                  <a:cubicBezTo>
                    <a:pt x="252" y="1"/>
                    <a:pt x="95" y="64"/>
                    <a:pt x="0" y="95"/>
                  </a:cubicBezTo>
                  <a:lnTo>
                    <a:pt x="3781" y="3876"/>
                  </a:lnTo>
                  <a:lnTo>
                    <a:pt x="4978" y="5105"/>
                  </a:lnTo>
                  <a:cubicBezTo>
                    <a:pt x="5041" y="5152"/>
                    <a:pt x="5143" y="5175"/>
                    <a:pt x="5246" y="5175"/>
                  </a:cubicBezTo>
                  <a:cubicBezTo>
                    <a:pt x="5348" y="5175"/>
                    <a:pt x="5450" y="5152"/>
                    <a:pt x="5513" y="5105"/>
                  </a:cubicBezTo>
                  <a:lnTo>
                    <a:pt x="6711" y="3876"/>
                  </a:lnTo>
                  <a:lnTo>
                    <a:pt x="10460" y="95"/>
                  </a:lnTo>
                  <a:cubicBezTo>
                    <a:pt x="10334" y="1"/>
                    <a:pt x="10176" y="1"/>
                    <a:pt x="100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8711;p74">
              <a:extLst>
                <a:ext uri="{FF2B5EF4-FFF2-40B4-BE49-F238E27FC236}">
                  <a16:creationId xmlns:a16="http://schemas.microsoft.com/office/drawing/2014/main" id="{F96C656D-89A2-4564-AEC6-7016F8CB5041}"/>
                </a:ext>
              </a:extLst>
            </p:cNvPr>
            <p:cNvSpPr/>
            <p:nvPr/>
          </p:nvSpPr>
          <p:spPr>
            <a:xfrm>
              <a:off x="-1199300" y="3294225"/>
              <a:ext cx="90600" cy="175650"/>
            </a:xfrm>
            <a:custGeom>
              <a:avLst/>
              <a:gdLst/>
              <a:ahLst/>
              <a:cxnLst/>
              <a:rect l="l" t="t" r="r" b="b"/>
              <a:pathLst>
                <a:path w="3624" h="7026" extrusionOk="0">
                  <a:moveTo>
                    <a:pt x="126" y="0"/>
                  </a:moveTo>
                  <a:cubicBezTo>
                    <a:pt x="32" y="126"/>
                    <a:pt x="0" y="284"/>
                    <a:pt x="0" y="441"/>
                  </a:cubicBezTo>
                  <a:lnTo>
                    <a:pt x="0" y="6585"/>
                  </a:lnTo>
                  <a:cubicBezTo>
                    <a:pt x="0" y="6742"/>
                    <a:pt x="32" y="6900"/>
                    <a:pt x="126" y="7026"/>
                  </a:cubicBezTo>
                  <a:lnTo>
                    <a:pt x="3624" y="3466"/>
                  </a:lnTo>
                  <a:lnTo>
                    <a:pt x="12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8712;p74">
              <a:extLst>
                <a:ext uri="{FF2B5EF4-FFF2-40B4-BE49-F238E27FC236}">
                  <a16:creationId xmlns:a16="http://schemas.microsoft.com/office/drawing/2014/main" id="{D4CC8B15-C50F-4791-A31A-D0C7CF66D596}"/>
                </a:ext>
              </a:extLst>
            </p:cNvPr>
            <p:cNvSpPr/>
            <p:nvPr/>
          </p:nvSpPr>
          <p:spPr>
            <a:xfrm>
              <a:off x="-996875" y="3294225"/>
              <a:ext cx="90600" cy="177225"/>
            </a:xfrm>
            <a:custGeom>
              <a:avLst/>
              <a:gdLst/>
              <a:ahLst/>
              <a:cxnLst/>
              <a:rect l="l" t="t" r="r" b="b"/>
              <a:pathLst>
                <a:path w="3624" h="7089" extrusionOk="0">
                  <a:moveTo>
                    <a:pt x="3529" y="0"/>
                  </a:moveTo>
                  <a:lnTo>
                    <a:pt x="0" y="3529"/>
                  </a:lnTo>
                  <a:lnTo>
                    <a:pt x="3529" y="7089"/>
                  </a:lnTo>
                  <a:cubicBezTo>
                    <a:pt x="3592" y="6963"/>
                    <a:pt x="3623" y="6805"/>
                    <a:pt x="3623" y="6648"/>
                  </a:cubicBezTo>
                  <a:lnTo>
                    <a:pt x="3623" y="504"/>
                  </a:lnTo>
                  <a:cubicBezTo>
                    <a:pt x="3592" y="284"/>
                    <a:pt x="3560" y="126"/>
                    <a:pt x="35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F883DBE9-0E96-48FD-B2EE-0E15AD09C6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95DF716-FBA6-4C0F-8979-CE59D44F3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C1E054-63C9-4849-95C1-561B5F595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486" y="1"/>
            <a:ext cx="121964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948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32"/>
          <p:cNvSpPr txBox="1">
            <a:spLocks noGrp="1"/>
          </p:cNvSpPr>
          <p:nvPr>
            <p:ph type="title"/>
          </p:nvPr>
        </p:nvSpPr>
        <p:spPr>
          <a:xfrm>
            <a:off x="1758800" y="675676"/>
            <a:ext cx="8674400" cy="789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id-ID" dirty="0"/>
              <a:t>Pendahuluan</a:t>
            </a:r>
            <a:endParaRPr dirty="0"/>
          </a:p>
        </p:txBody>
      </p:sp>
      <p:sp>
        <p:nvSpPr>
          <p:cNvPr id="724" name="Google Shape;724;p32"/>
          <p:cNvSpPr txBox="1">
            <a:spLocks noGrp="1"/>
          </p:cNvSpPr>
          <p:nvPr>
            <p:ph type="body" idx="1"/>
          </p:nvPr>
        </p:nvSpPr>
        <p:spPr>
          <a:xfrm>
            <a:off x="959999" y="1433056"/>
            <a:ext cx="10092313" cy="4628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203195" indent="0" algn="ctr">
              <a:buNone/>
            </a:pPr>
            <a:r>
              <a:rPr lang="id-ID" sz="2800" b="0" i="0" dirty="0">
                <a:effectLst/>
                <a:latin typeface="Poppins" panose="00000500000000000000" pitchFamily="2" charset="0"/>
              </a:rPr>
              <a:t>xyz.com adalah perusahan rintisan B2B yang menjual berbagai produk tidak langsung kepada end user tetapi ke bisnis/perusahaan lainnya. Sebagai data-driven company, maka setiap pengambilan keputusan di xyz.com selalu berdasarkan data. Setiap quarter xyz.com akan mengadakan townhall dimana seluruh atau perwakilan divisi akan berkumpul untuk me-review performance perusahaan selama quarter terakhir.</a:t>
            </a:r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1093951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4888;p65">
            <a:extLst>
              <a:ext uri="{FF2B5EF4-FFF2-40B4-BE49-F238E27FC236}">
                <a16:creationId xmlns:a16="http://schemas.microsoft.com/office/drawing/2014/main" id="{EC9713E5-26F6-4C3D-84F1-81F76E12C6C1}"/>
              </a:ext>
            </a:extLst>
          </p:cNvPr>
          <p:cNvSpPr/>
          <p:nvPr/>
        </p:nvSpPr>
        <p:spPr>
          <a:xfrm>
            <a:off x="1214404" y="1434159"/>
            <a:ext cx="476468" cy="46280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">
              <a:solidFill>
                <a:srgbClr val="FFFFFF"/>
              </a:solidFill>
            </a:endParaRPr>
          </a:p>
        </p:txBody>
      </p:sp>
      <p:grpSp>
        <p:nvGrpSpPr>
          <p:cNvPr id="4" name="Google Shape;8831;p74">
            <a:extLst>
              <a:ext uri="{FF2B5EF4-FFF2-40B4-BE49-F238E27FC236}">
                <a16:creationId xmlns:a16="http://schemas.microsoft.com/office/drawing/2014/main" id="{2769AFF1-1CE4-46F4-929C-FAC770767EC0}"/>
              </a:ext>
            </a:extLst>
          </p:cNvPr>
          <p:cNvGrpSpPr/>
          <p:nvPr/>
        </p:nvGrpSpPr>
        <p:grpSpPr>
          <a:xfrm>
            <a:off x="9434766" y="4013712"/>
            <a:ext cx="2292482" cy="2298188"/>
            <a:chOff x="-3771675" y="3971775"/>
            <a:chExt cx="291300" cy="292025"/>
          </a:xfrm>
          <a:solidFill>
            <a:srgbClr val="5F7D95">
              <a:alpha val="20000"/>
            </a:srgbClr>
          </a:solidFill>
        </p:grpSpPr>
        <p:sp>
          <p:nvSpPr>
            <p:cNvPr id="5" name="Google Shape;8832;p74">
              <a:extLst>
                <a:ext uri="{FF2B5EF4-FFF2-40B4-BE49-F238E27FC236}">
                  <a16:creationId xmlns:a16="http://schemas.microsoft.com/office/drawing/2014/main" id="{21054627-104A-45B7-84A0-C151BB6627EF}"/>
                </a:ext>
              </a:extLst>
            </p:cNvPr>
            <p:cNvSpPr/>
            <p:nvPr/>
          </p:nvSpPr>
          <p:spPr>
            <a:xfrm>
              <a:off x="-3770100" y="3971775"/>
              <a:ext cx="218975" cy="66775"/>
            </a:xfrm>
            <a:custGeom>
              <a:avLst/>
              <a:gdLst/>
              <a:ahLst/>
              <a:cxnLst/>
              <a:rect l="l" t="t" r="r" b="b"/>
              <a:pathLst>
                <a:path w="8759" h="2671" extrusionOk="0">
                  <a:moveTo>
                    <a:pt x="4391" y="0"/>
                  </a:moveTo>
                  <a:cubicBezTo>
                    <a:pt x="2410" y="0"/>
                    <a:pt x="426" y="449"/>
                    <a:pt x="0" y="1347"/>
                  </a:cubicBezTo>
                  <a:cubicBezTo>
                    <a:pt x="426" y="2229"/>
                    <a:pt x="2410" y="2670"/>
                    <a:pt x="4391" y="2670"/>
                  </a:cubicBezTo>
                  <a:cubicBezTo>
                    <a:pt x="6372" y="2670"/>
                    <a:pt x="8349" y="2229"/>
                    <a:pt x="8759" y="1347"/>
                  </a:cubicBezTo>
                  <a:cubicBezTo>
                    <a:pt x="8349" y="449"/>
                    <a:pt x="6372" y="0"/>
                    <a:pt x="439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8833;p74">
              <a:extLst>
                <a:ext uri="{FF2B5EF4-FFF2-40B4-BE49-F238E27FC236}">
                  <a16:creationId xmlns:a16="http://schemas.microsoft.com/office/drawing/2014/main" id="{FE501E9B-6F12-4845-82AD-6C335C93BA42}"/>
                </a:ext>
              </a:extLst>
            </p:cNvPr>
            <p:cNvSpPr/>
            <p:nvPr/>
          </p:nvSpPr>
          <p:spPr>
            <a:xfrm>
              <a:off x="-3771675" y="4030650"/>
              <a:ext cx="222125" cy="78000"/>
            </a:xfrm>
            <a:custGeom>
              <a:avLst/>
              <a:gdLst/>
              <a:ahLst/>
              <a:cxnLst/>
              <a:rect l="l" t="t" r="r" b="b"/>
              <a:pathLst>
                <a:path w="8885" h="3120" extrusionOk="0">
                  <a:moveTo>
                    <a:pt x="0" y="0"/>
                  </a:moveTo>
                  <a:lnTo>
                    <a:pt x="0" y="1418"/>
                  </a:lnTo>
                  <a:cubicBezTo>
                    <a:pt x="0" y="2521"/>
                    <a:pt x="2048" y="3088"/>
                    <a:pt x="4127" y="3119"/>
                  </a:cubicBezTo>
                  <a:cubicBezTo>
                    <a:pt x="4915" y="1891"/>
                    <a:pt x="6301" y="1103"/>
                    <a:pt x="7877" y="1103"/>
                  </a:cubicBezTo>
                  <a:cubicBezTo>
                    <a:pt x="8223" y="1103"/>
                    <a:pt x="8570" y="1135"/>
                    <a:pt x="8885" y="1229"/>
                  </a:cubicBezTo>
                  <a:lnTo>
                    <a:pt x="8885" y="0"/>
                  </a:lnTo>
                  <a:cubicBezTo>
                    <a:pt x="7908" y="788"/>
                    <a:pt x="6112" y="1072"/>
                    <a:pt x="4443" y="1072"/>
                  </a:cubicBezTo>
                  <a:cubicBezTo>
                    <a:pt x="2804" y="1072"/>
                    <a:pt x="977" y="757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8834;p74">
              <a:extLst>
                <a:ext uri="{FF2B5EF4-FFF2-40B4-BE49-F238E27FC236}">
                  <a16:creationId xmlns:a16="http://schemas.microsoft.com/office/drawing/2014/main" id="{EBC45610-E5A0-4B16-B173-4D44D2135C1C}"/>
                </a:ext>
              </a:extLst>
            </p:cNvPr>
            <p:cNvSpPr/>
            <p:nvPr/>
          </p:nvSpPr>
          <p:spPr>
            <a:xfrm>
              <a:off x="-3669425" y="4074750"/>
              <a:ext cx="189050" cy="189050"/>
            </a:xfrm>
            <a:custGeom>
              <a:avLst/>
              <a:gdLst/>
              <a:ahLst/>
              <a:cxnLst/>
              <a:rect l="l" t="t" r="r" b="b"/>
              <a:pathLst>
                <a:path w="7562" h="7562" extrusionOk="0">
                  <a:moveTo>
                    <a:pt x="5501" y="2732"/>
                  </a:moveTo>
                  <a:cubicBezTo>
                    <a:pt x="5748" y="2732"/>
                    <a:pt x="6008" y="3067"/>
                    <a:pt x="5766" y="3309"/>
                  </a:cubicBezTo>
                  <a:lnTo>
                    <a:pt x="3718" y="5356"/>
                  </a:lnTo>
                  <a:cubicBezTo>
                    <a:pt x="3655" y="5420"/>
                    <a:pt x="3568" y="5451"/>
                    <a:pt x="3482" y="5451"/>
                  </a:cubicBezTo>
                  <a:cubicBezTo>
                    <a:pt x="3395" y="5451"/>
                    <a:pt x="3308" y="5420"/>
                    <a:pt x="3245" y="5356"/>
                  </a:cubicBezTo>
                  <a:lnTo>
                    <a:pt x="1859" y="4002"/>
                  </a:lnTo>
                  <a:cubicBezTo>
                    <a:pt x="1617" y="3760"/>
                    <a:pt x="1840" y="3425"/>
                    <a:pt x="2099" y="3425"/>
                  </a:cubicBezTo>
                  <a:cubicBezTo>
                    <a:pt x="2177" y="3425"/>
                    <a:pt x="2259" y="3456"/>
                    <a:pt x="2332" y="3529"/>
                  </a:cubicBezTo>
                  <a:lnTo>
                    <a:pt x="3466" y="4663"/>
                  </a:lnTo>
                  <a:lnTo>
                    <a:pt x="5293" y="2836"/>
                  </a:lnTo>
                  <a:cubicBezTo>
                    <a:pt x="5352" y="2763"/>
                    <a:pt x="5426" y="2732"/>
                    <a:pt x="5501" y="2732"/>
                  </a:cubicBezTo>
                  <a:close/>
                  <a:moveTo>
                    <a:pt x="3781" y="1"/>
                  </a:moveTo>
                  <a:cubicBezTo>
                    <a:pt x="1702" y="1"/>
                    <a:pt x="0" y="1702"/>
                    <a:pt x="0" y="3781"/>
                  </a:cubicBezTo>
                  <a:cubicBezTo>
                    <a:pt x="0" y="5892"/>
                    <a:pt x="1702" y="7562"/>
                    <a:pt x="3781" y="7562"/>
                  </a:cubicBezTo>
                  <a:cubicBezTo>
                    <a:pt x="5860" y="7562"/>
                    <a:pt x="7562" y="5892"/>
                    <a:pt x="7562" y="3781"/>
                  </a:cubicBezTo>
                  <a:cubicBezTo>
                    <a:pt x="7562" y="1702"/>
                    <a:pt x="5860" y="1"/>
                    <a:pt x="378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835;p74">
              <a:extLst>
                <a:ext uri="{FF2B5EF4-FFF2-40B4-BE49-F238E27FC236}">
                  <a16:creationId xmlns:a16="http://schemas.microsoft.com/office/drawing/2014/main" id="{3BFE480C-5A56-4CA2-9BAD-640362016933}"/>
                </a:ext>
              </a:extLst>
            </p:cNvPr>
            <p:cNvSpPr/>
            <p:nvPr/>
          </p:nvSpPr>
          <p:spPr>
            <a:xfrm>
              <a:off x="-3771675" y="4099950"/>
              <a:ext cx="94525" cy="76425"/>
            </a:xfrm>
            <a:custGeom>
              <a:avLst/>
              <a:gdLst/>
              <a:ahLst/>
              <a:cxnLst/>
              <a:rect l="l" t="t" r="r" b="b"/>
              <a:pathLst>
                <a:path w="3781" h="3057" extrusionOk="0">
                  <a:moveTo>
                    <a:pt x="0" y="1"/>
                  </a:moveTo>
                  <a:lnTo>
                    <a:pt x="0" y="1419"/>
                  </a:lnTo>
                  <a:cubicBezTo>
                    <a:pt x="0" y="2364"/>
                    <a:pt x="1607" y="2899"/>
                    <a:pt x="3434" y="3057"/>
                  </a:cubicBezTo>
                  <a:cubicBezTo>
                    <a:pt x="3371" y="2364"/>
                    <a:pt x="3497" y="1671"/>
                    <a:pt x="3781" y="1040"/>
                  </a:cubicBezTo>
                  <a:cubicBezTo>
                    <a:pt x="2332" y="977"/>
                    <a:pt x="819" y="662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8836;p74">
              <a:extLst>
                <a:ext uri="{FF2B5EF4-FFF2-40B4-BE49-F238E27FC236}">
                  <a16:creationId xmlns:a16="http://schemas.microsoft.com/office/drawing/2014/main" id="{EBF9DEF3-802C-4B37-BB5C-A6DBA01D685B}"/>
                </a:ext>
              </a:extLst>
            </p:cNvPr>
            <p:cNvSpPr/>
            <p:nvPr/>
          </p:nvSpPr>
          <p:spPr>
            <a:xfrm>
              <a:off x="-3771675" y="4167700"/>
              <a:ext cx="135500" cy="95325"/>
            </a:xfrm>
            <a:custGeom>
              <a:avLst/>
              <a:gdLst/>
              <a:ahLst/>
              <a:cxnLst/>
              <a:rect l="l" t="t" r="r" b="b"/>
              <a:pathLst>
                <a:path w="5420" h="3813" extrusionOk="0">
                  <a:moveTo>
                    <a:pt x="0" y="0"/>
                  </a:moveTo>
                  <a:lnTo>
                    <a:pt x="0" y="2111"/>
                  </a:lnTo>
                  <a:cubicBezTo>
                    <a:pt x="0" y="3277"/>
                    <a:pt x="2237" y="3812"/>
                    <a:pt x="4443" y="3812"/>
                  </a:cubicBezTo>
                  <a:cubicBezTo>
                    <a:pt x="4789" y="3812"/>
                    <a:pt x="5104" y="3812"/>
                    <a:pt x="5419" y="3781"/>
                  </a:cubicBezTo>
                  <a:cubicBezTo>
                    <a:pt x="4474" y="3151"/>
                    <a:pt x="3781" y="2206"/>
                    <a:pt x="3529" y="1071"/>
                  </a:cubicBezTo>
                  <a:cubicBezTo>
                    <a:pt x="2174" y="977"/>
                    <a:pt x="788" y="662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3" name="Google Shape;723;p32"/>
          <p:cNvSpPr txBox="1">
            <a:spLocks noGrp="1"/>
          </p:cNvSpPr>
          <p:nvPr>
            <p:ph type="title"/>
          </p:nvPr>
        </p:nvSpPr>
        <p:spPr>
          <a:xfrm>
            <a:off x="1758800" y="644559"/>
            <a:ext cx="8674400" cy="789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id-ID" dirty="0"/>
              <a:t>Indikator Analisis</a:t>
            </a:r>
            <a:endParaRPr dirty="0"/>
          </a:p>
        </p:txBody>
      </p:sp>
      <p:sp>
        <p:nvSpPr>
          <p:cNvPr id="724" name="Google Shape;724;p32"/>
          <p:cNvSpPr txBox="1">
            <a:spLocks noGrp="1"/>
          </p:cNvSpPr>
          <p:nvPr>
            <p:ph type="body" idx="1"/>
          </p:nvPr>
        </p:nvSpPr>
        <p:spPr>
          <a:xfrm>
            <a:off x="1049843" y="1680851"/>
            <a:ext cx="10092313" cy="4628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l">
              <a:lnSpc>
                <a:spcPct val="150000"/>
              </a:lnSpc>
              <a:buClr>
                <a:schemeClr val="bg1"/>
              </a:buClr>
              <a:buSzPct val="80000"/>
              <a:buFont typeface="+mj-lt"/>
              <a:buAutoNum type="arabicPeriod"/>
            </a:pPr>
            <a:r>
              <a:rPr lang="id-ID" sz="2400" b="0" i="0" dirty="0">
                <a:solidFill>
                  <a:schemeClr val="bg1"/>
                </a:solidFill>
                <a:effectLst/>
                <a:latin typeface="Poppins" panose="00000500000000000000" pitchFamily="2" charset="0"/>
              </a:rPr>
              <a:t>Bagaimana pertumbuhan penjualan saat ini?</a:t>
            </a:r>
          </a:p>
          <a:p>
            <a:pPr>
              <a:lnSpc>
                <a:spcPct val="150000"/>
              </a:lnSpc>
              <a:buClr>
                <a:schemeClr val="bg1"/>
              </a:buClr>
              <a:buSzPct val="80000"/>
              <a:buFont typeface="+mj-lt"/>
              <a:buAutoNum type="arabicPeriod"/>
            </a:pPr>
            <a:r>
              <a:rPr lang="id-ID" sz="2400" dirty="0">
                <a:solidFill>
                  <a:schemeClr val="bg1"/>
                </a:solidFill>
                <a:latin typeface="Poppins" panose="00000500000000000000" pitchFamily="2" charset="0"/>
              </a:rPr>
              <a:t>Bagaimana Segmentasi total pengeluaran tiap region?</a:t>
            </a:r>
            <a:endParaRPr lang="id-ID" sz="2400" b="0" i="0" dirty="0">
              <a:solidFill>
                <a:schemeClr val="bg1"/>
              </a:solidFill>
              <a:effectLst/>
              <a:latin typeface="Poppins" panose="00000500000000000000" pitchFamily="2" charset="0"/>
            </a:endParaRPr>
          </a:p>
          <a:p>
            <a:pPr algn="l">
              <a:lnSpc>
                <a:spcPct val="150000"/>
              </a:lnSpc>
              <a:buClr>
                <a:schemeClr val="bg1"/>
              </a:buClr>
              <a:buSzPct val="80000"/>
              <a:buFont typeface="+mj-lt"/>
              <a:buAutoNum type="arabicPeriod"/>
            </a:pPr>
            <a:r>
              <a:rPr lang="id-ID" sz="2400" b="0" i="0" dirty="0">
                <a:solidFill>
                  <a:schemeClr val="bg1"/>
                </a:solidFill>
                <a:effectLst/>
                <a:latin typeface="Poppins" panose="00000500000000000000" pitchFamily="2" charset="0"/>
              </a:rPr>
              <a:t>Apakah jumlah customers xyz.com semakin bertambah ?</a:t>
            </a:r>
          </a:p>
          <a:p>
            <a:pPr algn="l">
              <a:lnSpc>
                <a:spcPct val="150000"/>
              </a:lnSpc>
              <a:buClr>
                <a:schemeClr val="bg1"/>
              </a:buClr>
              <a:buSzPct val="80000"/>
              <a:buFont typeface="+mj-lt"/>
              <a:buAutoNum type="arabicPeriod"/>
            </a:pPr>
            <a:r>
              <a:rPr lang="id-ID" sz="2400" b="0" i="0" dirty="0">
                <a:solidFill>
                  <a:schemeClr val="bg1"/>
                </a:solidFill>
                <a:effectLst/>
                <a:latin typeface="Poppins" panose="00000500000000000000" pitchFamily="2" charset="0"/>
              </a:rPr>
              <a:t>Dan seberapa banyak customers tersebut yang sudah melakukan transaksi?</a:t>
            </a:r>
          </a:p>
          <a:p>
            <a:pPr algn="l">
              <a:lnSpc>
                <a:spcPct val="150000"/>
              </a:lnSpc>
              <a:buClr>
                <a:schemeClr val="bg1"/>
              </a:buClr>
              <a:buSzPct val="80000"/>
              <a:buFont typeface="+mj-lt"/>
              <a:buAutoNum type="arabicPeriod"/>
            </a:pPr>
            <a:r>
              <a:rPr lang="id-ID" sz="2400" b="0" i="0" dirty="0">
                <a:solidFill>
                  <a:schemeClr val="bg1"/>
                </a:solidFill>
                <a:effectLst/>
                <a:latin typeface="Poppins" panose="00000500000000000000" pitchFamily="2" charset="0"/>
              </a:rPr>
              <a:t>Category produk apa saja yang paling banyak dibeli oleh customers?</a:t>
            </a:r>
          </a:p>
          <a:p>
            <a:pPr algn="l">
              <a:lnSpc>
                <a:spcPct val="150000"/>
              </a:lnSpc>
              <a:buClr>
                <a:schemeClr val="bg1"/>
              </a:buClr>
              <a:buSzPct val="80000"/>
              <a:buFont typeface="+mj-lt"/>
              <a:buAutoNum type="arabicPeriod"/>
            </a:pPr>
            <a:r>
              <a:rPr lang="id-ID" sz="2400" b="0" i="0" dirty="0">
                <a:solidFill>
                  <a:schemeClr val="bg1"/>
                </a:solidFill>
                <a:effectLst/>
                <a:latin typeface="Poppins" panose="00000500000000000000" pitchFamily="2" charset="0"/>
              </a:rPr>
              <a:t>Seberapa banyak customers yang tetap aktif bertransaksi?</a:t>
            </a:r>
          </a:p>
          <a:p>
            <a:pPr marL="514350" indent="-514350">
              <a:lnSpc>
                <a:spcPct val="150000"/>
              </a:lnSpc>
              <a:buClr>
                <a:schemeClr val="bg1"/>
              </a:buClr>
              <a:buSzPct val="80000"/>
            </a:pPr>
            <a:endParaRPr lang="id-ID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0977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6875;p70">
            <a:extLst>
              <a:ext uri="{FF2B5EF4-FFF2-40B4-BE49-F238E27FC236}">
                <a16:creationId xmlns:a16="http://schemas.microsoft.com/office/drawing/2014/main" id="{5F0AC188-7BE6-458D-B94E-B1449421BB6F}"/>
              </a:ext>
            </a:extLst>
          </p:cNvPr>
          <p:cNvGrpSpPr/>
          <p:nvPr/>
        </p:nvGrpSpPr>
        <p:grpSpPr>
          <a:xfrm flipH="1">
            <a:off x="558567" y="4341845"/>
            <a:ext cx="2221235" cy="2203378"/>
            <a:chOff x="946175" y="3253275"/>
            <a:chExt cx="298550" cy="296150"/>
          </a:xfrm>
          <a:solidFill>
            <a:srgbClr val="5F7D95">
              <a:alpha val="20000"/>
            </a:srgbClr>
          </a:solidFill>
        </p:grpSpPr>
        <p:sp>
          <p:nvSpPr>
            <p:cNvPr id="52" name="Google Shape;6876;p70">
              <a:extLst>
                <a:ext uri="{FF2B5EF4-FFF2-40B4-BE49-F238E27FC236}">
                  <a16:creationId xmlns:a16="http://schemas.microsoft.com/office/drawing/2014/main" id="{27801211-F95D-47F3-A9C9-BB86F8E90CE8}"/>
                </a:ext>
              </a:extLst>
            </p:cNvPr>
            <p:cNvSpPr/>
            <p:nvPr/>
          </p:nvSpPr>
          <p:spPr>
            <a:xfrm>
              <a:off x="946175" y="3253275"/>
              <a:ext cx="209550" cy="261500"/>
            </a:xfrm>
            <a:custGeom>
              <a:avLst/>
              <a:gdLst/>
              <a:ahLst/>
              <a:cxnLst/>
              <a:rect l="l" t="t" r="r" b="b"/>
              <a:pathLst>
                <a:path w="8382" h="10460" extrusionOk="0">
                  <a:moveTo>
                    <a:pt x="348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10113"/>
                  </a:lnTo>
                  <a:cubicBezTo>
                    <a:pt x="1" y="10302"/>
                    <a:pt x="158" y="10460"/>
                    <a:pt x="348" y="10460"/>
                  </a:cubicBezTo>
                  <a:lnTo>
                    <a:pt x="694" y="10460"/>
                  </a:lnTo>
                  <a:lnTo>
                    <a:pt x="694" y="3875"/>
                  </a:lnTo>
                  <a:cubicBezTo>
                    <a:pt x="694" y="3623"/>
                    <a:pt x="820" y="3340"/>
                    <a:pt x="1009" y="3151"/>
                  </a:cubicBezTo>
                  <a:lnTo>
                    <a:pt x="3151" y="1008"/>
                  </a:lnTo>
                  <a:cubicBezTo>
                    <a:pt x="3340" y="819"/>
                    <a:pt x="3624" y="693"/>
                    <a:pt x="3908" y="693"/>
                  </a:cubicBezTo>
                  <a:lnTo>
                    <a:pt x="8381" y="693"/>
                  </a:lnTo>
                  <a:lnTo>
                    <a:pt x="8381" y="347"/>
                  </a:lnTo>
                  <a:cubicBezTo>
                    <a:pt x="8381" y="158"/>
                    <a:pt x="8224" y="0"/>
                    <a:pt x="803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6877;p70">
              <a:extLst>
                <a:ext uri="{FF2B5EF4-FFF2-40B4-BE49-F238E27FC236}">
                  <a16:creationId xmlns:a16="http://schemas.microsoft.com/office/drawing/2014/main" id="{0397E922-9A83-4FB6-B5C4-DB87DB8AE421}"/>
                </a:ext>
              </a:extLst>
            </p:cNvPr>
            <p:cNvSpPr/>
            <p:nvPr/>
          </p:nvSpPr>
          <p:spPr>
            <a:xfrm>
              <a:off x="986350" y="3293425"/>
              <a:ext cx="47300" cy="48075"/>
            </a:xfrm>
            <a:custGeom>
              <a:avLst/>
              <a:gdLst/>
              <a:ahLst/>
              <a:cxnLst/>
              <a:rect l="l" t="t" r="r" b="b"/>
              <a:pathLst>
                <a:path w="1892" h="1923" extrusionOk="0">
                  <a:moveTo>
                    <a:pt x="1891" y="1"/>
                  </a:moveTo>
                  <a:lnTo>
                    <a:pt x="1" y="1923"/>
                  </a:lnTo>
                  <a:lnTo>
                    <a:pt x="1891" y="1923"/>
                  </a:lnTo>
                  <a:lnTo>
                    <a:pt x="189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6878;p70">
              <a:extLst>
                <a:ext uri="{FF2B5EF4-FFF2-40B4-BE49-F238E27FC236}">
                  <a16:creationId xmlns:a16="http://schemas.microsoft.com/office/drawing/2014/main" id="{2F8D4939-6AB6-48B3-A2D7-F92E0CC9A560}"/>
                </a:ext>
              </a:extLst>
            </p:cNvPr>
            <p:cNvSpPr/>
            <p:nvPr/>
          </p:nvSpPr>
          <p:spPr>
            <a:xfrm>
              <a:off x="1051725" y="3359600"/>
              <a:ext cx="122100" cy="121325"/>
            </a:xfrm>
            <a:custGeom>
              <a:avLst/>
              <a:gdLst/>
              <a:ahLst/>
              <a:cxnLst/>
              <a:rect l="l" t="t" r="r" b="b"/>
              <a:pathLst>
                <a:path w="4884" h="4853" extrusionOk="0">
                  <a:moveTo>
                    <a:pt x="2427" y="0"/>
                  </a:moveTo>
                  <a:cubicBezTo>
                    <a:pt x="1103" y="0"/>
                    <a:pt x="1" y="1103"/>
                    <a:pt x="1" y="2426"/>
                  </a:cubicBezTo>
                  <a:cubicBezTo>
                    <a:pt x="1" y="3749"/>
                    <a:pt x="1103" y="4852"/>
                    <a:pt x="2427" y="4852"/>
                  </a:cubicBezTo>
                  <a:cubicBezTo>
                    <a:pt x="3781" y="4852"/>
                    <a:pt x="4884" y="3749"/>
                    <a:pt x="4884" y="2426"/>
                  </a:cubicBezTo>
                  <a:cubicBezTo>
                    <a:pt x="4884" y="1103"/>
                    <a:pt x="3781" y="0"/>
                    <a:pt x="242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6879;p70">
              <a:extLst>
                <a:ext uri="{FF2B5EF4-FFF2-40B4-BE49-F238E27FC236}">
                  <a16:creationId xmlns:a16="http://schemas.microsoft.com/office/drawing/2014/main" id="{697BAB73-CA1D-4DC2-A4FE-9547CD242368}"/>
                </a:ext>
              </a:extLst>
            </p:cNvPr>
            <p:cNvSpPr/>
            <p:nvPr/>
          </p:nvSpPr>
          <p:spPr>
            <a:xfrm>
              <a:off x="980050" y="3289500"/>
              <a:ext cx="192200" cy="242600"/>
            </a:xfrm>
            <a:custGeom>
              <a:avLst/>
              <a:gdLst/>
              <a:ahLst/>
              <a:cxnLst/>
              <a:rect l="l" t="t" r="r" b="b"/>
              <a:pathLst>
                <a:path w="7688" h="9704" extrusionOk="0">
                  <a:moveTo>
                    <a:pt x="2868" y="0"/>
                  </a:moveTo>
                  <a:lnTo>
                    <a:pt x="2868" y="2426"/>
                  </a:lnTo>
                  <a:cubicBezTo>
                    <a:pt x="2868" y="2647"/>
                    <a:pt x="2679" y="2804"/>
                    <a:pt x="2490" y="2804"/>
                  </a:cubicBezTo>
                  <a:lnTo>
                    <a:pt x="1" y="2804"/>
                  </a:lnTo>
                  <a:lnTo>
                    <a:pt x="1" y="9357"/>
                  </a:lnTo>
                  <a:cubicBezTo>
                    <a:pt x="1" y="9578"/>
                    <a:pt x="190" y="9704"/>
                    <a:pt x="379" y="9704"/>
                  </a:cubicBezTo>
                  <a:lnTo>
                    <a:pt x="7341" y="9704"/>
                  </a:lnTo>
                  <a:cubicBezTo>
                    <a:pt x="7467" y="9704"/>
                    <a:pt x="7593" y="9641"/>
                    <a:pt x="7625" y="9578"/>
                  </a:cubicBezTo>
                  <a:lnTo>
                    <a:pt x="6239" y="8192"/>
                  </a:lnTo>
                  <a:cubicBezTo>
                    <a:pt x="5924" y="8318"/>
                    <a:pt x="5609" y="8349"/>
                    <a:pt x="5262" y="8349"/>
                  </a:cubicBezTo>
                  <a:cubicBezTo>
                    <a:pt x="3529" y="8349"/>
                    <a:pt x="2143" y="6931"/>
                    <a:pt x="2143" y="5230"/>
                  </a:cubicBezTo>
                  <a:cubicBezTo>
                    <a:pt x="2143" y="3529"/>
                    <a:pt x="3561" y="2111"/>
                    <a:pt x="5262" y="2111"/>
                  </a:cubicBezTo>
                  <a:cubicBezTo>
                    <a:pt x="6239" y="2111"/>
                    <a:pt x="7121" y="2584"/>
                    <a:pt x="7688" y="3308"/>
                  </a:cubicBezTo>
                  <a:lnTo>
                    <a:pt x="7688" y="347"/>
                  </a:lnTo>
                  <a:cubicBezTo>
                    <a:pt x="7688" y="158"/>
                    <a:pt x="7530" y="0"/>
                    <a:pt x="734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6880;p70">
              <a:extLst>
                <a:ext uri="{FF2B5EF4-FFF2-40B4-BE49-F238E27FC236}">
                  <a16:creationId xmlns:a16="http://schemas.microsoft.com/office/drawing/2014/main" id="{139CDA70-4E08-428A-801C-7EB59EE47C46}"/>
                </a:ext>
              </a:extLst>
            </p:cNvPr>
            <p:cNvSpPr/>
            <p:nvPr/>
          </p:nvSpPr>
          <p:spPr>
            <a:xfrm>
              <a:off x="1154125" y="3460400"/>
              <a:ext cx="90600" cy="89025"/>
            </a:xfrm>
            <a:custGeom>
              <a:avLst/>
              <a:gdLst/>
              <a:ahLst/>
              <a:cxnLst/>
              <a:rect l="l" t="t" r="r" b="b"/>
              <a:pathLst>
                <a:path w="3624" h="3561" extrusionOk="0">
                  <a:moveTo>
                    <a:pt x="977" y="1"/>
                  </a:moveTo>
                  <a:cubicBezTo>
                    <a:pt x="693" y="410"/>
                    <a:pt x="378" y="757"/>
                    <a:pt x="0" y="1009"/>
                  </a:cubicBezTo>
                  <a:lnTo>
                    <a:pt x="2363" y="3372"/>
                  </a:lnTo>
                  <a:cubicBezTo>
                    <a:pt x="2489" y="3498"/>
                    <a:pt x="2662" y="3561"/>
                    <a:pt x="2840" y="3561"/>
                  </a:cubicBezTo>
                  <a:cubicBezTo>
                    <a:pt x="3017" y="3561"/>
                    <a:pt x="3198" y="3498"/>
                    <a:pt x="3340" y="3372"/>
                  </a:cubicBezTo>
                  <a:cubicBezTo>
                    <a:pt x="3623" y="3088"/>
                    <a:pt x="3623" y="2647"/>
                    <a:pt x="3340" y="2364"/>
                  </a:cubicBezTo>
                  <a:lnTo>
                    <a:pt x="97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6" name="Google Shape;846;p38"/>
          <p:cNvSpPr txBox="1">
            <a:spLocks noGrp="1"/>
          </p:cNvSpPr>
          <p:nvPr>
            <p:ph type="title"/>
          </p:nvPr>
        </p:nvSpPr>
        <p:spPr>
          <a:xfrm>
            <a:off x="558567" y="362635"/>
            <a:ext cx="8674400" cy="789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id-ID" dirty="0"/>
              <a:t>Tentang Data Set</a:t>
            </a:r>
            <a:endParaRPr dirty="0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BA1B9818-C241-435A-AE6D-1693C4C4E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367" y="2090053"/>
            <a:ext cx="7595066" cy="4391460"/>
          </a:xfrm>
          <a:prstGeom prst="rect">
            <a:avLst/>
          </a:prstGeom>
        </p:spPr>
      </p:pic>
      <p:sp>
        <p:nvSpPr>
          <p:cNvPr id="48" name="Google Shape;846;p38">
            <a:extLst>
              <a:ext uri="{FF2B5EF4-FFF2-40B4-BE49-F238E27FC236}">
                <a16:creationId xmlns:a16="http://schemas.microsoft.com/office/drawing/2014/main" id="{9877EAE2-20AF-4E9B-8D94-6E44F8A2BA56}"/>
              </a:ext>
            </a:extLst>
          </p:cNvPr>
          <p:cNvSpPr txBox="1">
            <a:spLocks/>
          </p:cNvSpPr>
          <p:nvPr/>
        </p:nvSpPr>
        <p:spPr>
          <a:xfrm>
            <a:off x="710571" y="1060700"/>
            <a:ext cx="9507485" cy="2583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Fredoka One"/>
              <a:buNone/>
              <a:defRPr sz="4267" b="0" i="0" u="none" strike="noStrike" cap="none">
                <a:solidFill>
                  <a:schemeClr val="lt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48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48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48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48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48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48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48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48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pPr marL="342900" indent="-342900" algn="just">
              <a:buClr>
                <a:schemeClr val="bg2"/>
              </a:buClr>
              <a:buSzPct val="100000"/>
              <a:buFont typeface="+mj-lt"/>
              <a:buAutoNum type="arabicPeriod"/>
            </a:pPr>
            <a:r>
              <a:rPr lang="id-ID" sz="1800" kern="0" dirty="0"/>
              <a:t>Tabel Orders_1 : Berisi data terkait transaksi penjualan periode quarter 1 (Jan – Mar 2004)</a:t>
            </a:r>
          </a:p>
          <a:p>
            <a:pPr marL="342900" indent="-342900" algn="just">
              <a:buClr>
                <a:schemeClr val="bg2"/>
              </a:buClr>
              <a:buSzPct val="100000"/>
              <a:buFont typeface="+mj-lt"/>
              <a:buAutoNum type="arabicPeriod"/>
            </a:pPr>
            <a:r>
              <a:rPr lang="id-ID" sz="1800" kern="0" dirty="0"/>
              <a:t>Tabel Orders_2 : Berisi data terkait transaksi penjualan periode quarter 2 (Apr – Jun 2004)</a:t>
            </a:r>
          </a:p>
          <a:p>
            <a:pPr marL="342900" indent="-342900" algn="just">
              <a:buClr>
                <a:schemeClr val="bg2"/>
              </a:buClr>
              <a:buSzPct val="100000"/>
              <a:buFont typeface="+mj-lt"/>
              <a:buAutoNum type="arabicPeriod"/>
            </a:pPr>
            <a:r>
              <a:rPr lang="id-ID" sz="1800" kern="0" dirty="0"/>
              <a:t>Tabel Customer : Berisi data profil customer yang mendaftar menjadi customer xyz.com</a:t>
            </a:r>
          </a:p>
          <a:p>
            <a:pPr marL="342900" indent="-342900" algn="just">
              <a:buClr>
                <a:schemeClr val="bg2"/>
              </a:buClr>
              <a:buSzPct val="100000"/>
              <a:buFont typeface="+mj-lt"/>
              <a:buAutoNum type="arabicPeriod"/>
            </a:pPr>
            <a:endParaRPr lang="id-ID" sz="1800" kern="0" dirty="0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C748AF19-8395-4C74-ABB4-DC7C9274D5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066" y="2619847"/>
            <a:ext cx="2876550" cy="7239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6804;p70">
            <a:extLst>
              <a:ext uri="{FF2B5EF4-FFF2-40B4-BE49-F238E27FC236}">
                <a16:creationId xmlns:a16="http://schemas.microsoft.com/office/drawing/2014/main" id="{A3CBE1BF-57CF-4945-A4F6-E170E49CA24E}"/>
              </a:ext>
            </a:extLst>
          </p:cNvPr>
          <p:cNvSpPr/>
          <p:nvPr/>
        </p:nvSpPr>
        <p:spPr>
          <a:xfrm>
            <a:off x="8665453" y="1881030"/>
            <a:ext cx="3339611" cy="3168229"/>
          </a:xfrm>
          <a:custGeom>
            <a:avLst/>
            <a:gdLst/>
            <a:ahLst/>
            <a:cxnLst/>
            <a:rect l="l" t="t" r="r" b="b"/>
            <a:pathLst>
              <a:path w="12666" h="12016" extrusionOk="0">
                <a:moveTo>
                  <a:pt x="3844" y="5105"/>
                </a:moveTo>
                <a:cubicBezTo>
                  <a:pt x="4096" y="5105"/>
                  <a:pt x="4285" y="5325"/>
                  <a:pt x="4285" y="5514"/>
                </a:cubicBezTo>
                <a:lnTo>
                  <a:pt x="4285" y="7153"/>
                </a:lnTo>
                <a:cubicBezTo>
                  <a:pt x="4285" y="7405"/>
                  <a:pt x="4096" y="7562"/>
                  <a:pt x="3844" y="7562"/>
                </a:cubicBezTo>
                <a:lnTo>
                  <a:pt x="2206" y="7562"/>
                </a:lnTo>
                <a:cubicBezTo>
                  <a:pt x="1954" y="7562"/>
                  <a:pt x="1765" y="7342"/>
                  <a:pt x="1765" y="7153"/>
                </a:cubicBezTo>
                <a:lnTo>
                  <a:pt x="1765" y="5514"/>
                </a:lnTo>
                <a:cubicBezTo>
                  <a:pt x="1765" y="5262"/>
                  <a:pt x="1954" y="5105"/>
                  <a:pt x="2206" y="5105"/>
                </a:cubicBezTo>
                <a:close/>
                <a:moveTo>
                  <a:pt x="7215" y="1765"/>
                </a:moveTo>
                <a:cubicBezTo>
                  <a:pt x="7436" y="1765"/>
                  <a:pt x="7593" y="1954"/>
                  <a:pt x="7593" y="2206"/>
                </a:cubicBezTo>
                <a:lnTo>
                  <a:pt x="7593" y="7153"/>
                </a:lnTo>
                <a:cubicBezTo>
                  <a:pt x="7593" y="7405"/>
                  <a:pt x="7404" y="7562"/>
                  <a:pt x="7215" y="7562"/>
                </a:cubicBezTo>
                <a:lnTo>
                  <a:pt x="5545" y="7562"/>
                </a:lnTo>
                <a:cubicBezTo>
                  <a:pt x="5325" y="7562"/>
                  <a:pt x="5167" y="7342"/>
                  <a:pt x="5167" y="7153"/>
                </a:cubicBezTo>
                <a:lnTo>
                  <a:pt x="5167" y="2206"/>
                </a:lnTo>
                <a:cubicBezTo>
                  <a:pt x="5167" y="1954"/>
                  <a:pt x="5356" y="1765"/>
                  <a:pt x="5545" y="1765"/>
                </a:cubicBezTo>
                <a:close/>
                <a:moveTo>
                  <a:pt x="10523" y="4286"/>
                </a:moveTo>
                <a:cubicBezTo>
                  <a:pt x="10744" y="4286"/>
                  <a:pt x="10901" y="4475"/>
                  <a:pt x="10901" y="4664"/>
                </a:cubicBezTo>
                <a:lnTo>
                  <a:pt x="10901" y="7153"/>
                </a:lnTo>
                <a:cubicBezTo>
                  <a:pt x="10901" y="7405"/>
                  <a:pt x="10712" y="7562"/>
                  <a:pt x="10523" y="7562"/>
                </a:cubicBezTo>
                <a:lnTo>
                  <a:pt x="8853" y="7562"/>
                </a:lnTo>
                <a:cubicBezTo>
                  <a:pt x="8633" y="7562"/>
                  <a:pt x="8475" y="7342"/>
                  <a:pt x="8475" y="7153"/>
                </a:cubicBezTo>
                <a:lnTo>
                  <a:pt x="8475" y="4664"/>
                </a:lnTo>
                <a:cubicBezTo>
                  <a:pt x="8475" y="4443"/>
                  <a:pt x="8664" y="4286"/>
                  <a:pt x="8853" y="4286"/>
                </a:cubicBezTo>
                <a:close/>
                <a:moveTo>
                  <a:pt x="6333" y="1"/>
                </a:moveTo>
                <a:cubicBezTo>
                  <a:pt x="2836" y="1"/>
                  <a:pt x="0" y="2490"/>
                  <a:pt x="0" y="5514"/>
                </a:cubicBezTo>
                <a:cubicBezTo>
                  <a:pt x="0" y="6900"/>
                  <a:pt x="599" y="8224"/>
                  <a:pt x="1639" y="9200"/>
                </a:cubicBezTo>
                <a:lnTo>
                  <a:pt x="1639" y="11626"/>
                </a:lnTo>
                <a:cubicBezTo>
                  <a:pt x="1639" y="11856"/>
                  <a:pt x="1832" y="12016"/>
                  <a:pt x="2045" y="12016"/>
                </a:cubicBezTo>
                <a:cubicBezTo>
                  <a:pt x="2153" y="12016"/>
                  <a:pt x="2267" y="11974"/>
                  <a:pt x="2363" y="11878"/>
                </a:cubicBezTo>
                <a:lnTo>
                  <a:pt x="3749" y="10492"/>
                </a:lnTo>
                <a:cubicBezTo>
                  <a:pt x="4569" y="10839"/>
                  <a:pt x="5419" y="10965"/>
                  <a:pt x="6333" y="10965"/>
                </a:cubicBezTo>
                <a:cubicBezTo>
                  <a:pt x="9830" y="10965"/>
                  <a:pt x="12665" y="8507"/>
                  <a:pt x="12665" y="5451"/>
                </a:cubicBezTo>
                <a:cubicBezTo>
                  <a:pt x="12665" y="2427"/>
                  <a:pt x="9830" y="1"/>
                  <a:pt x="6333" y="1"/>
                </a:cubicBezTo>
                <a:close/>
              </a:path>
            </a:pathLst>
          </a:custGeom>
          <a:solidFill>
            <a:srgbClr val="5F7D95">
              <a:alpha val="2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0" name="Google Shape;1040;p43"/>
          <p:cNvSpPr txBox="1">
            <a:spLocks noGrp="1"/>
          </p:cNvSpPr>
          <p:nvPr>
            <p:ph type="title"/>
          </p:nvPr>
        </p:nvSpPr>
        <p:spPr>
          <a:xfrm>
            <a:off x="960000" y="516800"/>
            <a:ext cx="8674400" cy="789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id-ID" dirty="0"/>
              <a:t>Entity Relationship Diagram</a:t>
            </a:r>
            <a:endParaRPr dirty="0"/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9F5857C7-17E9-42A9-9764-687FACE49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741" y="1430007"/>
            <a:ext cx="7680959" cy="3512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Google Shape;5328;p66">
            <a:extLst>
              <a:ext uri="{FF2B5EF4-FFF2-40B4-BE49-F238E27FC236}">
                <a16:creationId xmlns:a16="http://schemas.microsoft.com/office/drawing/2014/main" id="{1C47711C-E9E6-4532-8638-CEA957754398}"/>
              </a:ext>
            </a:extLst>
          </p:cNvPr>
          <p:cNvSpPr/>
          <p:nvPr/>
        </p:nvSpPr>
        <p:spPr>
          <a:xfrm rot="16200000">
            <a:off x="5085610" y="1527794"/>
            <a:ext cx="1223224" cy="7680959"/>
          </a:xfrm>
          <a:custGeom>
            <a:avLst/>
            <a:gdLst/>
            <a:ahLst/>
            <a:cxnLst/>
            <a:rect l="l" t="t" r="r" b="b"/>
            <a:pathLst>
              <a:path w="79474" h="121367" extrusionOk="0">
                <a:moveTo>
                  <a:pt x="0" y="0"/>
                </a:moveTo>
                <a:lnTo>
                  <a:pt x="0" y="121366"/>
                </a:lnTo>
                <a:lnTo>
                  <a:pt x="68729" y="121366"/>
                </a:lnTo>
                <a:lnTo>
                  <a:pt x="68729" y="85815"/>
                </a:lnTo>
                <a:cubicBezTo>
                  <a:pt x="68729" y="79588"/>
                  <a:pt x="70669" y="73514"/>
                  <a:pt x="74293" y="68448"/>
                </a:cubicBezTo>
                <a:lnTo>
                  <a:pt x="78249" y="62897"/>
                </a:lnTo>
                <a:cubicBezTo>
                  <a:pt x="79474" y="61672"/>
                  <a:pt x="79474" y="59694"/>
                  <a:pt x="78249" y="58469"/>
                </a:cubicBezTo>
                <a:lnTo>
                  <a:pt x="74293" y="52918"/>
                </a:lnTo>
                <a:cubicBezTo>
                  <a:pt x="70669" y="47840"/>
                  <a:pt x="68729" y="41778"/>
                  <a:pt x="68729" y="35551"/>
                </a:cubicBezTo>
                <a:lnTo>
                  <a:pt x="68729" y="0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25" name="Google Shape;1025;p43"/>
          <p:cNvSpPr txBox="1">
            <a:spLocks noGrp="1"/>
          </p:cNvSpPr>
          <p:nvPr>
            <p:ph type="subTitle" idx="1"/>
          </p:nvPr>
        </p:nvSpPr>
        <p:spPr>
          <a:xfrm>
            <a:off x="1969822" y="5090486"/>
            <a:ext cx="7577492" cy="675013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sz="2000" dirty="0"/>
              <a:t>Gambar </a:t>
            </a:r>
            <a:r>
              <a:rPr sz="2000" dirty="0" err="1"/>
              <a:t>diatas</a:t>
            </a:r>
            <a:r>
              <a:rPr sz="2000" dirty="0"/>
              <a:t> </a:t>
            </a:r>
            <a:r>
              <a:rPr sz="2000" dirty="0" err="1"/>
              <a:t>menjelaskan</a:t>
            </a:r>
            <a:r>
              <a:rPr sz="2000" dirty="0"/>
              <a:t> </a:t>
            </a:r>
            <a:r>
              <a:rPr sz="2000" dirty="0" err="1"/>
              <a:t>bahwa</a:t>
            </a:r>
            <a:r>
              <a:rPr sz="2000" dirty="0"/>
              <a:t> </a:t>
            </a:r>
            <a:r>
              <a:rPr sz="2000" dirty="0" err="1"/>
              <a:t>adanya</a:t>
            </a:r>
            <a:r>
              <a:rPr sz="2000" dirty="0"/>
              <a:t> </a:t>
            </a:r>
            <a:r>
              <a:rPr sz="2000" dirty="0" err="1"/>
              <a:t>konten</a:t>
            </a:r>
            <a:r>
              <a:rPr sz="2000" dirty="0"/>
              <a:t> pada </a:t>
            </a:r>
            <a:r>
              <a:rPr sz="2000" dirty="0" err="1"/>
              <a:t>ketiga</a:t>
            </a:r>
            <a:r>
              <a:rPr sz="2000" dirty="0"/>
              <a:t> tab</a:t>
            </a:r>
            <a:r>
              <a:rPr lang="id-ID" sz="2000" dirty="0"/>
              <a:t>el yang merupakan </a:t>
            </a:r>
            <a:r>
              <a:rPr lang="id-ID" sz="2000" i="1" dirty="0"/>
              <a:t>Primary Key</a:t>
            </a:r>
            <a:r>
              <a:rPr lang="id-ID" sz="2000" dirty="0"/>
              <a:t> yaitu customerID sebagai penghubung antar tabel</a:t>
            </a:r>
            <a:endParaRPr sz="2000" dirty="0"/>
          </a:p>
        </p:txBody>
      </p:sp>
      <p:grpSp>
        <p:nvGrpSpPr>
          <p:cNvPr id="23" name="Google Shape;5873;p68">
            <a:extLst>
              <a:ext uri="{FF2B5EF4-FFF2-40B4-BE49-F238E27FC236}">
                <a16:creationId xmlns:a16="http://schemas.microsoft.com/office/drawing/2014/main" id="{EEBC782A-C269-4852-BFA7-9FC1ACCF2021}"/>
              </a:ext>
            </a:extLst>
          </p:cNvPr>
          <p:cNvGrpSpPr/>
          <p:nvPr/>
        </p:nvGrpSpPr>
        <p:grpSpPr>
          <a:xfrm>
            <a:off x="1840020" y="4814398"/>
            <a:ext cx="352349" cy="338760"/>
            <a:chOff x="4447550" y="249750"/>
            <a:chExt cx="500425" cy="481125"/>
          </a:xfrm>
          <a:solidFill>
            <a:schemeClr val="tx1">
              <a:lumMod val="90000"/>
              <a:lumOff val="10000"/>
            </a:schemeClr>
          </a:solidFill>
        </p:grpSpPr>
        <p:sp>
          <p:nvSpPr>
            <p:cNvPr id="24" name="Google Shape;5874;p68">
              <a:extLst>
                <a:ext uri="{FF2B5EF4-FFF2-40B4-BE49-F238E27FC236}">
                  <a16:creationId xmlns:a16="http://schemas.microsoft.com/office/drawing/2014/main" id="{F7662E7F-5C33-418E-A372-CC2CF6BC370D}"/>
                </a:ext>
              </a:extLst>
            </p:cNvPr>
            <p:cNvSpPr/>
            <p:nvPr/>
          </p:nvSpPr>
          <p:spPr>
            <a:xfrm>
              <a:off x="4447550" y="413675"/>
              <a:ext cx="353475" cy="317200"/>
            </a:xfrm>
            <a:custGeom>
              <a:avLst/>
              <a:gdLst/>
              <a:ahLst/>
              <a:cxnLst/>
              <a:rect l="l" t="t" r="r" b="b"/>
              <a:pathLst>
                <a:path w="14139" h="12688" extrusionOk="0">
                  <a:moveTo>
                    <a:pt x="12274" y="0"/>
                  </a:moveTo>
                  <a:lnTo>
                    <a:pt x="10639" y="1635"/>
                  </a:lnTo>
                  <a:cubicBezTo>
                    <a:pt x="10811" y="1720"/>
                    <a:pt x="10970" y="1831"/>
                    <a:pt x="11109" y="1964"/>
                  </a:cubicBezTo>
                  <a:cubicBezTo>
                    <a:pt x="11771" y="2623"/>
                    <a:pt x="11771" y="3698"/>
                    <a:pt x="11109" y="4358"/>
                  </a:cubicBezTo>
                  <a:lnTo>
                    <a:pt x="5520" y="9949"/>
                  </a:lnTo>
                  <a:cubicBezTo>
                    <a:pt x="5189" y="10281"/>
                    <a:pt x="4755" y="10446"/>
                    <a:pt x="4322" y="10446"/>
                  </a:cubicBezTo>
                  <a:cubicBezTo>
                    <a:pt x="3889" y="10446"/>
                    <a:pt x="3456" y="10281"/>
                    <a:pt x="3126" y="9949"/>
                  </a:cubicBezTo>
                  <a:cubicBezTo>
                    <a:pt x="2463" y="9287"/>
                    <a:pt x="2463" y="8215"/>
                    <a:pt x="3126" y="7552"/>
                  </a:cubicBezTo>
                  <a:lnTo>
                    <a:pt x="5330" y="5351"/>
                  </a:lnTo>
                  <a:cubicBezTo>
                    <a:pt x="4924" y="4499"/>
                    <a:pt x="4764" y="3554"/>
                    <a:pt x="4866" y="2620"/>
                  </a:cubicBezTo>
                  <a:lnTo>
                    <a:pt x="4866" y="2620"/>
                  </a:lnTo>
                  <a:lnTo>
                    <a:pt x="1527" y="5956"/>
                  </a:lnTo>
                  <a:cubicBezTo>
                    <a:pt x="0" y="7501"/>
                    <a:pt x="6" y="9992"/>
                    <a:pt x="1545" y="11530"/>
                  </a:cubicBezTo>
                  <a:cubicBezTo>
                    <a:pt x="2316" y="12301"/>
                    <a:pt x="3327" y="12687"/>
                    <a:pt x="4339" y="12687"/>
                  </a:cubicBezTo>
                  <a:cubicBezTo>
                    <a:pt x="5343" y="12687"/>
                    <a:pt x="6348" y="12307"/>
                    <a:pt x="7119" y="11545"/>
                  </a:cubicBezTo>
                  <a:lnTo>
                    <a:pt x="12708" y="5956"/>
                  </a:lnTo>
                  <a:cubicBezTo>
                    <a:pt x="13783" y="4878"/>
                    <a:pt x="14138" y="3276"/>
                    <a:pt x="13626" y="1843"/>
                  </a:cubicBezTo>
                  <a:cubicBezTo>
                    <a:pt x="13500" y="1467"/>
                    <a:pt x="13316" y="1114"/>
                    <a:pt x="13075" y="798"/>
                  </a:cubicBezTo>
                  <a:lnTo>
                    <a:pt x="13066" y="807"/>
                  </a:lnTo>
                  <a:cubicBezTo>
                    <a:pt x="12952" y="663"/>
                    <a:pt x="12843" y="503"/>
                    <a:pt x="12708" y="368"/>
                  </a:cubicBezTo>
                  <a:cubicBezTo>
                    <a:pt x="12569" y="235"/>
                    <a:pt x="12428" y="115"/>
                    <a:pt x="122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5" name="Google Shape;5875;p68">
              <a:extLst>
                <a:ext uri="{FF2B5EF4-FFF2-40B4-BE49-F238E27FC236}">
                  <a16:creationId xmlns:a16="http://schemas.microsoft.com/office/drawing/2014/main" id="{DFEC067E-6124-4235-8D45-9920B9E9F63E}"/>
                </a:ext>
              </a:extLst>
            </p:cNvPr>
            <p:cNvSpPr/>
            <p:nvPr/>
          </p:nvSpPr>
          <p:spPr>
            <a:xfrm>
              <a:off x="4589675" y="249750"/>
              <a:ext cx="358300" cy="322025"/>
            </a:xfrm>
            <a:custGeom>
              <a:avLst/>
              <a:gdLst/>
              <a:ahLst/>
              <a:cxnLst/>
              <a:rect l="l" t="t" r="r" b="b"/>
              <a:pathLst>
                <a:path w="14332" h="12881" extrusionOk="0">
                  <a:moveTo>
                    <a:pt x="9992" y="1"/>
                  </a:moveTo>
                  <a:cubicBezTo>
                    <a:pt x="8989" y="1"/>
                    <a:pt x="7985" y="381"/>
                    <a:pt x="7215" y="1143"/>
                  </a:cubicBezTo>
                  <a:lnTo>
                    <a:pt x="1434" y="6925"/>
                  </a:lnTo>
                  <a:cubicBezTo>
                    <a:pt x="359" y="8003"/>
                    <a:pt x="1" y="9605"/>
                    <a:pt x="515" y="11038"/>
                  </a:cubicBezTo>
                  <a:cubicBezTo>
                    <a:pt x="639" y="11414"/>
                    <a:pt x="826" y="11767"/>
                    <a:pt x="1066" y="12083"/>
                  </a:cubicBezTo>
                  <a:lnTo>
                    <a:pt x="1073" y="12074"/>
                  </a:lnTo>
                  <a:cubicBezTo>
                    <a:pt x="1187" y="12218"/>
                    <a:pt x="1295" y="12378"/>
                    <a:pt x="1434" y="12513"/>
                  </a:cubicBezTo>
                  <a:cubicBezTo>
                    <a:pt x="1569" y="12646"/>
                    <a:pt x="1711" y="12766"/>
                    <a:pt x="1864" y="12881"/>
                  </a:cubicBezTo>
                  <a:lnTo>
                    <a:pt x="3500" y="11243"/>
                  </a:lnTo>
                  <a:cubicBezTo>
                    <a:pt x="3328" y="11158"/>
                    <a:pt x="3168" y="11050"/>
                    <a:pt x="3030" y="10918"/>
                  </a:cubicBezTo>
                  <a:cubicBezTo>
                    <a:pt x="2367" y="10255"/>
                    <a:pt x="2367" y="9183"/>
                    <a:pt x="3030" y="8521"/>
                  </a:cubicBezTo>
                  <a:lnTo>
                    <a:pt x="8811" y="2739"/>
                  </a:lnTo>
                  <a:cubicBezTo>
                    <a:pt x="9143" y="2408"/>
                    <a:pt x="9576" y="2242"/>
                    <a:pt x="10010" y="2242"/>
                  </a:cubicBezTo>
                  <a:cubicBezTo>
                    <a:pt x="10443" y="2242"/>
                    <a:pt x="10876" y="2408"/>
                    <a:pt x="11205" y="2739"/>
                  </a:cubicBezTo>
                  <a:cubicBezTo>
                    <a:pt x="11868" y="3401"/>
                    <a:pt x="11868" y="4473"/>
                    <a:pt x="11205" y="5136"/>
                  </a:cubicBezTo>
                  <a:lnTo>
                    <a:pt x="8811" y="7530"/>
                  </a:lnTo>
                  <a:cubicBezTo>
                    <a:pt x="9215" y="8382"/>
                    <a:pt x="9375" y="9328"/>
                    <a:pt x="9272" y="10261"/>
                  </a:cubicBezTo>
                  <a:lnTo>
                    <a:pt x="12804" y="6732"/>
                  </a:lnTo>
                  <a:cubicBezTo>
                    <a:pt x="14331" y="5187"/>
                    <a:pt x="14325" y="2697"/>
                    <a:pt x="12786" y="1158"/>
                  </a:cubicBezTo>
                  <a:cubicBezTo>
                    <a:pt x="12015" y="387"/>
                    <a:pt x="11004" y="1"/>
                    <a:pt x="999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0" name="Google Shape;1220;p54"/>
          <p:cNvGrpSpPr/>
          <p:nvPr/>
        </p:nvGrpSpPr>
        <p:grpSpPr>
          <a:xfrm>
            <a:off x="1387057" y="2359237"/>
            <a:ext cx="498019" cy="501832"/>
            <a:chOff x="-31809525" y="3192625"/>
            <a:chExt cx="290650" cy="292875"/>
          </a:xfrm>
        </p:grpSpPr>
        <p:sp>
          <p:nvSpPr>
            <p:cNvPr id="1221" name="Google Shape;1221;p54"/>
            <p:cNvSpPr/>
            <p:nvPr/>
          </p:nvSpPr>
          <p:spPr>
            <a:xfrm>
              <a:off x="-31767775" y="3192625"/>
              <a:ext cx="204800" cy="153600"/>
            </a:xfrm>
            <a:custGeom>
              <a:avLst/>
              <a:gdLst/>
              <a:ahLst/>
              <a:cxnLst/>
              <a:rect l="l" t="t" r="r" b="b"/>
              <a:pathLst>
                <a:path w="8192" h="6144" extrusionOk="0">
                  <a:moveTo>
                    <a:pt x="4096" y="0"/>
                  </a:moveTo>
                  <a:cubicBezTo>
                    <a:pt x="2206" y="0"/>
                    <a:pt x="662" y="1544"/>
                    <a:pt x="662" y="3434"/>
                  </a:cubicBezTo>
                  <a:lnTo>
                    <a:pt x="662" y="3497"/>
                  </a:lnTo>
                  <a:cubicBezTo>
                    <a:pt x="252" y="3655"/>
                    <a:pt x="0" y="4033"/>
                    <a:pt x="0" y="4442"/>
                  </a:cubicBezTo>
                  <a:lnTo>
                    <a:pt x="0" y="5136"/>
                  </a:lnTo>
                  <a:cubicBezTo>
                    <a:pt x="0" y="5671"/>
                    <a:pt x="473" y="6144"/>
                    <a:pt x="1009" y="6144"/>
                  </a:cubicBezTo>
                  <a:cubicBezTo>
                    <a:pt x="1135" y="6144"/>
                    <a:pt x="1261" y="6112"/>
                    <a:pt x="1387" y="6081"/>
                  </a:cubicBezTo>
                  <a:lnTo>
                    <a:pt x="1387" y="3403"/>
                  </a:lnTo>
                  <a:cubicBezTo>
                    <a:pt x="1387" y="1891"/>
                    <a:pt x="2584" y="630"/>
                    <a:pt x="4096" y="630"/>
                  </a:cubicBezTo>
                  <a:cubicBezTo>
                    <a:pt x="5577" y="630"/>
                    <a:pt x="6806" y="1891"/>
                    <a:pt x="6806" y="3403"/>
                  </a:cubicBezTo>
                  <a:lnTo>
                    <a:pt x="6806" y="6081"/>
                  </a:lnTo>
                  <a:cubicBezTo>
                    <a:pt x="6932" y="6112"/>
                    <a:pt x="7058" y="6144"/>
                    <a:pt x="7152" y="6144"/>
                  </a:cubicBezTo>
                  <a:cubicBezTo>
                    <a:pt x="7719" y="6144"/>
                    <a:pt x="8192" y="5671"/>
                    <a:pt x="8192" y="5136"/>
                  </a:cubicBezTo>
                  <a:lnTo>
                    <a:pt x="8192" y="4442"/>
                  </a:lnTo>
                  <a:cubicBezTo>
                    <a:pt x="8192" y="4033"/>
                    <a:pt x="7908" y="3623"/>
                    <a:pt x="7530" y="3497"/>
                  </a:cubicBezTo>
                  <a:lnTo>
                    <a:pt x="7530" y="3434"/>
                  </a:lnTo>
                  <a:cubicBezTo>
                    <a:pt x="7467" y="1576"/>
                    <a:pt x="5986" y="0"/>
                    <a:pt x="40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22" name="Google Shape;1222;p54"/>
            <p:cNvSpPr/>
            <p:nvPr/>
          </p:nvSpPr>
          <p:spPr>
            <a:xfrm>
              <a:off x="-31715000" y="3244600"/>
              <a:ext cx="101625" cy="52450"/>
            </a:xfrm>
            <a:custGeom>
              <a:avLst/>
              <a:gdLst/>
              <a:ahLst/>
              <a:cxnLst/>
              <a:rect l="l" t="t" r="r" b="b"/>
              <a:pathLst>
                <a:path w="4065" h="2098" extrusionOk="0">
                  <a:moveTo>
                    <a:pt x="1702" y="1"/>
                  </a:moveTo>
                  <a:cubicBezTo>
                    <a:pt x="756" y="1"/>
                    <a:pt x="0" y="757"/>
                    <a:pt x="0" y="1702"/>
                  </a:cubicBezTo>
                  <a:lnTo>
                    <a:pt x="0" y="2080"/>
                  </a:lnTo>
                  <a:lnTo>
                    <a:pt x="1229" y="2080"/>
                  </a:lnTo>
                  <a:cubicBezTo>
                    <a:pt x="1418" y="2080"/>
                    <a:pt x="1765" y="2080"/>
                    <a:pt x="1891" y="1985"/>
                  </a:cubicBezTo>
                  <a:cubicBezTo>
                    <a:pt x="1922" y="1954"/>
                    <a:pt x="1985" y="1828"/>
                    <a:pt x="1985" y="1765"/>
                  </a:cubicBezTo>
                  <a:cubicBezTo>
                    <a:pt x="1985" y="1544"/>
                    <a:pt x="2143" y="1387"/>
                    <a:pt x="2332" y="1387"/>
                  </a:cubicBezTo>
                  <a:cubicBezTo>
                    <a:pt x="2521" y="1387"/>
                    <a:pt x="2678" y="1544"/>
                    <a:pt x="2678" y="1765"/>
                  </a:cubicBezTo>
                  <a:cubicBezTo>
                    <a:pt x="2678" y="1828"/>
                    <a:pt x="2678" y="1954"/>
                    <a:pt x="2773" y="1985"/>
                  </a:cubicBezTo>
                  <a:cubicBezTo>
                    <a:pt x="2836" y="2069"/>
                    <a:pt x="3025" y="2097"/>
                    <a:pt x="3237" y="2097"/>
                  </a:cubicBezTo>
                  <a:cubicBezTo>
                    <a:pt x="3343" y="2097"/>
                    <a:pt x="3455" y="2090"/>
                    <a:pt x="3560" y="2080"/>
                  </a:cubicBezTo>
                  <a:lnTo>
                    <a:pt x="4064" y="2080"/>
                  </a:lnTo>
                  <a:lnTo>
                    <a:pt x="4064" y="1702"/>
                  </a:lnTo>
                  <a:cubicBezTo>
                    <a:pt x="4064" y="757"/>
                    <a:pt x="3308" y="1"/>
                    <a:pt x="23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23" name="Google Shape;1223;p54"/>
            <p:cNvSpPr/>
            <p:nvPr/>
          </p:nvSpPr>
          <p:spPr>
            <a:xfrm>
              <a:off x="-31716575" y="3308400"/>
              <a:ext cx="102400" cy="73275"/>
            </a:xfrm>
            <a:custGeom>
              <a:avLst/>
              <a:gdLst/>
              <a:ahLst/>
              <a:cxnLst/>
              <a:rect l="l" t="t" r="r" b="b"/>
              <a:pathLst>
                <a:path w="4096" h="2931" extrusionOk="0">
                  <a:moveTo>
                    <a:pt x="2395" y="1"/>
                  </a:moveTo>
                  <a:cubicBezTo>
                    <a:pt x="2080" y="221"/>
                    <a:pt x="1639" y="221"/>
                    <a:pt x="1197" y="221"/>
                  </a:cubicBezTo>
                  <a:lnTo>
                    <a:pt x="0" y="221"/>
                  </a:lnTo>
                  <a:lnTo>
                    <a:pt x="0" y="883"/>
                  </a:lnTo>
                  <a:cubicBezTo>
                    <a:pt x="0" y="2048"/>
                    <a:pt x="914" y="2930"/>
                    <a:pt x="2048" y="2930"/>
                  </a:cubicBezTo>
                  <a:cubicBezTo>
                    <a:pt x="3182" y="2930"/>
                    <a:pt x="4096" y="2048"/>
                    <a:pt x="4096" y="883"/>
                  </a:cubicBezTo>
                  <a:lnTo>
                    <a:pt x="4096" y="221"/>
                  </a:lnTo>
                  <a:lnTo>
                    <a:pt x="3403" y="221"/>
                  </a:lnTo>
                  <a:cubicBezTo>
                    <a:pt x="3025" y="221"/>
                    <a:pt x="2678" y="190"/>
                    <a:pt x="23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24" name="Google Shape;1224;p54"/>
            <p:cNvSpPr/>
            <p:nvPr/>
          </p:nvSpPr>
          <p:spPr>
            <a:xfrm>
              <a:off x="-31809525" y="3386375"/>
              <a:ext cx="290650" cy="99125"/>
            </a:xfrm>
            <a:custGeom>
              <a:avLst/>
              <a:gdLst/>
              <a:ahLst/>
              <a:cxnLst/>
              <a:rect l="l" t="t" r="r" b="b"/>
              <a:pathLst>
                <a:path w="11626" h="3965" extrusionOk="0">
                  <a:moveTo>
                    <a:pt x="2092" y="0"/>
                  </a:moveTo>
                  <a:cubicBezTo>
                    <a:pt x="1962" y="0"/>
                    <a:pt x="1828" y="63"/>
                    <a:pt x="1765" y="190"/>
                  </a:cubicBezTo>
                  <a:lnTo>
                    <a:pt x="1355" y="1072"/>
                  </a:lnTo>
                  <a:lnTo>
                    <a:pt x="316" y="1229"/>
                  </a:lnTo>
                  <a:cubicBezTo>
                    <a:pt x="190" y="1229"/>
                    <a:pt x="95" y="1355"/>
                    <a:pt x="64" y="1481"/>
                  </a:cubicBezTo>
                  <a:cubicBezTo>
                    <a:pt x="1" y="1607"/>
                    <a:pt x="64" y="1765"/>
                    <a:pt x="127" y="1828"/>
                  </a:cubicBezTo>
                  <a:lnTo>
                    <a:pt x="883" y="2552"/>
                  </a:lnTo>
                  <a:lnTo>
                    <a:pt x="725" y="3561"/>
                  </a:lnTo>
                  <a:cubicBezTo>
                    <a:pt x="694" y="3687"/>
                    <a:pt x="757" y="3844"/>
                    <a:pt x="851" y="3876"/>
                  </a:cubicBezTo>
                  <a:cubicBezTo>
                    <a:pt x="903" y="3928"/>
                    <a:pt x="965" y="3951"/>
                    <a:pt x="1031" y="3951"/>
                  </a:cubicBezTo>
                  <a:cubicBezTo>
                    <a:pt x="1085" y="3951"/>
                    <a:pt x="1141" y="3935"/>
                    <a:pt x="1198" y="3907"/>
                  </a:cubicBezTo>
                  <a:lnTo>
                    <a:pt x="2112" y="3435"/>
                  </a:lnTo>
                  <a:lnTo>
                    <a:pt x="2994" y="3907"/>
                  </a:lnTo>
                  <a:cubicBezTo>
                    <a:pt x="3046" y="3947"/>
                    <a:pt x="3099" y="3964"/>
                    <a:pt x="3152" y="3964"/>
                  </a:cubicBezTo>
                  <a:cubicBezTo>
                    <a:pt x="3225" y="3964"/>
                    <a:pt x="3298" y="3930"/>
                    <a:pt x="3372" y="3876"/>
                  </a:cubicBezTo>
                  <a:cubicBezTo>
                    <a:pt x="3466" y="3813"/>
                    <a:pt x="3529" y="3687"/>
                    <a:pt x="3466" y="3561"/>
                  </a:cubicBezTo>
                  <a:lnTo>
                    <a:pt x="3309" y="2552"/>
                  </a:lnTo>
                  <a:lnTo>
                    <a:pt x="4002" y="1891"/>
                  </a:lnTo>
                  <a:lnTo>
                    <a:pt x="4663" y="2552"/>
                  </a:lnTo>
                  <a:lnTo>
                    <a:pt x="4506" y="3561"/>
                  </a:lnTo>
                  <a:cubicBezTo>
                    <a:pt x="4474" y="3687"/>
                    <a:pt x="4537" y="3844"/>
                    <a:pt x="4632" y="3876"/>
                  </a:cubicBezTo>
                  <a:cubicBezTo>
                    <a:pt x="4684" y="3928"/>
                    <a:pt x="4746" y="3951"/>
                    <a:pt x="4811" y="3951"/>
                  </a:cubicBezTo>
                  <a:cubicBezTo>
                    <a:pt x="4865" y="3951"/>
                    <a:pt x="4922" y="3935"/>
                    <a:pt x="4978" y="3907"/>
                  </a:cubicBezTo>
                  <a:lnTo>
                    <a:pt x="5892" y="3435"/>
                  </a:lnTo>
                  <a:lnTo>
                    <a:pt x="6774" y="3907"/>
                  </a:lnTo>
                  <a:cubicBezTo>
                    <a:pt x="6827" y="3947"/>
                    <a:pt x="6880" y="3964"/>
                    <a:pt x="6933" y="3964"/>
                  </a:cubicBezTo>
                  <a:cubicBezTo>
                    <a:pt x="7006" y="3964"/>
                    <a:pt x="7079" y="3930"/>
                    <a:pt x="7152" y="3876"/>
                  </a:cubicBezTo>
                  <a:cubicBezTo>
                    <a:pt x="7247" y="3813"/>
                    <a:pt x="7310" y="3687"/>
                    <a:pt x="7247" y="3561"/>
                  </a:cubicBezTo>
                  <a:lnTo>
                    <a:pt x="7089" y="2552"/>
                  </a:lnTo>
                  <a:lnTo>
                    <a:pt x="7782" y="1891"/>
                  </a:lnTo>
                  <a:lnTo>
                    <a:pt x="8444" y="2552"/>
                  </a:lnTo>
                  <a:lnTo>
                    <a:pt x="8286" y="3561"/>
                  </a:lnTo>
                  <a:cubicBezTo>
                    <a:pt x="8255" y="3687"/>
                    <a:pt x="8318" y="3844"/>
                    <a:pt x="8413" y="3876"/>
                  </a:cubicBezTo>
                  <a:cubicBezTo>
                    <a:pt x="8465" y="3928"/>
                    <a:pt x="8526" y="3951"/>
                    <a:pt x="8592" y="3951"/>
                  </a:cubicBezTo>
                  <a:cubicBezTo>
                    <a:pt x="8646" y="3951"/>
                    <a:pt x="8702" y="3935"/>
                    <a:pt x="8759" y="3907"/>
                  </a:cubicBezTo>
                  <a:lnTo>
                    <a:pt x="9673" y="3435"/>
                  </a:lnTo>
                  <a:lnTo>
                    <a:pt x="10555" y="3907"/>
                  </a:lnTo>
                  <a:cubicBezTo>
                    <a:pt x="10608" y="3947"/>
                    <a:pt x="10660" y="3964"/>
                    <a:pt x="10713" y="3964"/>
                  </a:cubicBezTo>
                  <a:cubicBezTo>
                    <a:pt x="10786" y="3964"/>
                    <a:pt x="10860" y="3930"/>
                    <a:pt x="10933" y="3876"/>
                  </a:cubicBezTo>
                  <a:cubicBezTo>
                    <a:pt x="11027" y="3813"/>
                    <a:pt x="11090" y="3687"/>
                    <a:pt x="11027" y="3561"/>
                  </a:cubicBezTo>
                  <a:lnTo>
                    <a:pt x="10870" y="2552"/>
                  </a:lnTo>
                  <a:lnTo>
                    <a:pt x="11626" y="1828"/>
                  </a:lnTo>
                  <a:cubicBezTo>
                    <a:pt x="11532" y="1702"/>
                    <a:pt x="11595" y="1607"/>
                    <a:pt x="11532" y="1481"/>
                  </a:cubicBezTo>
                  <a:cubicBezTo>
                    <a:pt x="11500" y="1355"/>
                    <a:pt x="11374" y="1292"/>
                    <a:pt x="11279" y="1229"/>
                  </a:cubicBezTo>
                  <a:lnTo>
                    <a:pt x="10240" y="1072"/>
                  </a:lnTo>
                  <a:lnTo>
                    <a:pt x="9799" y="190"/>
                  </a:lnTo>
                  <a:cubicBezTo>
                    <a:pt x="9751" y="63"/>
                    <a:pt x="9625" y="0"/>
                    <a:pt x="9495" y="0"/>
                  </a:cubicBezTo>
                  <a:cubicBezTo>
                    <a:pt x="9366" y="0"/>
                    <a:pt x="9232" y="63"/>
                    <a:pt x="9169" y="190"/>
                  </a:cubicBezTo>
                  <a:lnTo>
                    <a:pt x="8759" y="1072"/>
                  </a:lnTo>
                  <a:lnTo>
                    <a:pt x="7782" y="1229"/>
                  </a:lnTo>
                  <a:cubicBezTo>
                    <a:pt x="7719" y="1229"/>
                    <a:pt x="7688" y="1292"/>
                    <a:pt x="7656" y="1292"/>
                  </a:cubicBezTo>
                  <a:cubicBezTo>
                    <a:pt x="7593" y="1229"/>
                    <a:pt x="7562" y="1229"/>
                    <a:pt x="7530" y="1229"/>
                  </a:cubicBezTo>
                  <a:lnTo>
                    <a:pt x="6554" y="1072"/>
                  </a:lnTo>
                  <a:lnTo>
                    <a:pt x="6113" y="190"/>
                  </a:lnTo>
                  <a:cubicBezTo>
                    <a:pt x="6050" y="63"/>
                    <a:pt x="5924" y="0"/>
                    <a:pt x="5798" y="0"/>
                  </a:cubicBezTo>
                  <a:cubicBezTo>
                    <a:pt x="5672" y="0"/>
                    <a:pt x="5546" y="63"/>
                    <a:pt x="5483" y="190"/>
                  </a:cubicBezTo>
                  <a:lnTo>
                    <a:pt x="5041" y="1072"/>
                  </a:lnTo>
                  <a:lnTo>
                    <a:pt x="4065" y="1229"/>
                  </a:lnTo>
                  <a:cubicBezTo>
                    <a:pt x="4033" y="1229"/>
                    <a:pt x="4002" y="1292"/>
                    <a:pt x="3939" y="1292"/>
                  </a:cubicBezTo>
                  <a:cubicBezTo>
                    <a:pt x="3907" y="1229"/>
                    <a:pt x="3876" y="1229"/>
                    <a:pt x="3813" y="1229"/>
                  </a:cubicBezTo>
                  <a:lnTo>
                    <a:pt x="2836" y="1072"/>
                  </a:lnTo>
                  <a:lnTo>
                    <a:pt x="2395" y="190"/>
                  </a:lnTo>
                  <a:cubicBezTo>
                    <a:pt x="2348" y="63"/>
                    <a:pt x="2222" y="0"/>
                    <a:pt x="20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225" name="Google Shape;1225;p54"/>
          <p:cNvGrpSpPr/>
          <p:nvPr/>
        </p:nvGrpSpPr>
        <p:grpSpPr>
          <a:xfrm>
            <a:off x="1398516" y="4395877"/>
            <a:ext cx="475101" cy="500075"/>
            <a:chOff x="-33277650" y="3226875"/>
            <a:chExt cx="277275" cy="291850"/>
          </a:xfrm>
        </p:grpSpPr>
        <p:sp>
          <p:nvSpPr>
            <p:cNvPr id="1226" name="Google Shape;1226;p54"/>
            <p:cNvSpPr/>
            <p:nvPr/>
          </p:nvSpPr>
          <p:spPr>
            <a:xfrm>
              <a:off x="-33071300" y="3440725"/>
              <a:ext cx="33100" cy="33900"/>
            </a:xfrm>
            <a:custGeom>
              <a:avLst/>
              <a:gdLst/>
              <a:ahLst/>
              <a:cxnLst/>
              <a:rect l="l" t="t" r="r" b="b"/>
              <a:pathLst>
                <a:path w="1324" h="1356" extrusionOk="0">
                  <a:moveTo>
                    <a:pt x="662" y="0"/>
                  </a:moveTo>
                  <a:cubicBezTo>
                    <a:pt x="284" y="0"/>
                    <a:pt x="1" y="315"/>
                    <a:pt x="1" y="693"/>
                  </a:cubicBezTo>
                  <a:cubicBezTo>
                    <a:pt x="1" y="1040"/>
                    <a:pt x="284" y="1355"/>
                    <a:pt x="662" y="1355"/>
                  </a:cubicBezTo>
                  <a:cubicBezTo>
                    <a:pt x="1040" y="1355"/>
                    <a:pt x="1324" y="1040"/>
                    <a:pt x="1324" y="693"/>
                  </a:cubicBezTo>
                  <a:cubicBezTo>
                    <a:pt x="1324" y="315"/>
                    <a:pt x="1040" y="0"/>
                    <a:pt x="6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27" name="Google Shape;1227;p54"/>
            <p:cNvSpPr/>
            <p:nvPr/>
          </p:nvSpPr>
          <p:spPr>
            <a:xfrm>
              <a:off x="-33157925" y="3227275"/>
              <a:ext cx="17350" cy="103200"/>
            </a:xfrm>
            <a:custGeom>
              <a:avLst/>
              <a:gdLst/>
              <a:ahLst/>
              <a:cxnLst/>
              <a:rect l="l" t="t" r="r" b="b"/>
              <a:pathLst>
                <a:path w="694" h="4128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4128"/>
                  </a:lnTo>
                  <a:cubicBezTo>
                    <a:pt x="95" y="4096"/>
                    <a:pt x="221" y="4096"/>
                    <a:pt x="347" y="4096"/>
                  </a:cubicBezTo>
                  <a:cubicBezTo>
                    <a:pt x="473" y="4096"/>
                    <a:pt x="567" y="4096"/>
                    <a:pt x="693" y="4128"/>
                  </a:cubicBezTo>
                  <a:lnTo>
                    <a:pt x="693" y="347"/>
                  </a:ln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28" name="Google Shape;1228;p54"/>
            <p:cNvSpPr/>
            <p:nvPr/>
          </p:nvSpPr>
          <p:spPr>
            <a:xfrm>
              <a:off x="-33175250" y="3347650"/>
              <a:ext cx="51200" cy="51350"/>
            </a:xfrm>
            <a:custGeom>
              <a:avLst/>
              <a:gdLst/>
              <a:ahLst/>
              <a:cxnLst/>
              <a:rect l="l" t="t" r="r" b="b"/>
              <a:pathLst>
                <a:path w="2048" h="2054" extrusionOk="0">
                  <a:moveTo>
                    <a:pt x="938" y="0"/>
                  </a:moveTo>
                  <a:cubicBezTo>
                    <a:pt x="417" y="0"/>
                    <a:pt x="0" y="451"/>
                    <a:pt x="0" y="1014"/>
                  </a:cubicBezTo>
                  <a:cubicBezTo>
                    <a:pt x="0" y="1549"/>
                    <a:pt x="473" y="2054"/>
                    <a:pt x="1040" y="2054"/>
                  </a:cubicBezTo>
                  <a:cubicBezTo>
                    <a:pt x="1575" y="2054"/>
                    <a:pt x="2048" y="1581"/>
                    <a:pt x="2048" y="1014"/>
                  </a:cubicBezTo>
                  <a:cubicBezTo>
                    <a:pt x="2048" y="447"/>
                    <a:pt x="1575" y="6"/>
                    <a:pt x="1040" y="6"/>
                  </a:cubicBezTo>
                  <a:cubicBezTo>
                    <a:pt x="1006" y="2"/>
                    <a:pt x="972" y="0"/>
                    <a:pt x="9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29" name="Google Shape;1229;p54"/>
            <p:cNvSpPr/>
            <p:nvPr/>
          </p:nvSpPr>
          <p:spPr>
            <a:xfrm>
              <a:off x="-33224875" y="3404500"/>
              <a:ext cx="159900" cy="114225"/>
            </a:xfrm>
            <a:custGeom>
              <a:avLst/>
              <a:gdLst/>
              <a:ahLst/>
              <a:cxnLst/>
              <a:rect l="l" t="t" r="r" b="b"/>
              <a:pathLst>
                <a:path w="6396" h="4569" extrusionOk="0">
                  <a:moveTo>
                    <a:pt x="1954" y="0"/>
                  </a:moveTo>
                  <a:lnTo>
                    <a:pt x="0" y="2520"/>
                  </a:lnTo>
                  <a:lnTo>
                    <a:pt x="0" y="4222"/>
                  </a:lnTo>
                  <a:cubicBezTo>
                    <a:pt x="0" y="4411"/>
                    <a:pt x="158" y="4568"/>
                    <a:pt x="347" y="4568"/>
                  </a:cubicBezTo>
                  <a:lnTo>
                    <a:pt x="3781" y="4568"/>
                  </a:lnTo>
                  <a:cubicBezTo>
                    <a:pt x="3970" y="4568"/>
                    <a:pt x="4127" y="4411"/>
                    <a:pt x="4127" y="4222"/>
                  </a:cubicBezTo>
                  <a:lnTo>
                    <a:pt x="4127" y="3875"/>
                  </a:lnTo>
                  <a:lnTo>
                    <a:pt x="5136" y="3875"/>
                  </a:lnTo>
                  <a:cubicBezTo>
                    <a:pt x="5577" y="3844"/>
                    <a:pt x="6018" y="3718"/>
                    <a:pt x="6396" y="3434"/>
                  </a:cubicBezTo>
                  <a:cubicBezTo>
                    <a:pt x="5986" y="3277"/>
                    <a:pt x="5608" y="2930"/>
                    <a:pt x="5514" y="2489"/>
                  </a:cubicBezTo>
                  <a:lnTo>
                    <a:pt x="4442" y="2489"/>
                  </a:lnTo>
                  <a:cubicBezTo>
                    <a:pt x="3497" y="2489"/>
                    <a:pt x="2741" y="1733"/>
                    <a:pt x="2741" y="788"/>
                  </a:cubicBezTo>
                  <a:lnTo>
                    <a:pt x="2741" y="410"/>
                  </a:lnTo>
                  <a:cubicBezTo>
                    <a:pt x="2426" y="315"/>
                    <a:pt x="2206" y="189"/>
                    <a:pt x="19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30" name="Google Shape;1230;p54"/>
            <p:cNvSpPr/>
            <p:nvPr/>
          </p:nvSpPr>
          <p:spPr>
            <a:xfrm>
              <a:off x="-33141400" y="3312350"/>
              <a:ext cx="127625" cy="138625"/>
            </a:xfrm>
            <a:custGeom>
              <a:avLst/>
              <a:gdLst/>
              <a:ahLst/>
              <a:cxnLst/>
              <a:rect l="l" t="t" r="r" b="b"/>
              <a:pathLst>
                <a:path w="5105" h="5545" extrusionOk="0">
                  <a:moveTo>
                    <a:pt x="4128" y="0"/>
                  </a:moveTo>
                  <a:lnTo>
                    <a:pt x="694" y="662"/>
                  </a:lnTo>
                  <a:lnTo>
                    <a:pt x="694" y="1040"/>
                  </a:lnTo>
                  <a:cubicBezTo>
                    <a:pt x="1103" y="1355"/>
                    <a:pt x="1387" y="1827"/>
                    <a:pt x="1387" y="2426"/>
                  </a:cubicBezTo>
                  <a:cubicBezTo>
                    <a:pt x="1387" y="3245"/>
                    <a:pt x="788" y="3938"/>
                    <a:pt x="1" y="4127"/>
                  </a:cubicBezTo>
                  <a:lnTo>
                    <a:pt x="1" y="4505"/>
                  </a:lnTo>
                  <a:cubicBezTo>
                    <a:pt x="1" y="5072"/>
                    <a:pt x="473" y="5545"/>
                    <a:pt x="1009" y="5545"/>
                  </a:cubicBezTo>
                  <a:lnTo>
                    <a:pt x="2080" y="5545"/>
                  </a:lnTo>
                  <a:cubicBezTo>
                    <a:pt x="2238" y="4946"/>
                    <a:pt x="2742" y="4505"/>
                    <a:pt x="3372" y="4505"/>
                  </a:cubicBezTo>
                  <a:cubicBezTo>
                    <a:pt x="3624" y="4505"/>
                    <a:pt x="3844" y="4600"/>
                    <a:pt x="4065" y="4726"/>
                  </a:cubicBezTo>
                  <a:lnTo>
                    <a:pt x="4065" y="4127"/>
                  </a:lnTo>
                  <a:lnTo>
                    <a:pt x="4128" y="4127"/>
                  </a:lnTo>
                  <a:cubicBezTo>
                    <a:pt x="4443" y="4064"/>
                    <a:pt x="4758" y="3938"/>
                    <a:pt x="4916" y="3655"/>
                  </a:cubicBezTo>
                  <a:cubicBezTo>
                    <a:pt x="5105" y="3340"/>
                    <a:pt x="5105" y="2993"/>
                    <a:pt x="4947" y="2678"/>
                  </a:cubicBezTo>
                  <a:lnTo>
                    <a:pt x="4128" y="1008"/>
                  </a:lnTo>
                  <a:lnTo>
                    <a:pt x="41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31" name="Google Shape;1231;p54"/>
            <p:cNvSpPr/>
            <p:nvPr/>
          </p:nvSpPr>
          <p:spPr>
            <a:xfrm>
              <a:off x="-33122500" y="3226875"/>
              <a:ext cx="122125" cy="83925"/>
            </a:xfrm>
            <a:custGeom>
              <a:avLst/>
              <a:gdLst/>
              <a:ahLst/>
              <a:cxnLst/>
              <a:rect l="l" t="t" r="r" b="b"/>
              <a:pathLst>
                <a:path w="4885" h="3357" extrusionOk="0">
                  <a:moveTo>
                    <a:pt x="3376" y="1"/>
                  </a:moveTo>
                  <a:cubicBezTo>
                    <a:pt x="3025" y="1"/>
                    <a:pt x="2679" y="143"/>
                    <a:pt x="2427" y="426"/>
                  </a:cubicBezTo>
                  <a:lnTo>
                    <a:pt x="2143" y="678"/>
                  </a:lnTo>
                  <a:lnTo>
                    <a:pt x="1" y="678"/>
                  </a:lnTo>
                  <a:lnTo>
                    <a:pt x="1" y="3356"/>
                  </a:lnTo>
                  <a:lnTo>
                    <a:pt x="4191" y="2537"/>
                  </a:lnTo>
                  <a:lnTo>
                    <a:pt x="4349" y="2379"/>
                  </a:lnTo>
                  <a:cubicBezTo>
                    <a:pt x="4884" y="1844"/>
                    <a:pt x="4884" y="962"/>
                    <a:pt x="4349" y="426"/>
                  </a:cubicBezTo>
                  <a:cubicBezTo>
                    <a:pt x="4081" y="143"/>
                    <a:pt x="3726" y="1"/>
                    <a:pt x="33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32" name="Google Shape;1232;p54"/>
            <p:cNvSpPr/>
            <p:nvPr/>
          </p:nvSpPr>
          <p:spPr>
            <a:xfrm>
              <a:off x="-33277650" y="3245400"/>
              <a:ext cx="102400" cy="198500"/>
            </a:xfrm>
            <a:custGeom>
              <a:avLst/>
              <a:gdLst/>
              <a:ahLst/>
              <a:cxnLst/>
              <a:rect l="l" t="t" r="r" b="b"/>
              <a:pathLst>
                <a:path w="4096" h="7940" extrusionOk="0">
                  <a:moveTo>
                    <a:pt x="4096" y="0"/>
                  </a:moveTo>
                  <a:cubicBezTo>
                    <a:pt x="1828" y="95"/>
                    <a:pt x="0" y="1985"/>
                    <a:pt x="0" y="4316"/>
                  </a:cubicBezTo>
                  <a:cubicBezTo>
                    <a:pt x="0" y="5766"/>
                    <a:pt x="757" y="7120"/>
                    <a:pt x="1954" y="7939"/>
                  </a:cubicBezTo>
                  <a:lnTo>
                    <a:pt x="3592" y="5829"/>
                  </a:lnTo>
                  <a:cubicBezTo>
                    <a:pt x="3466" y="5576"/>
                    <a:pt x="3434" y="5356"/>
                    <a:pt x="3434" y="5104"/>
                  </a:cubicBezTo>
                  <a:cubicBezTo>
                    <a:pt x="3434" y="4568"/>
                    <a:pt x="3718" y="4033"/>
                    <a:pt x="4096" y="3718"/>
                  </a:cubicBezTo>
                  <a:lnTo>
                    <a:pt x="40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233" name="Google Shape;1233;p54"/>
          <p:cNvSpPr/>
          <p:nvPr/>
        </p:nvSpPr>
        <p:spPr>
          <a:xfrm>
            <a:off x="7477767" y="-357067"/>
            <a:ext cx="1076400" cy="1076400"/>
          </a:xfrm>
          <a:prstGeom prst="ellipse">
            <a:avLst/>
          </a:prstGeom>
          <a:gradFill>
            <a:gsLst>
              <a:gs pos="0">
                <a:schemeClr val="dk2"/>
              </a:gs>
              <a:gs pos="65000">
                <a:schemeClr val="accent1"/>
              </a:gs>
              <a:gs pos="100000">
                <a:schemeClr val="lt2"/>
              </a:gs>
            </a:gsLst>
            <a:lin ang="1890073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1D2D3A2-C406-4CAE-9BC2-D766B44BF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411" y="324533"/>
            <a:ext cx="6737200" cy="789600"/>
          </a:xfrm>
        </p:spPr>
        <p:txBody>
          <a:bodyPr/>
          <a:lstStyle/>
          <a:p>
            <a:pPr algn="ctr"/>
            <a:r>
              <a:rPr lang="id-ID" sz="3600" b="0" i="0" dirty="0">
                <a:effectLst/>
                <a:latin typeface="Poppins" panose="00000500000000000000" pitchFamily="2" charset="0"/>
              </a:rPr>
              <a:t>Bagaimana pertumbuhan penjualan saat ini?</a:t>
            </a:r>
            <a:br>
              <a:rPr lang="id-ID" sz="3600" b="0" i="0" dirty="0">
                <a:effectLst/>
                <a:latin typeface="Poppins" panose="00000500000000000000" pitchFamily="2" charset="0"/>
              </a:rPr>
            </a:br>
            <a:endParaRPr lang="id-ID" sz="36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805BD3F-1C90-4C99-8967-C8A20D6BCB49}"/>
              </a:ext>
            </a:extLst>
          </p:cNvPr>
          <p:cNvSpPr txBox="1"/>
          <p:nvPr/>
        </p:nvSpPr>
        <p:spPr>
          <a:xfrm>
            <a:off x="884116" y="4159218"/>
            <a:ext cx="51564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d-ID" dirty="0">
                <a:solidFill>
                  <a:schemeClr val="bg1"/>
                </a:solidFill>
              </a:rPr>
              <a:t>Didapatkan Total Penjualan dan Total Pendapatan (</a:t>
            </a:r>
            <a:r>
              <a:rPr lang="id-ID" i="1" dirty="0">
                <a:solidFill>
                  <a:schemeClr val="bg1"/>
                </a:solidFill>
              </a:rPr>
              <a:t>Revenue</a:t>
            </a:r>
            <a:r>
              <a:rPr lang="id-ID" dirty="0">
                <a:solidFill>
                  <a:schemeClr val="bg1"/>
                </a:solidFill>
              </a:rPr>
              <a:t>) dari quarter 1 dan quarter 2, yang mana terjadi penurunan tajam pada Total Penjualan dan Total Pendapatan  dari quarter 1 ke quarter 2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F824B27-BF3C-4DE9-946A-97CD678D5FB6}"/>
              </a:ext>
            </a:extLst>
          </p:cNvPr>
          <p:cNvSpPr txBox="1"/>
          <p:nvPr/>
        </p:nvSpPr>
        <p:spPr>
          <a:xfrm>
            <a:off x="884116" y="1676093"/>
            <a:ext cx="3082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>
                <a:solidFill>
                  <a:schemeClr val="bg1"/>
                </a:solidFill>
              </a:rPr>
              <a:t>Dengan memasukan query :</a:t>
            </a:r>
          </a:p>
        </p:txBody>
      </p:sp>
      <p:grpSp>
        <p:nvGrpSpPr>
          <p:cNvPr id="44" name="Google Shape;1032;p43">
            <a:extLst>
              <a:ext uri="{FF2B5EF4-FFF2-40B4-BE49-F238E27FC236}">
                <a16:creationId xmlns:a16="http://schemas.microsoft.com/office/drawing/2014/main" id="{32505B21-4C16-4F6C-A299-489E0B54FB8B}"/>
              </a:ext>
            </a:extLst>
          </p:cNvPr>
          <p:cNvGrpSpPr/>
          <p:nvPr/>
        </p:nvGrpSpPr>
        <p:grpSpPr>
          <a:xfrm rot="16200000">
            <a:off x="2796225" y="181655"/>
            <a:ext cx="2070568" cy="5757984"/>
            <a:chOff x="1772117" y="1163998"/>
            <a:chExt cx="1747800" cy="2815471"/>
          </a:xfrm>
        </p:grpSpPr>
        <p:sp>
          <p:nvSpPr>
            <p:cNvPr id="45" name="Google Shape;1033;p43">
              <a:extLst>
                <a:ext uri="{FF2B5EF4-FFF2-40B4-BE49-F238E27FC236}">
                  <a16:creationId xmlns:a16="http://schemas.microsoft.com/office/drawing/2014/main" id="{DF0E9D1A-FB79-4BCF-B4A0-09443F491C2B}"/>
                </a:ext>
              </a:extLst>
            </p:cNvPr>
            <p:cNvSpPr/>
            <p:nvPr/>
          </p:nvSpPr>
          <p:spPr>
            <a:xfrm>
              <a:off x="1772117" y="1164869"/>
              <a:ext cx="1747800" cy="2814600"/>
            </a:xfrm>
            <a:prstGeom prst="rect">
              <a:avLst/>
            </a:prstGeom>
            <a:solidFill>
              <a:schemeClr val="dk1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46" name="Google Shape;1034;p43">
              <a:extLst>
                <a:ext uri="{FF2B5EF4-FFF2-40B4-BE49-F238E27FC236}">
                  <a16:creationId xmlns:a16="http://schemas.microsoft.com/office/drawing/2014/main" id="{33E35469-B274-4D62-93B0-42CAD1779996}"/>
                </a:ext>
              </a:extLst>
            </p:cNvPr>
            <p:cNvGrpSpPr/>
            <p:nvPr/>
          </p:nvGrpSpPr>
          <p:grpSpPr>
            <a:xfrm>
              <a:off x="2121134" y="1163998"/>
              <a:ext cx="1049700" cy="193800"/>
              <a:chOff x="2121134" y="1164071"/>
              <a:chExt cx="1049700" cy="193800"/>
            </a:xfrm>
          </p:grpSpPr>
          <p:sp>
            <p:nvSpPr>
              <p:cNvPr id="47" name="Google Shape;1035;p43">
                <a:extLst>
                  <a:ext uri="{FF2B5EF4-FFF2-40B4-BE49-F238E27FC236}">
                    <a16:creationId xmlns:a16="http://schemas.microsoft.com/office/drawing/2014/main" id="{521BCE79-11D7-4729-AB46-426BEA0B70B2}"/>
                  </a:ext>
                </a:extLst>
              </p:cNvPr>
              <p:cNvSpPr/>
              <p:nvPr/>
            </p:nvSpPr>
            <p:spPr>
              <a:xfrm>
                <a:off x="2121134" y="1164071"/>
                <a:ext cx="1049700" cy="19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1036;p43">
                <a:extLst>
                  <a:ext uri="{FF2B5EF4-FFF2-40B4-BE49-F238E27FC236}">
                    <a16:creationId xmlns:a16="http://schemas.microsoft.com/office/drawing/2014/main" id="{C904A946-5133-46FE-A4AA-D5208AF76760}"/>
                  </a:ext>
                </a:extLst>
              </p:cNvPr>
              <p:cNvSpPr/>
              <p:nvPr/>
            </p:nvSpPr>
            <p:spPr>
              <a:xfrm>
                <a:off x="2605778" y="1220764"/>
                <a:ext cx="80400" cy="80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4" name="Picture 33">
            <a:extLst>
              <a:ext uri="{FF2B5EF4-FFF2-40B4-BE49-F238E27FC236}">
                <a16:creationId xmlns:a16="http://schemas.microsoft.com/office/drawing/2014/main" id="{A4886ACD-1DE4-4FE1-BA70-05295B3EAA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8002" y="2249414"/>
            <a:ext cx="4880531" cy="1588474"/>
          </a:xfrm>
          <a:prstGeom prst="rect">
            <a:avLst/>
          </a:prstGeom>
        </p:spPr>
      </p:pic>
      <p:grpSp>
        <p:nvGrpSpPr>
          <p:cNvPr id="59" name="Google Shape;1026;p43">
            <a:extLst>
              <a:ext uri="{FF2B5EF4-FFF2-40B4-BE49-F238E27FC236}">
                <a16:creationId xmlns:a16="http://schemas.microsoft.com/office/drawing/2014/main" id="{D7EC689E-C4BA-4AB3-B3B6-04266351E02D}"/>
              </a:ext>
            </a:extLst>
          </p:cNvPr>
          <p:cNvGrpSpPr/>
          <p:nvPr/>
        </p:nvGrpSpPr>
        <p:grpSpPr>
          <a:xfrm>
            <a:off x="6973647" y="1676093"/>
            <a:ext cx="5011336" cy="4154359"/>
            <a:chOff x="5090400" y="1381750"/>
            <a:chExt cx="2815200" cy="2380003"/>
          </a:xfrm>
        </p:grpSpPr>
        <p:sp>
          <p:nvSpPr>
            <p:cNvPr id="60" name="Google Shape;1027;p43">
              <a:extLst>
                <a:ext uri="{FF2B5EF4-FFF2-40B4-BE49-F238E27FC236}">
                  <a16:creationId xmlns:a16="http://schemas.microsoft.com/office/drawing/2014/main" id="{5FCFFA6E-AAD9-48F9-BE67-A4F8A95B9B86}"/>
                </a:ext>
              </a:extLst>
            </p:cNvPr>
            <p:cNvSpPr/>
            <p:nvPr/>
          </p:nvSpPr>
          <p:spPr>
            <a:xfrm>
              <a:off x="5983950" y="3355103"/>
              <a:ext cx="1028100" cy="364800"/>
            </a:xfrm>
            <a:prstGeom prst="rect">
              <a:avLst/>
            </a:prstGeom>
            <a:solidFill>
              <a:schemeClr val="dk1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028;p43">
              <a:extLst>
                <a:ext uri="{FF2B5EF4-FFF2-40B4-BE49-F238E27FC236}">
                  <a16:creationId xmlns:a16="http://schemas.microsoft.com/office/drawing/2014/main" id="{59CC451E-70D5-4740-8AB1-DEE809E65ADD}"/>
                </a:ext>
              </a:extLst>
            </p:cNvPr>
            <p:cNvSpPr/>
            <p:nvPr/>
          </p:nvSpPr>
          <p:spPr>
            <a:xfrm>
              <a:off x="5090850" y="1381750"/>
              <a:ext cx="2814300" cy="2021100"/>
            </a:xfrm>
            <a:prstGeom prst="rect">
              <a:avLst/>
            </a:prstGeom>
            <a:solidFill>
              <a:schemeClr val="dk1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029;p43">
              <a:extLst>
                <a:ext uri="{FF2B5EF4-FFF2-40B4-BE49-F238E27FC236}">
                  <a16:creationId xmlns:a16="http://schemas.microsoft.com/office/drawing/2014/main" id="{464CCB12-7B81-49E5-A398-F17C42085CCD}"/>
                </a:ext>
              </a:extLst>
            </p:cNvPr>
            <p:cNvSpPr/>
            <p:nvPr/>
          </p:nvSpPr>
          <p:spPr>
            <a:xfrm>
              <a:off x="5090400" y="3127925"/>
              <a:ext cx="2815200" cy="274800"/>
            </a:xfrm>
            <a:prstGeom prst="rect">
              <a:avLst/>
            </a:prstGeom>
            <a:solidFill>
              <a:schemeClr val="lt2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030;p43">
              <a:extLst>
                <a:ext uri="{FF2B5EF4-FFF2-40B4-BE49-F238E27FC236}">
                  <a16:creationId xmlns:a16="http://schemas.microsoft.com/office/drawing/2014/main" id="{6E4ED281-8871-42CB-A971-833422DBC793}"/>
                </a:ext>
              </a:extLst>
            </p:cNvPr>
            <p:cNvSpPr/>
            <p:nvPr/>
          </p:nvSpPr>
          <p:spPr>
            <a:xfrm>
              <a:off x="6430650" y="3197975"/>
              <a:ext cx="134700" cy="134700"/>
            </a:xfrm>
            <a:prstGeom prst="rect">
              <a:avLst/>
            </a:prstGeom>
            <a:solidFill>
              <a:schemeClr val="dk1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031;p43">
              <a:extLst>
                <a:ext uri="{FF2B5EF4-FFF2-40B4-BE49-F238E27FC236}">
                  <a16:creationId xmlns:a16="http://schemas.microsoft.com/office/drawing/2014/main" id="{BED6FEBA-C3EC-4C0D-BD78-79CB467086A2}"/>
                </a:ext>
              </a:extLst>
            </p:cNvPr>
            <p:cNvSpPr/>
            <p:nvPr/>
          </p:nvSpPr>
          <p:spPr>
            <a:xfrm>
              <a:off x="5929800" y="3694853"/>
              <a:ext cx="1136400" cy="66900"/>
            </a:xfrm>
            <a:prstGeom prst="rect">
              <a:avLst/>
            </a:prstGeom>
            <a:solidFill>
              <a:schemeClr val="lt2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5" name="Picture 34">
            <a:extLst>
              <a:ext uri="{FF2B5EF4-FFF2-40B4-BE49-F238E27FC236}">
                <a16:creationId xmlns:a16="http://schemas.microsoft.com/office/drawing/2014/main" id="{3DE83FD0-AA81-4140-AABC-69A5FF23B2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2784" y="2662254"/>
            <a:ext cx="3913060" cy="144302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1026;p43">
            <a:extLst>
              <a:ext uri="{FF2B5EF4-FFF2-40B4-BE49-F238E27FC236}">
                <a16:creationId xmlns:a16="http://schemas.microsoft.com/office/drawing/2014/main" id="{0ABE9CF3-7A32-42B4-8FCE-371409736721}"/>
              </a:ext>
            </a:extLst>
          </p:cNvPr>
          <p:cNvGrpSpPr/>
          <p:nvPr/>
        </p:nvGrpSpPr>
        <p:grpSpPr>
          <a:xfrm>
            <a:off x="6881245" y="1535874"/>
            <a:ext cx="5112753" cy="4212467"/>
            <a:chOff x="5090400" y="1381750"/>
            <a:chExt cx="2815200" cy="2380003"/>
          </a:xfrm>
        </p:grpSpPr>
        <p:sp>
          <p:nvSpPr>
            <p:cNvPr id="39" name="Google Shape;1027;p43">
              <a:extLst>
                <a:ext uri="{FF2B5EF4-FFF2-40B4-BE49-F238E27FC236}">
                  <a16:creationId xmlns:a16="http://schemas.microsoft.com/office/drawing/2014/main" id="{5B171800-E999-4A52-98EC-0D2D17C8B480}"/>
                </a:ext>
              </a:extLst>
            </p:cNvPr>
            <p:cNvSpPr/>
            <p:nvPr/>
          </p:nvSpPr>
          <p:spPr>
            <a:xfrm>
              <a:off x="5983950" y="3355103"/>
              <a:ext cx="1028100" cy="364800"/>
            </a:xfrm>
            <a:prstGeom prst="rect">
              <a:avLst/>
            </a:prstGeom>
            <a:solidFill>
              <a:schemeClr val="dk1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028;p43">
              <a:extLst>
                <a:ext uri="{FF2B5EF4-FFF2-40B4-BE49-F238E27FC236}">
                  <a16:creationId xmlns:a16="http://schemas.microsoft.com/office/drawing/2014/main" id="{EECBFBCB-1D77-4190-8C7B-D48091114CD7}"/>
                </a:ext>
              </a:extLst>
            </p:cNvPr>
            <p:cNvSpPr/>
            <p:nvPr/>
          </p:nvSpPr>
          <p:spPr>
            <a:xfrm>
              <a:off x="5090850" y="1381750"/>
              <a:ext cx="2814300" cy="2021100"/>
            </a:xfrm>
            <a:prstGeom prst="rect">
              <a:avLst/>
            </a:prstGeom>
            <a:solidFill>
              <a:schemeClr val="dk1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029;p43">
              <a:extLst>
                <a:ext uri="{FF2B5EF4-FFF2-40B4-BE49-F238E27FC236}">
                  <a16:creationId xmlns:a16="http://schemas.microsoft.com/office/drawing/2014/main" id="{808DA75B-5EFB-421D-9109-CE814452F536}"/>
                </a:ext>
              </a:extLst>
            </p:cNvPr>
            <p:cNvSpPr/>
            <p:nvPr/>
          </p:nvSpPr>
          <p:spPr>
            <a:xfrm>
              <a:off x="5090400" y="3127925"/>
              <a:ext cx="2815200" cy="274800"/>
            </a:xfrm>
            <a:prstGeom prst="rect">
              <a:avLst/>
            </a:prstGeom>
            <a:solidFill>
              <a:schemeClr val="lt2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030;p43">
              <a:extLst>
                <a:ext uri="{FF2B5EF4-FFF2-40B4-BE49-F238E27FC236}">
                  <a16:creationId xmlns:a16="http://schemas.microsoft.com/office/drawing/2014/main" id="{1BE8EE23-99F1-432E-8479-9A5B463E4815}"/>
                </a:ext>
              </a:extLst>
            </p:cNvPr>
            <p:cNvSpPr/>
            <p:nvPr/>
          </p:nvSpPr>
          <p:spPr>
            <a:xfrm>
              <a:off x="6430650" y="3197975"/>
              <a:ext cx="134700" cy="134700"/>
            </a:xfrm>
            <a:prstGeom prst="rect">
              <a:avLst/>
            </a:prstGeom>
            <a:solidFill>
              <a:schemeClr val="dk1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031;p43">
              <a:extLst>
                <a:ext uri="{FF2B5EF4-FFF2-40B4-BE49-F238E27FC236}">
                  <a16:creationId xmlns:a16="http://schemas.microsoft.com/office/drawing/2014/main" id="{86685BC2-EB38-49B2-9D59-E9B895B079C3}"/>
                </a:ext>
              </a:extLst>
            </p:cNvPr>
            <p:cNvSpPr/>
            <p:nvPr/>
          </p:nvSpPr>
          <p:spPr>
            <a:xfrm>
              <a:off x="5929800" y="3694853"/>
              <a:ext cx="1136400" cy="66900"/>
            </a:xfrm>
            <a:prstGeom prst="rect">
              <a:avLst/>
            </a:prstGeom>
            <a:solidFill>
              <a:schemeClr val="lt2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0" name="Google Shape;1220;p54"/>
          <p:cNvGrpSpPr/>
          <p:nvPr/>
        </p:nvGrpSpPr>
        <p:grpSpPr>
          <a:xfrm>
            <a:off x="1387057" y="2359237"/>
            <a:ext cx="498019" cy="501832"/>
            <a:chOff x="-31809525" y="3192625"/>
            <a:chExt cx="290650" cy="292875"/>
          </a:xfrm>
        </p:grpSpPr>
        <p:sp>
          <p:nvSpPr>
            <p:cNvPr id="1221" name="Google Shape;1221;p54"/>
            <p:cNvSpPr/>
            <p:nvPr/>
          </p:nvSpPr>
          <p:spPr>
            <a:xfrm>
              <a:off x="-31767775" y="3192625"/>
              <a:ext cx="204800" cy="153600"/>
            </a:xfrm>
            <a:custGeom>
              <a:avLst/>
              <a:gdLst/>
              <a:ahLst/>
              <a:cxnLst/>
              <a:rect l="l" t="t" r="r" b="b"/>
              <a:pathLst>
                <a:path w="8192" h="6144" extrusionOk="0">
                  <a:moveTo>
                    <a:pt x="4096" y="0"/>
                  </a:moveTo>
                  <a:cubicBezTo>
                    <a:pt x="2206" y="0"/>
                    <a:pt x="662" y="1544"/>
                    <a:pt x="662" y="3434"/>
                  </a:cubicBezTo>
                  <a:lnTo>
                    <a:pt x="662" y="3497"/>
                  </a:lnTo>
                  <a:cubicBezTo>
                    <a:pt x="252" y="3655"/>
                    <a:pt x="0" y="4033"/>
                    <a:pt x="0" y="4442"/>
                  </a:cubicBezTo>
                  <a:lnTo>
                    <a:pt x="0" y="5136"/>
                  </a:lnTo>
                  <a:cubicBezTo>
                    <a:pt x="0" y="5671"/>
                    <a:pt x="473" y="6144"/>
                    <a:pt x="1009" y="6144"/>
                  </a:cubicBezTo>
                  <a:cubicBezTo>
                    <a:pt x="1135" y="6144"/>
                    <a:pt x="1261" y="6112"/>
                    <a:pt x="1387" y="6081"/>
                  </a:cubicBezTo>
                  <a:lnTo>
                    <a:pt x="1387" y="3403"/>
                  </a:lnTo>
                  <a:cubicBezTo>
                    <a:pt x="1387" y="1891"/>
                    <a:pt x="2584" y="630"/>
                    <a:pt x="4096" y="630"/>
                  </a:cubicBezTo>
                  <a:cubicBezTo>
                    <a:pt x="5577" y="630"/>
                    <a:pt x="6806" y="1891"/>
                    <a:pt x="6806" y="3403"/>
                  </a:cubicBezTo>
                  <a:lnTo>
                    <a:pt x="6806" y="6081"/>
                  </a:lnTo>
                  <a:cubicBezTo>
                    <a:pt x="6932" y="6112"/>
                    <a:pt x="7058" y="6144"/>
                    <a:pt x="7152" y="6144"/>
                  </a:cubicBezTo>
                  <a:cubicBezTo>
                    <a:pt x="7719" y="6144"/>
                    <a:pt x="8192" y="5671"/>
                    <a:pt x="8192" y="5136"/>
                  </a:cubicBezTo>
                  <a:lnTo>
                    <a:pt x="8192" y="4442"/>
                  </a:lnTo>
                  <a:cubicBezTo>
                    <a:pt x="8192" y="4033"/>
                    <a:pt x="7908" y="3623"/>
                    <a:pt x="7530" y="3497"/>
                  </a:cubicBezTo>
                  <a:lnTo>
                    <a:pt x="7530" y="3434"/>
                  </a:lnTo>
                  <a:cubicBezTo>
                    <a:pt x="7467" y="1576"/>
                    <a:pt x="5986" y="0"/>
                    <a:pt x="40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222" name="Google Shape;1222;p54"/>
            <p:cNvSpPr/>
            <p:nvPr/>
          </p:nvSpPr>
          <p:spPr>
            <a:xfrm>
              <a:off x="-31715000" y="3244600"/>
              <a:ext cx="101625" cy="52450"/>
            </a:xfrm>
            <a:custGeom>
              <a:avLst/>
              <a:gdLst/>
              <a:ahLst/>
              <a:cxnLst/>
              <a:rect l="l" t="t" r="r" b="b"/>
              <a:pathLst>
                <a:path w="4065" h="2098" extrusionOk="0">
                  <a:moveTo>
                    <a:pt x="1702" y="1"/>
                  </a:moveTo>
                  <a:cubicBezTo>
                    <a:pt x="756" y="1"/>
                    <a:pt x="0" y="757"/>
                    <a:pt x="0" y="1702"/>
                  </a:cubicBezTo>
                  <a:lnTo>
                    <a:pt x="0" y="2080"/>
                  </a:lnTo>
                  <a:lnTo>
                    <a:pt x="1229" y="2080"/>
                  </a:lnTo>
                  <a:cubicBezTo>
                    <a:pt x="1418" y="2080"/>
                    <a:pt x="1765" y="2080"/>
                    <a:pt x="1891" y="1985"/>
                  </a:cubicBezTo>
                  <a:cubicBezTo>
                    <a:pt x="1922" y="1954"/>
                    <a:pt x="1985" y="1828"/>
                    <a:pt x="1985" y="1765"/>
                  </a:cubicBezTo>
                  <a:cubicBezTo>
                    <a:pt x="1985" y="1544"/>
                    <a:pt x="2143" y="1387"/>
                    <a:pt x="2332" y="1387"/>
                  </a:cubicBezTo>
                  <a:cubicBezTo>
                    <a:pt x="2521" y="1387"/>
                    <a:pt x="2678" y="1544"/>
                    <a:pt x="2678" y="1765"/>
                  </a:cubicBezTo>
                  <a:cubicBezTo>
                    <a:pt x="2678" y="1828"/>
                    <a:pt x="2678" y="1954"/>
                    <a:pt x="2773" y="1985"/>
                  </a:cubicBezTo>
                  <a:cubicBezTo>
                    <a:pt x="2836" y="2069"/>
                    <a:pt x="3025" y="2097"/>
                    <a:pt x="3237" y="2097"/>
                  </a:cubicBezTo>
                  <a:cubicBezTo>
                    <a:pt x="3343" y="2097"/>
                    <a:pt x="3455" y="2090"/>
                    <a:pt x="3560" y="2080"/>
                  </a:cubicBezTo>
                  <a:lnTo>
                    <a:pt x="4064" y="2080"/>
                  </a:lnTo>
                  <a:lnTo>
                    <a:pt x="4064" y="1702"/>
                  </a:lnTo>
                  <a:cubicBezTo>
                    <a:pt x="4064" y="757"/>
                    <a:pt x="3308" y="1"/>
                    <a:pt x="23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223" name="Google Shape;1223;p54"/>
            <p:cNvSpPr/>
            <p:nvPr/>
          </p:nvSpPr>
          <p:spPr>
            <a:xfrm>
              <a:off x="-31716575" y="3308400"/>
              <a:ext cx="102400" cy="73275"/>
            </a:xfrm>
            <a:custGeom>
              <a:avLst/>
              <a:gdLst/>
              <a:ahLst/>
              <a:cxnLst/>
              <a:rect l="l" t="t" r="r" b="b"/>
              <a:pathLst>
                <a:path w="4096" h="2931" extrusionOk="0">
                  <a:moveTo>
                    <a:pt x="2395" y="1"/>
                  </a:moveTo>
                  <a:cubicBezTo>
                    <a:pt x="2080" y="221"/>
                    <a:pt x="1639" y="221"/>
                    <a:pt x="1197" y="221"/>
                  </a:cubicBezTo>
                  <a:lnTo>
                    <a:pt x="0" y="221"/>
                  </a:lnTo>
                  <a:lnTo>
                    <a:pt x="0" y="883"/>
                  </a:lnTo>
                  <a:cubicBezTo>
                    <a:pt x="0" y="2048"/>
                    <a:pt x="914" y="2930"/>
                    <a:pt x="2048" y="2930"/>
                  </a:cubicBezTo>
                  <a:cubicBezTo>
                    <a:pt x="3182" y="2930"/>
                    <a:pt x="4096" y="2048"/>
                    <a:pt x="4096" y="883"/>
                  </a:cubicBezTo>
                  <a:lnTo>
                    <a:pt x="4096" y="221"/>
                  </a:lnTo>
                  <a:lnTo>
                    <a:pt x="3403" y="221"/>
                  </a:lnTo>
                  <a:cubicBezTo>
                    <a:pt x="3025" y="221"/>
                    <a:pt x="2678" y="190"/>
                    <a:pt x="23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224" name="Google Shape;1224;p54"/>
            <p:cNvSpPr/>
            <p:nvPr/>
          </p:nvSpPr>
          <p:spPr>
            <a:xfrm>
              <a:off x="-31809525" y="3386375"/>
              <a:ext cx="290650" cy="99125"/>
            </a:xfrm>
            <a:custGeom>
              <a:avLst/>
              <a:gdLst/>
              <a:ahLst/>
              <a:cxnLst/>
              <a:rect l="l" t="t" r="r" b="b"/>
              <a:pathLst>
                <a:path w="11626" h="3965" extrusionOk="0">
                  <a:moveTo>
                    <a:pt x="2092" y="0"/>
                  </a:moveTo>
                  <a:cubicBezTo>
                    <a:pt x="1962" y="0"/>
                    <a:pt x="1828" y="63"/>
                    <a:pt x="1765" y="190"/>
                  </a:cubicBezTo>
                  <a:lnTo>
                    <a:pt x="1355" y="1072"/>
                  </a:lnTo>
                  <a:lnTo>
                    <a:pt x="316" y="1229"/>
                  </a:lnTo>
                  <a:cubicBezTo>
                    <a:pt x="190" y="1229"/>
                    <a:pt x="95" y="1355"/>
                    <a:pt x="64" y="1481"/>
                  </a:cubicBezTo>
                  <a:cubicBezTo>
                    <a:pt x="1" y="1607"/>
                    <a:pt x="64" y="1765"/>
                    <a:pt x="127" y="1828"/>
                  </a:cubicBezTo>
                  <a:lnTo>
                    <a:pt x="883" y="2552"/>
                  </a:lnTo>
                  <a:lnTo>
                    <a:pt x="725" y="3561"/>
                  </a:lnTo>
                  <a:cubicBezTo>
                    <a:pt x="694" y="3687"/>
                    <a:pt x="757" y="3844"/>
                    <a:pt x="851" y="3876"/>
                  </a:cubicBezTo>
                  <a:cubicBezTo>
                    <a:pt x="903" y="3928"/>
                    <a:pt x="965" y="3951"/>
                    <a:pt x="1031" y="3951"/>
                  </a:cubicBezTo>
                  <a:cubicBezTo>
                    <a:pt x="1085" y="3951"/>
                    <a:pt x="1141" y="3935"/>
                    <a:pt x="1198" y="3907"/>
                  </a:cubicBezTo>
                  <a:lnTo>
                    <a:pt x="2112" y="3435"/>
                  </a:lnTo>
                  <a:lnTo>
                    <a:pt x="2994" y="3907"/>
                  </a:lnTo>
                  <a:cubicBezTo>
                    <a:pt x="3046" y="3947"/>
                    <a:pt x="3099" y="3964"/>
                    <a:pt x="3152" y="3964"/>
                  </a:cubicBezTo>
                  <a:cubicBezTo>
                    <a:pt x="3225" y="3964"/>
                    <a:pt x="3298" y="3930"/>
                    <a:pt x="3372" y="3876"/>
                  </a:cubicBezTo>
                  <a:cubicBezTo>
                    <a:pt x="3466" y="3813"/>
                    <a:pt x="3529" y="3687"/>
                    <a:pt x="3466" y="3561"/>
                  </a:cubicBezTo>
                  <a:lnTo>
                    <a:pt x="3309" y="2552"/>
                  </a:lnTo>
                  <a:lnTo>
                    <a:pt x="4002" y="1891"/>
                  </a:lnTo>
                  <a:lnTo>
                    <a:pt x="4663" y="2552"/>
                  </a:lnTo>
                  <a:lnTo>
                    <a:pt x="4506" y="3561"/>
                  </a:lnTo>
                  <a:cubicBezTo>
                    <a:pt x="4474" y="3687"/>
                    <a:pt x="4537" y="3844"/>
                    <a:pt x="4632" y="3876"/>
                  </a:cubicBezTo>
                  <a:cubicBezTo>
                    <a:pt x="4684" y="3928"/>
                    <a:pt x="4746" y="3951"/>
                    <a:pt x="4811" y="3951"/>
                  </a:cubicBezTo>
                  <a:cubicBezTo>
                    <a:pt x="4865" y="3951"/>
                    <a:pt x="4922" y="3935"/>
                    <a:pt x="4978" y="3907"/>
                  </a:cubicBezTo>
                  <a:lnTo>
                    <a:pt x="5892" y="3435"/>
                  </a:lnTo>
                  <a:lnTo>
                    <a:pt x="6774" y="3907"/>
                  </a:lnTo>
                  <a:cubicBezTo>
                    <a:pt x="6827" y="3947"/>
                    <a:pt x="6880" y="3964"/>
                    <a:pt x="6933" y="3964"/>
                  </a:cubicBezTo>
                  <a:cubicBezTo>
                    <a:pt x="7006" y="3964"/>
                    <a:pt x="7079" y="3930"/>
                    <a:pt x="7152" y="3876"/>
                  </a:cubicBezTo>
                  <a:cubicBezTo>
                    <a:pt x="7247" y="3813"/>
                    <a:pt x="7310" y="3687"/>
                    <a:pt x="7247" y="3561"/>
                  </a:cubicBezTo>
                  <a:lnTo>
                    <a:pt x="7089" y="2552"/>
                  </a:lnTo>
                  <a:lnTo>
                    <a:pt x="7782" y="1891"/>
                  </a:lnTo>
                  <a:lnTo>
                    <a:pt x="8444" y="2552"/>
                  </a:lnTo>
                  <a:lnTo>
                    <a:pt x="8286" y="3561"/>
                  </a:lnTo>
                  <a:cubicBezTo>
                    <a:pt x="8255" y="3687"/>
                    <a:pt x="8318" y="3844"/>
                    <a:pt x="8413" y="3876"/>
                  </a:cubicBezTo>
                  <a:cubicBezTo>
                    <a:pt x="8465" y="3928"/>
                    <a:pt x="8526" y="3951"/>
                    <a:pt x="8592" y="3951"/>
                  </a:cubicBezTo>
                  <a:cubicBezTo>
                    <a:pt x="8646" y="3951"/>
                    <a:pt x="8702" y="3935"/>
                    <a:pt x="8759" y="3907"/>
                  </a:cubicBezTo>
                  <a:lnTo>
                    <a:pt x="9673" y="3435"/>
                  </a:lnTo>
                  <a:lnTo>
                    <a:pt x="10555" y="3907"/>
                  </a:lnTo>
                  <a:cubicBezTo>
                    <a:pt x="10608" y="3947"/>
                    <a:pt x="10660" y="3964"/>
                    <a:pt x="10713" y="3964"/>
                  </a:cubicBezTo>
                  <a:cubicBezTo>
                    <a:pt x="10786" y="3964"/>
                    <a:pt x="10860" y="3930"/>
                    <a:pt x="10933" y="3876"/>
                  </a:cubicBezTo>
                  <a:cubicBezTo>
                    <a:pt x="11027" y="3813"/>
                    <a:pt x="11090" y="3687"/>
                    <a:pt x="11027" y="3561"/>
                  </a:cubicBezTo>
                  <a:lnTo>
                    <a:pt x="10870" y="2552"/>
                  </a:lnTo>
                  <a:lnTo>
                    <a:pt x="11626" y="1828"/>
                  </a:lnTo>
                  <a:cubicBezTo>
                    <a:pt x="11532" y="1702"/>
                    <a:pt x="11595" y="1607"/>
                    <a:pt x="11532" y="1481"/>
                  </a:cubicBezTo>
                  <a:cubicBezTo>
                    <a:pt x="11500" y="1355"/>
                    <a:pt x="11374" y="1292"/>
                    <a:pt x="11279" y="1229"/>
                  </a:cubicBezTo>
                  <a:lnTo>
                    <a:pt x="10240" y="1072"/>
                  </a:lnTo>
                  <a:lnTo>
                    <a:pt x="9799" y="190"/>
                  </a:lnTo>
                  <a:cubicBezTo>
                    <a:pt x="9751" y="63"/>
                    <a:pt x="9625" y="0"/>
                    <a:pt x="9495" y="0"/>
                  </a:cubicBezTo>
                  <a:cubicBezTo>
                    <a:pt x="9366" y="0"/>
                    <a:pt x="9232" y="63"/>
                    <a:pt x="9169" y="190"/>
                  </a:cubicBezTo>
                  <a:lnTo>
                    <a:pt x="8759" y="1072"/>
                  </a:lnTo>
                  <a:lnTo>
                    <a:pt x="7782" y="1229"/>
                  </a:lnTo>
                  <a:cubicBezTo>
                    <a:pt x="7719" y="1229"/>
                    <a:pt x="7688" y="1292"/>
                    <a:pt x="7656" y="1292"/>
                  </a:cubicBezTo>
                  <a:cubicBezTo>
                    <a:pt x="7593" y="1229"/>
                    <a:pt x="7562" y="1229"/>
                    <a:pt x="7530" y="1229"/>
                  </a:cubicBezTo>
                  <a:lnTo>
                    <a:pt x="6554" y="1072"/>
                  </a:lnTo>
                  <a:lnTo>
                    <a:pt x="6113" y="190"/>
                  </a:lnTo>
                  <a:cubicBezTo>
                    <a:pt x="6050" y="63"/>
                    <a:pt x="5924" y="0"/>
                    <a:pt x="5798" y="0"/>
                  </a:cubicBezTo>
                  <a:cubicBezTo>
                    <a:pt x="5672" y="0"/>
                    <a:pt x="5546" y="63"/>
                    <a:pt x="5483" y="190"/>
                  </a:cubicBezTo>
                  <a:lnTo>
                    <a:pt x="5041" y="1072"/>
                  </a:lnTo>
                  <a:lnTo>
                    <a:pt x="4065" y="1229"/>
                  </a:lnTo>
                  <a:cubicBezTo>
                    <a:pt x="4033" y="1229"/>
                    <a:pt x="4002" y="1292"/>
                    <a:pt x="3939" y="1292"/>
                  </a:cubicBezTo>
                  <a:cubicBezTo>
                    <a:pt x="3907" y="1229"/>
                    <a:pt x="3876" y="1229"/>
                    <a:pt x="3813" y="1229"/>
                  </a:cubicBezTo>
                  <a:lnTo>
                    <a:pt x="2836" y="1072"/>
                  </a:lnTo>
                  <a:lnTo>
                    <a:pt x="2395" y="190"/>
                  </a:lnTo>
                  <a:cubicBezTo>
                    <a:pt x="2348" y="63"/>
                    <a:pt x="2222" y="0"/>
                    <a:pt x="20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grpSp>
        <p:nvGrpSpPr>
          <p:cNvPr id="1225" name="Google Shape;1225;p54"/>
          <p:cNvGrpSpPr/>
          <p:nvPr/>
        </p:nvGrpSpPr>
        <p:grpSpPr>
          <a:xfrm>
            <a:off x="1398516" y="4395877"/>
            <a:ext cx="475101" cy="500075"/>
            <a:chOff x="-33277650" y="3226875"/>
            <a:chExt cx="277275" cy="291850"/>
          </a:xfrm>
        </p:grpSpPr>
        <p:sp>
          <p:nvSpPr>
            <p:cNvPr id="1226" name="Google Shape;1226;p54"/>
            <p:cNvSpPr/>
            <p:nvPr/>
          </p:nvSpPr>
          <p:spPr>
            <a:xfrm>
              <a:off x="-33071300" y="3440725"/>
              <a:ext cx="33100" cy="33900"/>
            </a:xfrm>
            <a:custGeom>
              <a:avLst/>
              <a:gdLst/>
              <a:ahLst/>
              <a:cxnLst/>
              <a:rect l="l" t="t" r="r" b="b"/>
              <a:pathLst>
                <a:path w="1324" h="1356" extrusionOk="0">
                  <a:moveTo>
                    <a:pt x="662" y="0"/>
                  </a:moveTo>
                  <a:cubicBezTo>
                    <a:pt x="284" y="0"/>
                    <a:pt x="1" y="315"/>
                    <a:pt x="1" y="693"/>
                  </a:cubicBezTo>
                  <a:cubicBezTo>
                    <a:pt x="1" y="1040"/>
                    <a:pt x="284" y="1355"/>
                    <a:pt x="662" y="1355"/>
                  </a:cubicBezTo>
                  <a:cubicBezTo>
                    <a:pt x="1040" y="1355"/>
                    <a:pt x="1324" y="1040"/>
                    <a:pt x="1324" y="693"/>
                  </a:cubicBezTo>
                  <a:cubicBezTo>
                    <a:pt x="1324" y="315"/>
                    <a:pt x="1040" y="0"/>
                    <a:pt x="6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227" name="Google Shape;1227;p54"/>
            <p:cNvSpPr/>
            <p:nvPr/>
          </p:nvSpPr>
          <p:spPr>
            <a:xfrm>
              <a:off x="-33157925" y="3227275"/>
              <a:ext cx="17350" cy="103200"/>
            </a:xfrm>
            <a:custGeom>
              <a:avLst/>
              <a:gdLst/>
              <a:ahLst/>
              <a:cxnLst/>
              <a:rect l="l" t="t" r="r" b="b"/>
              <a:pathLst>
                <a:path w="694" h="4128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4128"/>
                  </a:lnTo>
                  <a:cubicBezTo>
                    <a:pt x="95" y="4096"/>
                    <a:pt x="221" y="4096"/>
                    <a:pt x="347" y="4096"/>
                  </a:cubicBezTo>
                  <a:cubicBezTo>
                    <a:pt x="473" y="4096"/>
                    <a:pt x="567" y="4096"/>
                    <a:pt x="693" y="4128"/>
                  </a:cubicBezTo>
                  <a:lnTo>
                    <a:pt x="693" y="347"/>
                  </a:ln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228" name="Google Shape;1228;p54"/>
            <p:cNvSpPr/>
            <p:nvPr/>
          </p:nvSpPr>
          <p:spPr>
            <a:xfrm>
              <a:off x="-33175250" y="3347650"/>
              <a:ext cx="51200" cy="51350"/>
            </a:xfrm>
            <a:custGeom>
              <a:avLst/>
              <a:gdLst/>
              <a:ahLst/>
              <a:cxnLst/>
              <a:rect l="l" t="t" r="r" b="b"/>
              <a:pathLst>
                <a:path w="2048" h="2054" extrusionOk="0">
                  <a:moveTo>
                    <a:pt x="938" y="0"/>
                  </a:moveTo>
                  <a:cubicBezTo>
                    <a:pt x="417" y="0"/>
                    <a:pt x="0" y="451"/>
                    <a:pt x="0" y="1014"/>
                  </a:cubicBezTo>
                  <a:cubicBezTo>
                    <a:pt x="0" y="1549"/>
                    <a:pt x="473" y="2054"/>
                    <a:pt x="1040" y="2054"/>
                  </a:cubicBezTo>
                  <a:cubicBezTo>
                    <a:pt x="1575" y="2054"/>
                    <a:pt x="2048" y="1581"/>
                    <a:pt x="2048" y="1014"/>
                  </a:cubicBezTo>
                  <a:cubicBezTo>
                    <a:pt x="2048" y="447"/>
                    <a:pt x="1575" y="6"/>
                    <a:pt x="1040" y="6"/>
                  </a:cubicBezTo>
                  <a:cubicBezTo>
                    <a:pt x="1006" y="2"/>
                    <a:pt x="972" y="0"/>
                    <a:pt x="9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229" name="Google Shape;1229;p54"/>
            <p:cNvSpPr/>
            <p:nvPr/>
          </p:nvSpPr>
          <p:spPr>
            <a:xfrm>
              <a:off x="-33224875" y="3404500"/>
              <a:ext cx="159900" cy="114225"/>
            </a:xfrm>
            <a:custGeom>
              <a:avLst/>
              <a:gdLst/>
              <a:ahLst/>
              <a:cxnLst/>
              <a:rect l="l" t="t" r="r" b="b"/>
              <a:pathLst>
                <a:path w="6396" h="4569" extrusionOk="0">
                  <a:moveTo>
                    <a:pt x="1954" y="0"/>
                  </a:moveTo>
                  <a:lnTo>
                    <a:pt x="0" y="2520"/>
                  </a:lnTo>
                  <a:lnTo>
                    <a:pt x="0" y="4222"/>
                  </a:lnTo>
                  <a:cubicBezTo>
                    <a:pt x="0" y="4411"/>
                    <a:pt x="158" y="4568"/>
                    <a:pt x="347" y="4568"/>
                  </a:cubicBezTo>
                  <a:lnTo>
                    <a:pt x="3781" y="4568"/>
                  </a:lnTo>
                  <a:cubicBezTo>
                    <a:pt x="3970" y="4568"/>
                    <a:pt x="4127" y="4411"/>
                    <a:pt x="4127" y="4222"/>
                  </a:cubicBezTo>
                  <a:lnTo>
                    <a:pt x="4127" y="3875"/>
                  </a:lnTo>
                  <a:lnTo>
                    <a:pt x="5136" y="3875"/>
                  </a:lnTo>
                  <a:cubicBezTo>
                    <a:pt x="5577" y="3844"/>
                    <a:pt x="6018" y="3718"/>
                    <a:pt x="6396" y="3434"/>
                  </a:cubicBezTo>
                  <a:cubicBezTo>
                    <a:pt x="5986" y="3277"/>
                    <a:pt x="5608" y="2930"/>
                    <a:pt x="5514" y="2489"/>
                  </a:cubicBezTo>
                  <a:lnTo>
                    <a:pt x="4442" y="2489"/>
                  </a:lnTo>
                  <a:cubicBezTo>
                    <a:pt x="3497" y="2489"/>
                    <a:pt x="2741" y="1733"/>
                    <a:pt x="2741" y="788"/>
                  </a:cubicBezTo>
                  <a:lnTo>
                    <a:pt x="2741" y="410"/>
                  </a:lnTo>
                  <a:cubicBezTo>
                    <a:pt x="2426" y="315"/>
                    <a:pt x="2206" y="189"/>
                    <a:pt x="19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230" name="Google Shape;1230;p54"/>
            <p:cNvSpPr/>
            <p:nvPr/>
          </p:nvSpPr>
          <p:spPr>
            <a:xfrm>
              <a:off x="-33141400" y="3312350"/>
              <a:ext cx="127625" cy="138625"/>
            </a:xfrm>
            <a:custGeom>
              <a:avLst/>
              <a:gdLst/>
              <a:ahLst/>
              <a:cxnLst/>
              <a:rect l="l" t="t" r="r" b="b"/>
              <a:pathLst>
                <a:path w="5105" h="5545" extrusionOk="0">
                  <a:moveTo>
                    <a:pt x="4128" y="0"/>
                  </a:moveTo>
                  <a:lnTo>
                    <a:pt x="694" y="662"/>
                  </a:lnTo>
                  <a:lnTo>
                    <a:pt x="694" y="1040"/>
                  </a:lnTo>
                  <a:cubicBezTo>
                    <a:pt x="1103" y="1355"/>
                    <a:pt x="1387" y="1827"/>
                    <a:pt x="1387" y="2426"/>
                  </a:cubicBezTo>
                  <a:cubicBezTo>
                    <a:pt x="1387" y="3245"/>
                    <a:pt x="788" y="3938"/>
                    <a:pt x="1" y="4127"/>
                  </a:cubicBezTo>
                  <a:lnTo>
                    <a:pt x="1" y="4505"/>
                  </a:lnTo>
                  <a:cubicBezTo>
                    <a:pt x="1" y="5072"/>
                    <a:pt x="473" y="5545"/>
                    <a:pt x="1009" y="5545"/>
                  </a:cubicBezTo>
                  <a:lnTo>
                    <a:pt x="2080" y="5545"/>
                  </a:lnTo>
                  <a:cubicBezTo>
                    <a:pt x="2238" y="4946"/>
                    <a:pt x="2742" y="4505"/>
                    <a:pt x="3372" y="4505"/>
                  </a:cubicBezTo>
                  <a:cubicBezTo>
                    <a:pt x="3624" y="4505"/>
                    <a:pt x="3844" y="4600"/>
                    <a:pt x="4065" y="4726"/>
                  </a:cubicBezTo>
                  <a:lnTo>
                    <a:pt x="4065" y="4127"/>
                  </a:lnTo>
                  <a:lnTo>
                    <a:pt x="4128" y="4127"/>
                  </a:lnTo>
                  <a:cubicBezTo>
                    <a:pt x="4443" y="4064"/>
                    <a:pt x="4758" y="3938"/>
                    <a:pt x="4916" y="3655"/>
                  </a:cubicBezTo>
                  <a:cubicBezTo>
                    <a:pt x="5105" y="3340"/>
                    <a:pt x="5105" y="2993"/>
                    <a:pt x="4947" y="2678"/>
                  </a:cubicBezTo>
                  <a:lnTo>
                    <a:pt x="4128" y="1008"/>
                  </a:lnTo>
                  <a:lnTo>
                    <a:pt x="41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231" name="Google Shape;1231;p54"/>
            <p:cNvSpPr/>
            <p:nvPr/>
          </p:nvSpPr>
          <p:spPr>
            <a:xfrm>
              <a:off x="-33122500" y="3226875"/>
              <a:ext cx="122125" cy="83925"/>
            </a:xfrm>
            <a:custGeom>
              <a:avLst/>
              <a:gdLst/>
              <a:ahLst/>
              <a:cxnLst/>
              <a:rect l="l" t="t" r="r" b="b"/>
              <a:pathLst>
                <a:path w="4885" h="3357" extrusionOk="0">
                  <a:moveTo>
                    <a:pt x="3376" y="1"/>
                  </a:moveTo>
                  <a:cubicBezTo>
                    <a:pt x="3025" y="1"/>
                    <a:pt x="2679" y="143"/>
                    <a:pt x="2427" y="426"/>
                  </a:cubicBezTo>
                  <a:lnTo>
                    <a:pt x="2143" y="678"/>
                  </a:lnTo>
                  <a:lnTo>
                    <a:pt x="1" y="678"/>
                  </a:lnTo>
                  <a:lnTo>
                    <a:pt x="1" y="3356"/>
                  </a:lnTo>
                  <a:lnTo>
                    <a:pt x="4191" y="2537"/>
                  </a:lnTo>
                  <a:lnTo>
                    <a:pt x="4349" y="2379"/>
                  </a:lnTo>
                  <a:cubicBezTo>
                    <a:pt x="4884" y="1844"/>
                    <a:pt x="4884" y="962"/>
                    <a:pt x="4349" y="426"/>
                  </a:cubicBezTo>
                  <a:cubicBezTo>
                    <a:pt x="4081" y="143"/>
                    <a:pt x="3726" y="1"/>
                    <a:pt x="33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232" name="Google Shape;1232;p54"/>
            <p:cNvSpPr/>
            <p:nvPr/>
          </p:nvSpPr>
          <p:spPr>
            <a:xfrm>
              <a:off x="-33277650" y="3245400"/>
              <a:ext cx="102400" cy="198500"/>
            </a:xfrm>
            <a:custGeom>
              <a:avLst/>
              <a:gdLst/>
              <a:ahLst/>
              <a:cxnLst/>
              <a:rect l="l" t="t" r="r" b="b"/>
              <a:pathLst>
                <a:path w="4096" h="7940" extrusionOk="0">
                  <a:moveTo>
                    <a:pt x="4096" y="0"/>
                  </a:moveTo>
                  <a:cubicBezTo>
                    <a:pt x="1828" y="95"/>
                    <a:pt x="0" y="1985"/>
                    <a:pt x="0" y="4316"/>
                  </a:cubicBezTo>
                  <a:cubicBezTo>
                    <a:pt x="0" y="5766"/>
                    <a:pt x="757" y="7120"/>
                    <a:pt x="1954" y="7939"/>
                  </a:cubicBezTo>
                  <a:lnTo>
                    <a:pt x="3592" y="5829"/>
                  </a:lnTo>
                  <a:cubicBezTo>
                    <a:pt x="3466" y="5576"/>
                    <a:pt x="3434" y="5356"/>
                    <a:pt x="3434" y="5104"/>
                  </a:cubicBezTo>
                  <a:cubicBezTo>
                    <a:pt x="3434" y="4568"/>
                    <a:pt x="3718" y="4033"/>
                    <a:pt x="4096" y="3718"/>
                  </a:cubicBezTo>
                  <a:lnTo>
                    <a:pt x="40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1233" name="Google Shape;1233;p54"/>
          <p:cNvSpPr/>
          <p:nvPr/>
        </p:nvSpPr>
        <p:spPr>
          <a:xfrm>
            <a:off x="7477767" y="-357067"/>
            <a:ext cx="1076400" cy="1076400"/>
          </a:xfrm>
          <a:prstGeom prst="ellipse">
            <a:avLst/>
          </a:prstGeom>
          <a:gradFill>
            <a:gsLst>
              <a:gs pos="0">
                <a:schemeClr val="dk2"/>
              </a:gs>
              <a:gs pos="65000">
                <a:schemeClr val="accent1"/>
              </a:gs>
              <a:gs pos="100000">
                <a:schemeClr val="lt2"/>
              </a:gs>
            </a:gsLst>
            <a:lin ang="1890073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1D2D3A2-C406-4CAE-9BC2-D766B44BF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0482" y="324533"/>
            <a:ext cx="8145901" cy="789600"/>
          </a:xfrm>
        </p:spPr>
        <p:txBody>
          <a:bodyPr/>
          <a:lstStyle/>
          <a:p>
            <a:pPr algn="ctr"/>
            <a:r>
              <a:rPr lang="id-ID" sz="3600" b="0" i="0" dirty="0">
                <a:effectLst/>
                <a:latin typeface="Poppins" panose="00000500000000000000" pitchFamily="2" charset="0"/>
              </a:rPr>
              <a:t>Bagaimana Segmentasi total pengeluaran tiap region ?</a:t>
            </a:r>
            <a:br>
              <a:rPr lang="id-ID" sz="3600" b="0" i="0" dirty="0">
                <a:effectLst/>
                <a:latin typeface="Poppins" panose="00000500000000000000" pitchFamily="2" charset="0"/>
              </a:rPr>
            </a:br>
            <a:endParaRPr lang="id-ID" sz="36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805BD3F-1C90-4C99-8967-C8A20D6BCB49}"/>
              </a:ext>
            </a:extLst>
          </p:cNvPr>
          <p:cNvSpPr txBox="1"/>
          <p:nvPr/>
        </p:nvSpPr>
        <p:spPr>
          <a:xfrm>
            <a:off x="1152252" y="4617801"/>
            <a:ext cx="51564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Didapatkan bahwa region dengan pengeluaran tertinggi hingga terendah. Dan dapat diketahui juga bahwa customer pada beberapa region lebih memilih membeli pada quarter 1 saja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F824B27-BF3C-4DE9-946A-97CD678D5FB6}"/>
              </a:ext>
            </a:extLst>
          </p:cNvPr>
          <p:cNvSpPr txBox="1"/>
          <p:nvPr/>
        </p:nvSpPr>
        <p:spPr>
          <a:xfrm>
            <a:off x="939574" y="1777488"/>
            <a:ext cx="3082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Dengan memasukan query :</a:t>
            </a:r>
          </a:p>
        </p:txBody>
      </p:sp>
      <p:grpSp>
        <p:nvGrpSpPr>
          <p:cNvPr id="44" name="Google Shape;1032;p43">
            <a:extLst>
              <a:ext uri="{FF2B5EF4-FFF2-40B4-BE49-F238E27FC236}">
                <a16:creationId xmlns:a16="http://schemas.microsoft.com/office/drawing/2014/main" id="{32505B21-4C16-4F6C-A299-489E0B54FB8B}"/>
              </a:ext>
            </a:extLst>
          </p:cNvPr>
          <p:cNvGrpSpPr/>
          <p:nvPr/>
        </p:nvGrpSpPr>
        <p:grpSpPr>
          <a:xfrm rot="16200000">
            <a:off x="2627391" y="361467"/>
            <a:ext cx="2393883" cy="5935451"/>
            <a:chOff x="1772117" y="1163998"/>
            <a:chExt cx="1747800" cy="2815471"/>
          </a:xfrm>
        </p:grpSpPr>
        <p:sp>
          <p:nvSpPr>
            <p:cNvPr id="45" name="Google Shape;1033;p43">
              <a:extLst>
                <a:ext uri="{FF2B5EF4-FFF2-40B4-BE49-F238E27FC236}">
                  <a16:creationId xmlns:a16="http://schemas.microsoft.com/office/drawing/2014/main" id="{DF0E9D1A-FB79-4BCF-B4A0-09443F491C2B}"/>
                </a:ext>
              </a:extLst>
            </p:cNvPr>
            <p:cNvSpPr/>
            <p:nvPr/>
          </p:nvSpPr>
          <p:spPr>
            <a:xfrm>
              <a:off x="1772117" y="1164869"/>
              <a:ext cx="1747800" cy="2814600"/>
            </a:xfrm>
            <a:prstGeom prst="rect">
              <a:avLst/>
            </a:prstGeom>
            <a:solidFill>
              <a:schemeClr val="dk1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2B2B2D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46" name="Google Shape;1034;p43">
              <a:extLst>
                <a:ext uri="{FF2B5EF4-FFF2-40B4-BE49-F238E27FC236}">
                  <a16:creationId xmlns:a16="http://schemas.microsoft.com/office/drawing/2014/main" id="{33E35469-B274-4D62-93B0-42CAD1779996}"/>
                </a:ext>
              </a:extLst>
            </p:cNvPr>
            <p:cNvGrpSpPr/>
            <p:nvPr/>
          </p:nvGrpSpPr>
          <p:grpSpPr>
            <a:xfrm>
              <a:off x="2121134" y="1163998"/>
              <a:ext cx="1049700" cy="193800"/>
              <a:chOff x="2121134" y="1164071"/>
              <a:chExt cx="1049700" cy="193800"/>
            </a:xfrm>
          </p:grpSpPr>
          <p:sp>
            <p:nvSpPr>
              <p:cNvPr id="47" name="Google Shape;1035;p43">
                <a:extLst>
                  <a:ext uri="{FF2B5EF4-FFF2-40B4-BE49-F238E27FC236}">
                    <a16:creationId xmlns:a16="http://schemas.microsoft.com/office/drawing/2014/main" id="{521BCE79-11D7-4729-AB46-426BEA0B70B2}"/>
                  </a:ext>
                </a:extLst>
              </p:cNvPr>
              <p:cNvSpPr/>
              <p:nvPr/>
            </p:nvSpPr>
            <p:spPr>
              <a:xfrm>
                <a:off x="2121134" y="1164071"/>
                <a:ext cx="1049700" cy="19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2B2B2D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8" name="Google Shape;1036;p43">
                <a:extLst>
                  <a:ext uri="{FF2B5EF4-FFF2-40B4-BE49-F238E27FC236}">
                    <a16:creationId xmlns:a16="http://schemas.microsoft.com/office/drawing/2014/main" id="{C904A946-5133-46FE-A4AA-D5208AF76760}"/>
                  </a:ext>
                </a:extLst>
              </p:cNvPr>
              <p:cNvSpPr/>
              <p:nvPr/>
            </p:nvSpPr>
            <p:spPr>
              <a:xfrm>
                <a:off x="2605778" y="1220764"/>
                <a:ext cx="80400" cy="80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2B2B2D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13BAD400-E826-4559-B5FC-FBB71AF76D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4924" y="2366787"/>
            <a:ext cx="5127180" cy="203624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AF0607CA-745C-41AA-8243-A65BC68796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1598" y="1617894"/>
            <a:ext cx="3624725" cy="2979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209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6667;p70">
            <a:extLst>
              <a:ext uri="{FF2B5EF4-FFF2-40B4-BE49-F238E27FC236}">
                <a16:creationId xmlns:a16="http://schemas.microsoft.com/office/drawing/2014/main" id="{86732308-F149-4544-85AE-31F31DFDDCCA}"/>
              </a:ext>
            </a:extLst>
          </p:cNvPr>
          <p:cNvSpPr/>
          <p:nvPr/>
        </p:nvSpPr>
        <p:spPr>
          <a:xfrm rot="10800000" flipH="1">
            <a:off x="8907537" y="4030096"/>
            <a:ext cx="2834520" cy="2214127"/>
          </a:xfrm>
          <a:custGeom>
            <a:avLst/>
            <a:gdLst/>
            <a:ahLst/>
            <a:cxnLst/>
            <a:rect l="l" t="t" r="r" b="b"/>
            <a:pathLst>
              <a:path w="12665" h="9893" extrusionOk="0">
                <a:moveTo>
                  <a:pt x="8538" y="2458"/>
                </a:moveTo>
                <a:cubicBezTo>
                  <a:pt x="8758" y="2458"/>
                  <a:pt x="8916" y="2678"/>
                  <a:pt x="8916" y="2899"/>
                </a:cubicBezTo>
                <a:lnTo>
                  <a:pt x="8916" y="4569"/>
                </a:lnTo>
                <a:cubicBezTo>
                  <a:pt x="8916" y="4789"/>
                  <a:pt x="8727" y="4978"/>
                  <a:pt x="8538" y="4978"/>
                </a:cubicBezTo>
                <a:cubicBezTo>
                  <a:pt x="8349" y="4978"/>
                  <a:pt x="8128" y="4789"/>
                  <a:pt x="8128" y="4569"/>
                </a:cubicBezTo>
                <a:lnTo>
                  <a:pt x="8128" y="3875"/>
                </a:lnTo>
                <a:lnTo>
                  <a:pt x="6364" y="5671"/>
                </a:lnTo>
                <a:cubicBezTo>
                  <a:pt x="6285" y="5750"/>
                  <a:pt x="6175" y="5789"/>
                  <a:pt x="6065" y="5789"/>
                </a:cubicBezTo>
                <a:cubicBezTo>
                  <a:pt x="5954" y="5789"/>
                  <a:pt x="5844" y="5750"/>
                  <a:pt x="5765" y="5671"/>
                </a:cubicBezTo>
                <a:lnTo>
                  <a:pt x="5230" y="5104"/>
                </a:lnTo>
                <a:lnTo>
                  <a:pt x="3844" y="6490"/>
                </a:lnTo>
                <a:cubicBezTo>
                  <a:pt x="3765" y="6569"/>
                  <a:pt x="3655" y="6608"/>
                  <a:pt x="3544" y="6608"/>
                </a:cubicBezTo>
                <a:cubicBezTo>
                  <a:pt x="3434" y="6608"/>
                  <a:pt x="3324" y="6569"/>
                  <a:pt x="3245" y="6490"/>
                </a:cubicBezTo>
                <a:cubicBezTo>
                  <a:pt x="3087" y="6333"/>
                  <a:pt x="3087" y="6049"/>
                  <a:pt x="3245" y="5892"/>
                </a:cubicBezTo>
                <a:lnTo>
                  <a:pt x="4915" y="4254"/>
                </a:lnTo>
                <a:cubicBezTo>
                  <a:pt x="4994" y="4175"/>
                  <a:pt x="5104" y="4135"/>
                  <a:pt x="5214" y="4135"/>
                </a:cubicBezTo>
                <a:cubicBezTo>
                  <a:pt x="5324" y="4135"/>
                  <a:pt x="5435" y="4175"/>
                  <a:pt x="5513" y="4254"/>
                </a:cubicBezTo>
                <a:lnTo>
                  <a:pt x="6049" y="4789"/>
                </a:lnTo>
                <a:lnTo>
                  <a:pt x="7561" y="3308"/>
                </a:lnTo>
                <a:lnTo>
                  <a:pt x="6868" y="3308"/>
                </a:lnTo>
                <a:cubicBezTo>
                  <a:pt x="6648" y="3308"/>
                  <a:pt x="6490" y="3088"/>
                  <a:pt x="6490" y="2899"/>
                </a:cubicBezTo>
                <a:cubicBezTo>
                  <a:pt x="6490" y="2678"/>
                  <a:pt x="6679" y="2458"/>
                  <a:pt x="6868" y="2458"/>
                </a:cubicBezTo>
                <a:close/>
                <a:moveTo>
                  <a:pt x="11814" y="8255"/>
                </a:moveTo>
                <a:cubicBezTo>
                  <a:pt x="11814" y="8538"/>
                  <a:pt x="11877" y="9105"/>
                  <a:pt x="11405" y="9105"/>
                </a:cubicBezTo>
                <a:lnTo>
                  <a:pt x="1197" y="9105"/>
                </a:lnTo>
                <a:cubicBezTo>
                  <a:pt x="977" y="9105"/>
                  <a:pt x="788" y="8885"/>
                  <a:pt x="788" y="8664"/>
                </a:cubicBezTo>
                <a:lnTo>
                  <a:pt x="788" y="8255"/>
                </a:lnTo>
                <a:close/>
                <a:moveTo>
                  <a:pt x="2048" y="0"/>
                </a:moveTo>
                <a:cubicBezTo>
                  <a:pt x="1355" y="0"/>
                  <a:pt x="819" y="536"/>
                  <a:pt x="819" y="1229"/>
                </a:cubicBezTo>
                <a:lnTo>
                  <a:pt x="819" y="7435"/>
                </a:lnTo>
                <a:lnTo>
                  <a:pt x="410" y="7435"/>
                </a:lnTo>
                <a:cubicBezTo>
                  <a:pt x="189" y="7435"/>
                  <a:pt x="0" y="7625"/>
                  <a:pt x="0" y="7845"/>
                </a:cubicBezTo>
                <a:lnTo>
                  <a:pt x="0" y="8664"/>
                </a:lnTo>
                <a:cubicBezTo>
                  <a:pt x="0" y="9326"/>
                  <a:pt x="536" y="9893"/>
                  <a:pt x="1260" y="9893"/>
                </a:cubicBezTo>
                <a:lnTo>
                  <a:pt x="11436" y="9893"/>
                </a:lnTo>
                <a:cubicBezTo>
                  <a:pt x="12129" y="9893"/>
                  <a:pt x="12665" y="9326"/>
                  <a:pt x="12665" y="8664"/>
                </a:cubicBezTo>
                <a:lnTo>
                  <a:pt x="12665" y="7845"/>
                </a:lnTo>
                <a:cubicBezTo>
                  <a:pt x="12634" y="7593"/>
                  <a:pt x="12444" y="7435"/>
                  <a:pt x="12224" y="7435"/>
                </a:cubicBezTo>
                <a:lnTo>
                  <a:pt x="11814" y="7435"/>
                </a:lnTo>
                <a:lnTo>
                  <a:pt x="11814" y="1229"/>
                </a:lnTo>
                <a:cubicBezTo>
                  <a:pt x="11814" y="536"/>
                  <a:pt x="11247" y="0"/>
                  <a:pt x="10586" y="0"/>
                </a:cubicBezTo>
                <a:close/>
              </a:path>
            </a:pathLst>
          </a:custGeom>
          <a:solidFill>
            <a:srgbClr val="5F7D95">
              <a:alpha val="22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8" name="Google Shape;1098;p49"/>
          <p:cNvSpPr txBox="1">
            <a:spLocks noGrp="1"/>
          </p:cNvSpPr>
          <p:nvPr>
            <p:ph type="title" idx="4"/>
          </p:nvPr>
        </p:nvSpPr>
        <p:spPr>
          <a:xfrm>
            <a:off x="1758799" y="699248"/>
            <a:ext cx="8674400" cy="789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id-ID" dirty="0"/>
              <a:t>Growth Penjualan dan </a:t>
            </a:r>
            <a:r>
              <a:rPr lang="id-ID" i="1" dirty="0"/>
              <a:t>Revenue</a:t>
            </a:r>
            <a:endParaRPr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6A9A49D-2B19-420D-9718-85D06DE2CBE6}"/>
              </a:ext>
            </a:extLst>
          </p:cNvPr>
          <p:cNvSpPr txBox="1"/>
          <p:nvPr/>
        </p:nvSpPr>
        <p:spPr>
          <a:xfrm>
            <a:off x="972969" y="1720840"/>
            <a:ext cx="1024605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id-ID" sz="2400" b="0" i="0" dirty="0">
                <a:solidFill>
                  <a:schemeClr val="bg1"/>
                </a:solidFill>
                <a:effectLst/>
                <a:latin typeface="Poppins" panose="00000500000000000000" pitchFamily="2" charset="0"/>
              </a:rPr>
              <a:t>Berdasarkan analisis total penjualan dan total pendapatan. Untuk menghitung pertumbuhan penjualan dapat menggunakan perhitungan :</a:t>
            </a:r>
          </a:p>
          <a:p>
            <a:pPr marL="0" indent="0" algn="ctr">
              <a:buNone/>
            </a:pPr>
            <a:endParaRPr lang="id-ID" sz="2400" b="0" i="0" dirty="0">
              <a:solidFill>
                <a:schemeClr val="bg1"/>
              </a:solidFill>
              <a:effectLst/>
              <a:latin typeface="Poppins" panose="00000500000000000000" pitchFamily="2" charset="0"/>
            </a:endParaRPr>
          </a:p>
          <a:p>
            <a:pPr algn="ctr"/>
            <a:r>
              <a:rPr lang="en-US" sz="2400" b="0" i="0" dirty="0">
                <a:solidFill>
                  <a:schemeClr val="bg1"/>
                </a:solidFill>
                <a:effectLst/>
                <a:latin typeface="Poppins" panose="00000500000000000000" pitchFamily="2" charset="0"/>
              </a:rPr>
              <a:t>%Growth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Poppins" panose="00000500000000000000" pitchFamily="2" charset="0"/>
              </a:rPr>
              <a:t>Penjualan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Poppins" panose="00000500000000000000" pitchFamily="2" charset="0"/>
              </a:rPr>
              <a:t> = (6717 – 8694)/8694 = -22%</a:t>
            </a:r>
          </a:p>
          <a:p>
            <a:pPr algn="ctr"/>
            <a:r>
              <a:rPr lang="en-US" sz="2400" b="0" i="0" dirty="0">
                <a:solidFill>
                  <a:schemeClr val="bg1"/>
                </a:solidFill>
                <a:effectLst/>
                <a:latin typeface="Poppins" panose="00000500000000000000" pitchFamily="2" charset="0"/>
              </a:rPr>
              <a:t>%Growth Revenue = (607548320 – 799579310)/ 799579310 = -24%</a:t>
            </a:r>
          </a:p>
          <a:p>
            <a:pPr marL="0" indent="0" algn="ctr">
              <a:buNone/>
            </a:pPr>
            <a:endParaRPr lang="id-ID" sz="2400" dirty="0">
              <a:solidFill>
                <a:schemeClr val="bg1"/>
              </a:solidFill>
              <a:latin typeface="Poppins" panose="00000500000000000000" pitchFamily="2" charset="0"/>
            </a:endParaRPr>
          </a:p>
          <a:p>
            <a:pPr marL="0" indent="0" algn="ctr">
              <a:buNone/>
            </a:pPr>
            <a:r>
              <a:rPr lang="id-ID" sz="2400" dirty="0">
                <a:solidFill>
                  <a:schemeClr val="bg1"/>
                </a:solidFill>
                <a:latin typeface="Poppins" panose="00000500000000000000" pitchFamily="2" charset="0"/>
              </a:rPr>
              <a:t>Berdasarkan hasil perhitungan dapat diketahui terjadi penurunan 22% untuk </a:t>
            </a:r>
            <a:r>
              <a:rPr lang="id-ID" sz="2400" i="1" dirty="0">
                <a:solidFill>
                  <a:schemeClr val="bg1"/>
                </a:solidFill>
                <a:latin typeface="Poppins" panose="00000500000000000000" pitchFamily="2" charset="0"/>
              </a:rPr>
              <a:t>Growth </a:t>
            </a:r>
            <a:r>
              <a:rPr lang="id-ID" sz="2400" dirty="0">
                <a:solidFill>
                  <a:schemeClr val="bg1"/>
                </a:solidFill>
                <a:latin typeface="Poppins" panose="00000500000000000000" pitchFamily="2" charset="0"/>
              </a:rPr>
              <a:t>Penjualan dan 24% untuk </a:t>
            </a:r>
            <a:r>
              <a:rPr lang="id-ID" sz="2400" i="1" dirty="0">
                <a:solidFill>
                  <a:schemeClr val="bg1"/>
                </a:solidFill>
                <a:latin typeface="Poppins" panose="00000500000000000000" pitchFamily="2" charset="0"/>
              </a:rPr>
              <a:t>Growth Revenue </a:t>
            </a:r>
            <a:endParaRPr lang="id-ID" sz="2400" dirty="0">
              <a:solidFill>
                <a:schemeClr val="bg1"/>
              </a:solidFill>
              <a:latin typeface="Poppins" panose="00000500000000000000" pitchFamily="2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1026;p43">
            <a:extLst>
              <a:ext uri="{FF2B5EF4-FFF2-40B4-BE49-F238E27FC236}">
                <a16:creationId xmlns:a16="http://schemas.microsoft.com/office/drawing/2014/main" id="{0ABE9CF3-7A32-42B4-8FCE-371409736721}"/>
              </a:ext>
            </a:extLst>
          </p:cNvPr>
          <p:cNvGrpSpPr/>
          <p:nvPr/>
        </p:nvGrpSpPr>
        <p:grpSpPr>
          <a:xfrm>
            <a:off x="6881245" y="1535874"/>
            <a:ext cx="5112753" cy="4212467"/>
            <a:chOff x="5090400" y="1381750"/>
            <a:chExt cx="2815200" cy="2380003"/>
          </a:xfrm>
        </p:grpSpPr>
        <p:sp>
          <p:nvSpPr>
            <p:cNvPr id="39" name="Google Shape;1027;p43">
              <a:extLst>
                <a:ext uri="{FF2B5EF4-FFF2-40B4-BE49-F238E27FC236}">
                  <a16:creationId xmlns:a16="http://schemas.microsoft.com/office/drawing/2014/main" id="{5B171800-E999-4A52-98EC-0D2D17C8B480}"/>
                </a:ext>
              </a:extLst>
            </p:cNvPr>
            <p:cNvSpPr/>
            <p:nvPr/>
          </p:nvSpPr>
          <p:spPr>
            <a:xfrm>
              <a:off x="5983950" y="3355103"/>
              <a:ext cx="1028100" cy="364800"/>
            </a:xfrm>
            <a:prstGeom prst="rect">
              <a:avLst/>
            </a:prstGeom>
            <a:solidFill>
              <a:schemeClr val="dk1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028;p43">
              <a:extLst>
                <a:ext uri="{FF2B5EF4-FFF2-40B4-BE49-F238E27FC236}">
                  <a16:creationId xmlns:a16="http://schemas.microsoft.com/office/drawing/2014/main" id="{EECBFBCB-1D77-4190-8C7B-D48091114CD7}"/>
                </a:ext>
              </a:extLst>
            </p:cNvPr>
            <p:cNvSpPr/>
            <p:nvPr/>
          </p:nvSpPr>
          <p:spPr>
            <a:xfrm>
              <a:off x="5090850" y="1381750"/>
              <a:ext cx="2814300" cy="2021100"/>
            </a:xfrm>
            <a:prstGeom prst="rect">
              <a:avLst/>
            </a:prstGeom>
            <a:solidFill>
              <a:schemeClr val="dk1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029;p43">
              <a:extLst>
                <a:ext uri="{FF2B5EF4-FFF2-40B4-BE49-F238E27FC236}">
                  <a16:creationId xmlns:a16="http://schemas.microsoft.com/office/drawing/2014/main" id="{808DA75B-5EFB-421D-9109-CE814452F536}"/>
                </a:ext>
              </a:extLst>
            </p:cNvPr>
            <p:cNvSpPr/>
            <p:nvPr/>
          </p:nvSpPr>
          <p:spPr>
            <a:xfrm>
              <a:off x="5090400" y="3127925"/>
              <a:ext cx="2815200" cy="274800"/>
            </a:xfrm>
            <a:prstGeom prst="rect">
              <a:avLst/>
            </a:prstGeom>
            <a:solidFill>
              <a:schemeClr val="lt2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030;p43">
              <a:extLst>
                <a:ext uri="{FF2B5EF4-FFF2-40B4-BE49-F238E27FC236}">
                  <a16:creationId xmlns:a16="http://schemas.microsoft.com/office/drawing/2014/main" id="{1BE8EE23-99F1-432E-8479-9A5B463E4815}"/>
                </a:ext>
              </a:extLst>
            </p:cNvPr>
            <p:cNvSpPr/>
            <p:nvPr/>
          </p:nvSpPr>
          <p:spPr>
            <a:xfrm>
              <a:off x="6430650" y="3197975"/>
              <a:ext cx="134700" cy="134700"/>
            </a:xfrm>
            <a:prstGeom prst="rect">
              <a:avLst/>
            </a:prstGeom>
            <a:solidFill>
              <a:schemeClr val="dk1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031;p43">
              <a:extLst>
                <a:ext uri="{FF2B5EF4-FFF2-40B4-BE49-F238E27FC236}">
                  <a16:creationId xmlns:a16="http://schemas.microsoft.com/office/drawing/2014/main" id="{86685BC2-EB38-49B2-9D59-E9B895B079C3}"/>
                </a:ext>
              </a:extLst>
            </p:cNvPr>
            <p:cNvSpPr/>
            <p:nvPr/>
          </p:nvSpPr>
          <p:spPr>
            <a:xfrm>
              <a:off x="5929800" y="3694853"/>
              <a:ext cx="1136400" cy="66900"/>
            </a:xfrm>
            <a:prstGeom prst="rect">
              <a:avLst/>
            </a:prstGeom>
            <a:solidFill>
              <a:schemeClr val="lt2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0" name="Google Shape;1220;p54"/>
          <p:cNvGrpSpPr/>
          <p:nvPr/>
        </p:nvGrpSpPr>
        <p:grpSpPr>
          <a:xfrm>
            <a:off x="1387057" y="2359237"/>
            <a:ext cx="498019" cy="501832"/>
            <a:chOff x="-31809525" y="3192625"/>
            <a:chExt cx="290650" cy="292875"/>
          </a:xfrm>
        </p:grpSpPr>
        <p:sp>
          <p:nvSpPr>
            <p:cNvPr id="1221" name="Google Shape;1221;p54"/>
            <p:cNvSpPr/>
            <p:nvPr/>
          </p:nvSpPr>
          <p:spPr>
            <a:xfrm>
              <a:off x="-31767775" y="3192625"/>
              <a:ext cx="204800" cy="153600"/>
            </a:xfrm>
            <a:custGeom>
              <a:avLst/>
              <a:gdLst/>
              <a:ahLst/>
              <a:cxnLst/>
              <a:rect l="l" t="t" r="r" b="b"/>
              <a:pathLst>
                <a:path w="8192" h="6144" extrusionOk="0">
                  <a:moveTo>
                    <a:pt x="4096" y="0"/>
                  </a:moveTo>
                  <a:cubicBezTo>
                    <a:pt x="2206" y="0"/>
                    <a:pt x="662" y="1544"/>
                    <a:pt x="662" y="3434"/>
                  </a:cubicBezTo>
                  <a:lnTo>
                    <a:pt x="662" y="3497"/>
                  </a:lnTo>
                  <a:cubicBezTo>
                    <a:pt x="252" y="3655"/>
                    <a:pt x="0" y="4033"/>
                    <a:pt x="0" y="4442"/>
                  </a:cubicBezTo>
                  <a:lnTo>
                    <a:pt x="0" y="5136"/>
                  </a:lnTo>
                  <a:cubicBezTo>
                    <a:pt x="0" y="5671"/>
                    <a:pt x="473" y="6144"/>
                    <a:pt x="1009" y="6144"/>
                  </a:cubicBezTo>
                  <a:cubicBezTo>
                    <a:pt x="1135" y="6144"/>
                    <a:pt x="1261" y="6112"/>
                    <a:pt x="1387" y="6081"/>
                  </a:cubicBezTo>
                  <a:lnTo>
                    <a:pt x="1387" y="3403"/>
                  </a:lnTo>
                  <a:cubicBezTo>
                    <a:pt x="1387" y="1891"/>
                    <a:pt x="2584" y="630"/>
                    <a:pt x="4096" y="630"/>
                  </a:cubicBezTo>
                  <a:cubicBezTo>
                    <a:pt x="5577" y="630"/>
                    <a:pt x="6806" y="1891"/>
                    <a:pt x="6806" y="3403"/>
                  </a:cubicBezTo>
                  <a:lnTo>
                    <a:pt x="6806" y="6081"/>
                  </a:lnTo>
                  <a:cubicBezTo>
                    <a:pt x="6932" y="6112"/>
                    <a:pt x="7058" y="6144"/>
                    <a:pt x="7152" y="6144"/>
                  </a:cubicBezTo>
                  <a:cubicBezTo>
                    <a:pt x="7719" y="6144"/>
                    <a:pt x="8192" y="5671"/>
                    <a:pt x="8192" y="5136"/>
                  </a:cubicBezTo>
                  <a:lnTo>
                    <a:pt x="8192" y="4442"/>
                  </a:lnTo>
                  <a:cubicBezTo>
                    <a:pt x="8192" y="4033"/>
                    <a:pt x="7908" y="3623"/>
                    <a:pt x="7530" y="3497"/>
                  </a:cubicBezTo>
                  <a:lnTo>
                    <a:pt x="7530" y="3434"/>
                  </a:lnTo>
                  <a:cubicBezTo>
                    <a:pt x="7467" y="1576"/>
                    <a:pt x="5986" y="0"/>
                    <a:pt x="40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222" name="Google Shape;1222;p54"/>
            <p:cNvSpPr/>
            <p:nvPr/>
          </p:nvSpPr>
          <p:spPr>
            <a:xfrm>
              <a:off x="-31715000" y="3244600"/>
              <a:ext cx="101625" cy="52450"/>
            </a:xfrm>
            <a:custGeom>
              <a:avLst/>
              <a:gdLst/>
              <a:ahLst/>
              <a:cxnLst/>
              <a:rect l="l" t="t" r="r" b="b"/>
              <a:pathLst>
                <a:path w="4065" h="2098" extrusionOk="0">
                  <a:moveTo>
                    <a:pt x="1702" y="1"/>
                  </a:moveTo>
                  <a:cubicBezTo>
                    <a:pt x="756" y="1"/>
                    <a:pt x="0" y="757"/>
                    <a:pt x="0" y="1702"/>
                  </a:cubicBezTo>
                  <a:lnTo>
                    <a:pt x="0" y="2080"/>
                  </a:lnTo>
                  <a:lnTo>
                    <a:pt x="1229" y="2080"/>
                  </a:lnTo>
                  <a:cubicBezTo>
                    <a:pt x="1418" y="2080"/>
                    <a:pt x="1765" y="2080"/>
                    <a:pt x="1891" y="1985"/>
                  </a:cubicBezTo>
                  <a:cubicBezTo>
                    <a:pt x="1922" y="1954"/>
                    <a:pt x="1985" y="1828"/>
                    <a:pt x="1985" y="1765"/>
                  </a:cubicBezTo>
                  <a:cubicBezTo>
                    <a:pt x="1985" y="1544"/>
                    <a:pt x="2143" y="1387"/>
                    <a:pt x="2332" y="1387"/>
                  </a:cubicBezTo>
                  <a:cubicBezTo>
                    <a:pt x="2521" y="1387"/>
                    <a:pt x="2678" y="1544"/>
                    <a:pt x="2678" y="1765"/>
                  </a:cubicBezTo>
                  <a:cubicBezTo>
                    <a:pt x="2678" y="1828"/>
                    <a:pt x="2678" y="1954"/>
                    <a:pt x="2773" y="1985"/>
                  </a:cubicBezTo>
                  <a:cubicBezTo>
                    <a:pt x="2836" y="2069"/>
                    <a:pt x="3025" y="2097"/>
                    <a:pt x="3237" y="2097"/>
                  </a:cubicBezTo>
                  <a:cubicBezTo>
                    <a:pt x="3343" y="2097"/>
                    <a:pt x="3455" y="2090"/>
                    <a:pt x="3560" y="2080"/>
                  </a:cubicBezTo>
                  <a:lnTo>
                    <a:pt x="4064" y="2080"/>
                  </a:lnTo>
                  <a:lnTo>
                    <a:pt x="4064" y="1702"/>
                  </a:lnTo>
                  <a:cubicBezTo>
                    <a:pt x="4064" y="757"/>
                    <a:pt x="3308" y="1"/>
                    <a:pt x="23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223" name="Google Shape;1223;p54"/>
            <p:cNvSpPr/>
            <p:nvPr/>
          </p:nvSpPr>
          <p:spPr>
            <a:xfrm>
              <a:off x="-31716575" y="3308400"/>
              <a:ext cx="102400" cy="73275"/>
            </a:xfrm>
            <a:custGeom>
              <a:avLst/>
              <a:gdLst/>
              <a:ahLst/>
              <a:cxnLst/>
              <a:rect l="l" t="t" r="r" b="b"/>
              <a:pathLst>
                <a:path w="4096" h="2931" extrusionOk="0">
                  <a:moveTo>
                    <a:pt x="2395" y="1"/>
                  </a:moveTo>
                  <a:cubicBezTo>
                    <a:pt x="2080" y="221"/>
                    <a:pt x="1639" y="221"/>
                    <a:pt x="1197" y="221"/>
                  </a:cubicBezTo>
                  <a:lnTo>
                    <a:pt x="0" y="221"/>
                  </a:lnTo>
                  <a:lnTo>
                    <a:pt x="0" y="883"/>
                  </a:lnTo>
                  <a:cubicBezTo>
                    <a:pt x="0" y="2048"/>
                    <a:pt x="914" y="2930"/>
                    <a:pt x="2048" y="2930"/>
                  </a:cubicBezTo>
                  <a:cubicBezTo>
                    <a:pt x="3182" y="2930"/>
                    <a:pt x="4096" y="2048"/>
                    <a:pt x="4096" y="883"/>
                  </a:cubicBezTo>
                  <a:lnTo>
                    <a:pt x="4096" y="221"/>
                  </a:lnTo>
                  <a:lnTo>
                    <a:pt x="3403" y="221"/>
                  </a:lnTo>
                  <a:cubicBezTo>
                    <a:pt x="3025" y="221"/>
                    <a:pt x="2678" y="190"/>
                    <a:pt x="23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224" name="Google Shape;1224;p54"/>
            <p:cNvSpPr/>
            <p:nvPr/>
          </p:nvSpPr>
          <p:spPr>
            <a:xfrm>
              <a:off x="-31809525" y="3386375"/>
              <a:ext cx="290650" cy="99125"/>
            </a:xfrm>
            <a:custGeom>
              <a:avLst/>
              <a:gdLst/>
              <a:ahLst/>
              <a:cxnLst/>
              <a:rect l="l" t="t" r="r" b="b"/>
              <a:pathLst>
                <a:path w="11626" h="3965" extrusionOk="0">
                  <a:moveTo>
                    <a:pt x="2092" y="0"/>
                  </a:moveTo>
                  <a:cubicBezTo>
                    <a:pt x="1962" y="0"/>
                    <a:pt x="1828" y="63"/>
                    <a:pt x="1765" y="190"/>
                  </a:cubicBezTo>
                  <a:lnTo>
                    <a:pt x="1355" y="1072"/>
                  </a:lnTo>
                  <a:lnTo>
                    <a:pt x="316" y="1229"/>
                  </a:lnTo>
                  <a:cubicBezTo>
                    <a:pt x="190" y="1229"/>
                    <a:pt x="95" y="1355"/>
                    <a:pt x="64" y="1481"/>
                  </a:cubicBezTo>
                  <a:cubicBezTo>
                    <a:pt x="1" y="1607"/>
                    <a:pt x="64" y="1765"/>
                    <a:pt x="127" y="1828"/>
                  </a:cubicBezTo>
                  <a:lnTo>
                    <a:pt x="883" y="2552"/>
                  </a:lnTo>
                  <a:lnTo>
                    <a:pt x="725" y="3561"/>
                  </a:lnTo>
                  <a:cubicBezTo>
                    <a:pt x="694" y="3687"/>
                    <a:pt x="757" y="3844"/>
                    <a:pt x="851" y="3876"/>
                  </a:cubicBezTo>
                  <a:cubicBezTo>
                    <a:pt x="903" y="3928"/>
                    <a:pt x="965" y="3951"/>
                    <a:pt x="1031" y="3951"/>
                  </a:cubicBezTo>
                  <a:cubicBezTo>
                    <a:pt x="1085" y="3951"/>
                    <a:pt x="1141" y="3935"/>
                    <a:pt x="1198" y="3907"/>
                  </a:cubicBezTo>
                  <a:lnTo>
                    <a:pt x="2112" y="3435"/>
                  </a:lnTo>
                  <a:lnTo>
                    <a:pt x="2994" y="3907"/>
                  </a:lnTo>
                  <a:cubicBezTo>
                    <a:pt x="3046" y="3947"/>
                    <a:pt x="3099" y="3964"/>
                    <a:pt x="3152" y="3964"/>
                  </a:cubicBezTo>
                  <a:cubicBezTo>
                    <a:pt x="3225" y="3964"/>
                    <a:pt x="3298" y="3930"/>
                    <a:pt x="3372" y="3876"/>
                  </a:cubicBezTo>
                  <a:cubicBezTo>
                    <a:pt x="3466" y="3813"/>
                    <a:pt x="3529" y="3687"/>
                    <a:pt x="3466" y="3561"/>
                  </a:cubicBezTo>
                  <a:lnTo>
                    <a:pt x="3309" y="2552"/>
                  </a:lnTo>
                  <a:lnTo>
                    <a:pt x="4002" y="1891"/>
                  </a:lnTo>
                  <a:lnTo>
                    <a:pt x="4663" y="2552"/>
                  </a:lnTo>
                  <a:lnTo>
                    <a:pt x="4506" y="3561"/>
                  </a:lnTo>
                  <a:cubicBezTo>
                    <a:pt x="4474" y="3687"/>
                    <a:pt x="4537" y="3844"/>
                    <a:pt x="4632" y="3876"/>
                  </a:cubicBezTo>
                  <a:cubicBezTo>
                    <a:pt x="4684" y="3928"/>
                    <a:pt x="4746" y="3951"/>
                    <a:pt x="4811" y="3951"/>
                  </a:cubicBezTo>
                  <a:cubicBezTo>
                    <a:pt x="4865" y="3951"/>
                    <a:pt x="4922" y="3935"/>
                    <a:pt x="4978" y="3907"/>
                  </a:cubicBezTo>
                  <a:lnTo>
                    <a:pt x="5892" y="3435"/>
                  </a:lnTo>
                  <a:lnTo>
                    <a:pt x="6774" y="3907"/>
                  </a:lnTo>
                  <a:cubicBezTo>
                    <a:pt x="6827" y="3947"/>
                    <a:pt x="6880" y="3964"/>
                    <a:pt x="6933" y="3964"/>
                  </a:cubicBezTo>
                  <a:cubicBezTo>
                    <a:pt x="7006" y="3964"/>
                    <a:pt x="7079" y="3930"/>
                    <a:pt x="7152" y="3876"/>
                  </a:cubicBezTo>
                  <a:cubicBezTo>
                    <a:pt x="7247" y="3813"/>
                    <a:pt x="7310" y="3687"/>
                    <a:pt x="7247" y="3561"/>
                  </a:cubicBezTo>
                  <a:lnTo>
                    <a:pt x="7089" y="2552"/>
                  </a:lnTo>
                  <a:lnTo>
                    <a:pt x="7782" y="1891"/>
                  </a:lnTo>
                  <a:lnTo>
                    <a:pt x="8444" y="2552"/>
                  </a:lnTo>
                  <a:lnTo>
                    <a:pt x="8286" y="3561"/>
                  </a:lnTo>
                  <a:cubicBezTo>
                    <a:pt x="8255" y="3687"/>
                    <a:pt x="8318" y="3844"/>
                    <a:pt x="8413" y="3876"/>
                  </a:cubicBezTo>
                  <a:cubicBezTo>
                    <a:pt x="8465" y="3928"/>
                    <a:pt x="8526" y="3951"/>
                    <a:pt x="8592" y="3951"/>
                  </a:cubicBezTo>
                  <a:cubicBezTo>
                    <a:pt x="8646" y="3951"/>
                    <a:pt x="8702" y="3935"/>
                    <a:pt x="8759" y="3907"/>
                  </a:cubicBezTo>
                  <a:lnTo>
                    <a:pt x="9673" y="3435"/>
                  </a:lnTo>
                  <a:lnTo>
                    <a:pt x="10555" y="3907"/>
                  </a:lnTo>
                  <a:cubicBezTo>
                    <a:pt x="10608" y="3947"/>
                    <a:pt x="10660" y="3964"/>
                    <a:pt x="10713" y="3964"/>
                  </a:cubicBezTo>
                  <a:cubicBezTo>
                    <a:pt x="10786" y="3964"/>
                    <a:pt x="10860" y="3930"/>
                    <a:pt x="10933" y="3876"/>
                  </a:cubicBezTo>
                  <a:cubicBezTo>
                    <a:pt x="11027" y="3813"/>
                    <a:pt x="11090" y="3687"/>
                    <a:pt x="11027" y="3561"/>
                  </a:cubicBezTo>
                  <a:lnTo>
                    <a:pt x="10870" y="2552"/>
                  </a:lnTo>
                  <a:lnTo>
                    <a:pt x="11626" y="1828"/>
                  </a:lnTo>
                  <a:cubicBezTo>
                    <a:pt x="11532" y="1702"/>
                    <a:pt x="11595" y="1607"/>
                    <a:pt x="11532" y="1481"/>
                  </a:cubicBezTo>
                  <a:cubicBezTo>
                    <a:pt x="11500" y="1355"/>
                    <a:pt x="11374" y="1292"/>
                    <a:pt x="11279" y="1229"/>
                  </a:cubicBezTo>
                  <a:lnTo>
                    <a:pt x="10240" y="1072"/>
                  </a:lnTo>
                  <a:lnTo>
                    <a:pt x="9799" y="190"/>
                  </a:lnTo>
                  <a:cubicBezTo>
                    <a:pt x="9751" y="63"/>
                    <a:pt x="9625" y="0"/>
                    <a:pt x="9495" y="0"/>
                  </a:cubicBezTo>
                  <a:cubicBezTo>
                    <a:pt x="9366" y="0"/>
                    <a:pt x="9232" y="63"/>
                    <a:pt x="9169" y="190"/>
                  </a:cubicBezTo>
                  <a:lnTo>
                    <a:pt x="8759" y="1072"/>
                  </a:lnTo>
                  <a:lnTo>
                    <a:pt x="7782" y="1229"/>
                  </a:lnTo>
                  <a:cubicBezTo>
                    <a:pt x="7719" y="1229"/>
                    <a:pt x="7688" y="1292"/>
                    <a:pt x="7656" y="1292"/>
                  </a:cubicBezTo>
                  <a:cubicBezTo>
                    <a:pt x="7593" y="1229"/>
                    <a:pt x="7562" y="1229"/>
                    <a:pt x="7530" y="1229"/>
                  </a:cubicBezTo>
                  <a:lnTo>
                    <a:pt x="6554" y="1072"/>
                  </a:lnTo>
                  <a:lnTo>
                    <a:pt x="6113" y="190"/>
                  </a:lnTo>
                  <a:cubicBezTo>
                    <a:pt x="6050" y="63"/>
                    <a:pt x="5924" y="0"/>
                    <a:pt x="5798" y="0"/>
                  </a:cubicBezTo>
                  <a:cubicBezTo>
                    <a:pt x="5672" y="0"/>
                    <a:pt x="5546" y="63"/>
                    <a:pt x="5483" y="190"/>
                  </a:cubicBezTo>
                  <a:lnTo>
                    <a:pt x="5041" y="1072"/>
                  </a:lnTo>
                  <a:lnTo>
                    <a:pt x="4065" y="1229"/>
                  </a:lnTo>
                  <a:cubicBezTo>
                    <a:pt x="4033" y="1229"/>
                    <a:pt x="4002" y="1292"/>
                    <a:pt x="3939" y="1292"/>
                  </a:cubicBezTo>
                  <a:cubicBezTo>
                    <a:pt x="3907" y="1229"/>
                    <a:pt x="3876" y="1229"/>
                    <a:pt x="3813" y="1229"/>
                  </a:cubicBezTo>
                  <a:lnTo>
                    <a:pt x="2836" y="1072"/>
                  </a:lnTo>
                  <a:lnTo>
                    <a:pt x="2395" y="190"/>
                  </a:lnTo>
                  <a:cubicBezTo>
                    <a:pt x="2348" y="63"/>
                    <a:pt x="2222" y="0"/>
                    <a:pt x="20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grpSp>
        <p:nvGrpSpPr>
          <p:cNvPr id="1225" name="Google Shape;1225;p54"/>
          <p:cNvGrpSpPr/>
          <p:nvPr/>
        </p:nvGrpSpPr>
        <p:grpSpPr>
          <a:xfrm>
            <a:off x="1398516" y="4395877"/>
            <a:ext cx="475101" cy="500075"/>
            <a:chOff x="-33277650" y="3226875"/>
            <a:chExt cx="277275" cy="291850"/>
          </a:xfrm>
        </p:grpSpPr>
        <p:sp>
          <p:nvSpPr>
            <p:cNvPr id="1226" name="Google Shape;1226;p54"/>
            <p:cNvSpPr/>
            <p:nvPr/>
          </p:nvSpPr>
          <p:spPr>
            <a:xfrm>
              <a:off x="-33071300" y="3440725"/>
              <a:ext cx="33100" cy="33900"/>
            </a:xfrm>
            <a:custGeom>
              <a:avLst/>
              <a:gdLst/>
              <a:ahLst/>
              <a:cxnLst/>
              <a:rect l="l" t="t" r="r" b="b"/>
              <a:pathLst>
                <a:path w="1324" h="1356" extrusionOk="0">
                  <a:moveTo>
                    <a:pt x="662" y="0"/>
                  </a:moveTo>
                  <a:cubicBezTo>
                    <a:pt x="284" y="0"/>
                    <a:pt x="1" y="315"/>
                    <a:pt x="1" y="693"/>
                  </a:cubicBezTo>
                  <a:cubicBezTo>
                    <a:pt x="1" y="1040"/>
                    <a:pt x="284" y="1355"/>
                    <a:pt x="662" y="1355"/>
                  </a:cubicBezTo>
                  <a:cubicBezTo>
                    <a:pt x="1040" y="1355"/>
                    <a:pt x="1324" y="1040"/>
                    <a:pt x="1324" y="693"/>
                  </a:cubicBezTo>
                  <a:cubicBezTo>
                    <a:pt x="1324" y="315"/>
                    <a:pt x="1040" y="0"/>
                    <a:pt x="6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227" name="Google Shape;1227;p54"/>
            <p:cNvSpPr/>
            <p:nvPr/>
          </p:nvSpPr>
          <p:spPr>
            <a:xfrm>
              <a:off x="-33157925" y="3227275"/>
              <a:ext cx="17350" cy="103200"/>
            </a:xfrm>
            <a:custGeom>
              <a:avLst/>
              <a:gdLst/>
              <a:ahLst/>
              <a:cxnLst/>
              <a:rect l="l" t="t" r="r" b="b"/>
              <a:pathLst>
                <a:path w="694" h="4128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4128"/>
                  </a:lnTo>
                  <a:cubicBezTo>
                    <a:pt x="95" y="4096"/>
                    <a:pt x="221" y="4096"/>
                    <a:pt x="347" y="4096"/>
                  </a:cubicBezTo>
                  <a:cubicBezTo>
                    <a:pt x="473" y="4096"/>
                    <a:pt x="567" y="4096"/>
                    <a:pt x="693" y="4128"/>
                  </a:cubicBezTo>
                  <a:lnTo>
                    <a:pt x="693" y="347"/>
                  </a:ln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228" name="Google Shape;1228;p54"/>
            <p:cNvSpPr/>
            <p:nvPr/>
          </p:nvSpPr>
          <p:spPr>
            <a:xfrm>
              <a:off x="-33175250" y="3347650"/>
              <a:ext cx="51200" cy="51350"/>
            </a:xfrm>
            <a:custGeom>
              <a:avLst/>
              <a:gdLst/>
              <a:ahLst/>
              <a:cxnLst/>
              <a:rect l="l" t="t" r="r" b="b"/>
              <a:pathLst>
                <a:path w="2048" h="2054" extrusionOk="0">
                  <a:moveTo>
                    <a:pt x="938" y="0"/>
                  </a:moveTo>
                  <a:cubicBezTo>
                    <a:pt x="417" y="0"/>
                    <a:pt x="0" y="451"/>
                    <a:pt x="0" y="1014"/>
                  </a:cubicBezTo>
                  <a:cubicBezTo>
                    <a:pt x="0" y="1549"/>
                    <a:pt x="473" y="2054"/>
                    <a:pt x="1040" y="2054"/>
                  </a:cubicBezTo>
                  <a:cubicBezTo>
                    <a:pt x="1575" y="2054"/>
                    <a:pt x="2048" y="1581"/>
                    <a:pt x="2048" y="1014"/>
                  </a:cubicBezTo>
                  <a:cubicBezTo>
                    <a:pt x="2048" y="447"/>
                    <a:pt x="1575" y="6"/>
                    <a:pt x="1040" y="6"/>
                  </a:cubicBezTo>
                  <a:cubicBezTo>
                    <a:pt x="1006" y="2"/>
                    <a:pt x="972" y="0"/>
                    <a:pt x="9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229" name="Google Shape;1229;p54"/>
            <p:cNvSpPr/>
            <p:nvPr/>
          </p:nvSpPr>
          <p:spPr>
            <a:xfrm>
              <a:off x="-33224875" y="3404500"/>
              <a:ext cx="159900" cy="114225"/>
            </a:xfrm>
            <a:custGeom>
              <a:avLst/>
              <a:gdLst/>
              <a:ahLst/>
              <a:cxnLst/>
              <a:rect l="l" t="t" r="r" b="b"/>
              <a:pathLst>
                <a:path w="6396" h="4569" extrusionOk="0">
                  <a:moveTo>
                    <a:pt x="1954" y="0"/>
                  </a:moveTo>
                  <a:lnTo>
                    <a:pt x="0" y="2520"/>
                  </a:lnTo>
                  <a:lnTo>
                    <a:pt x="0" y="4222"/>
                  </a:lnTo>
                  <a:cubicBezTo>
                    <a:pt x="0" y="4411"/>
                    <a:pt x="158" y="4568"/>
                    <a:pt x="347" y="4568"/>
                  </a:cubicBezTo>
                  <a:lnTo>
                    <a:pt x="3781" y="4568"/>
                  </a:lnTo>
                  <a:cubicBezTo>
                    <a:pt x="3970" y="4568"/>
                    <a:pt x="4127" y="4411"/>
                    <a:pt x="4127" y="4222"/>
                  </a:cubicBezTo>
                  <a:lnTo>
                    <a:pt x="4127" y="3875"/>
                  </a:lnTo>
                  <a:lnTo>
                    <a:pt x="5136" y="3875"/>
                  </a:lnTo>
                  <a:cubicBezTo>
                    <a:pt x="5577" y="3844"/>
                    <a:pt x="6018" y="3718"/>
                    <a:pt x="6396" y="3434"/>
                  </a:cubicBezTo>
                  <a:cubicBezTo>
                    <a:pt x="5986" y="3277"/>
                    <a:pt x="5608" y="2930"/>
                    <a:pt x="5514" y="2489"/>
                  </a:cubicBezTo>
                  <a:lnTo>
                    <a:pt x="4442" y="2489"/>
                  </a:lnTo>
                  <a:cubicBezTo>
                    <a:pt x="3497" y="2489"/>
                    <a:pt x="2741" y="1733"/>
                    <a:pt x="2741" y="788"/>
                  </a:cubicBezTo>
                  <a:lnTo>
                    <a:pt x="2741" y="410"/>
                  </a:lnTo>
                  <a:cubicBezTo>
                    <a:pt x="2426" y="315"/>
                    <a:pt x="2206" y="189"/>
                    <a:pt x="19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230" name="Google Shape;1230;p54"/>
            <p:cNvSpPr/>
            <p:nvPr/>
          </p:nvSpPr>
          <p:spPr>
            <a:xfrm>
              <a:off x="-33141400" y="3312350"/>
              <a:ext cx="127625" cy="138625"/>
            </a:xfrm>
            <a:custGeom>
              <a:avLst/>
              <a:gdLst/>
              <a:ahLst/>
              <a:cxnLst/>
              <a:rect l="l" t="t" r="r" b="b"/>
              <a:pathLst>
                <a:path w="5105" h="5545" extrusionOk="0">
                  <a:moveTo>
                    <a:pt x="4128" y="0"/>
                  </a:moveTo>
                  <a:lnTo>
                    <a:pt x="694" y="662"/>
                  </a:lnTo>
                  <a:lnTo>
                    <a:pt x="694" y="1040"/>
                  </a:lnTo>
                  <a:cubicBezTo>
                    <a:pt x="1103" y="1355"/>
                    <a:pt x="1387" y="1827"/>
                    <a:pt x="1387" y="2426"/>
                  </a:cubicBezTo>
                  <a:cubicBezTo>
                    <a:pt x="1387" y="3245"/>
                    <a:pt x="788" y="3938"/>
                    <a:pt x="1" y="4127"/>
                  </a:cubicBezTo>
                  <a:lnTo>
                    <a:pt x="1" y="4505"/>
                  </a:lnTo>
                  <a:cubicBezTo>
                    <a:pt x="1" y="5072"/>
                    <a:pt x="473" y="5545"/>
                    <a:pt x="1009" y="5545"/>
                  </a:cubicBezTo>
                  <a:lnTo>
                    <a:pt x="2080" y="5545"/>
                  </a:lnTo>
                  <a:cubicBezTo>
                    <a:pt x="2238" y="4946"/>
                    <a:pt x="2742" y="4505"/>
                    <a:pt x="3372" y="4505"/>
                  </a:cubicBezTo>
                  <a:cubicBezTo>
                    <a:pt x="3624" y="4505"/>
                    <a:pt x="3844" y="4600"/>
                    <a:pt x="4065" y="4726"/>
                  </a:cubicBezTo>
                  <a:lnTo>
                    <a:pt x="4065" y="4127"/>
                  </a:lnTo>
                  <a:lnTo>
                    <a:pt x="4128" y="4127"/>
                  </a:lnTo>
                  <a:cubicBezTo>
                    <a:pt x="4443" y="4064"/>
                    <a:pt x="4758" y="3938"/>
                    <a:pt x="4916" y="3655"/>
                  </a:cubicBezTo>
                  <a:cubicBezTo>
                    <a:pt x="5105" y="3340"/>
                    <a:pt x="5105" y="2993"/>
                    <a:pt x="4947" y="2678"/>
                  </a:cubicBezTo>
                  <a:lnTo>
                    <a:pt x="4128" y="1008"/>
                  </a:lnTo>
                  <a:lnTo>
                    <a:pt x="41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231" name="Google Shape;1231;p54"/>
            <p:cNvSpPr/>
            <p:nvPr/>
          </p:nvSpPr>
          <p:spPr>
            <a:xfrm>
              <a:off x="-33122500" y="3226875"/>
              <a:ext cx="122125" cy="83925"/>
            </a:xfrm>
            <a:custGeom>
              <a:avLst/>
              <a:gdLst/>
              <a:ahLst/>
              <a:cxnLst/>
              <a:rect l="l" t="t" r="r" b="b"/>
              <a:pathLst>
                <a:path w="4885" h="3357" extrusionOk="0">
                  <a:moveTo>
                    <a:pt x="3376" y="1"/>
                  </a:moveTo>
                  <a:cubicBezTo>
                    <a:pt x="3025" y="1"/>
                    <a:pt x="2679" y="143"/>
                    <a:pt x="2427" y="426"/>
                  </a:cubicBezTo>
                  <a:lnTo>
                    <a:pt x="2143" y="678"/>
                  </a:lnTo>
                  <a:lnTo>
                    <a:pt x="1" y="678"/>
                  </a:lnTo>
                  <a:lnTo>
                    <a:pt x="1" y="3356"/>
                  </a:lnTo>
                  <a:lnTo>
                    <a:pt x="4191" y="2537"/>
                  </a:lnTo>
                  <a:lnTo>
                    <a:pt x="4349" y="2379"/>
                  </a:lnTo>
                  <a:cubicBezTo>
                    <a:pt x="4884" y="1844"/>
                    <a:pt x="4884" y="962"/>
                    <a:pt x="4349" y="426"/>
                  </a:cubicBezTo>
                  <a:cubicBezTo>
                    <a:pt x="4081" y="143"/>
                    <a:pt x="3726" y="1"/>
                    <a:pt x="33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232" name="Google Shape;1232;p54"/>
            <p:cNvSpPr/>
            <p:nvPr/>
          </p:nvSpPr>
          <p:spPr>
            <a:xfrm>
              <a:off x="-33277650" y="3245400"/>
              <a:ext cx="102400" cy="198500"/>
            </a:xfrm>
            <a:custGeom>
              <a:avLst/>
              <a:gdLst/>
              <a:ahLst/>
              <a:cxnLst/>
              <a:rect l="l" t="t" r="r" b="b"/>
              <a:pathLst>
                <a:path w="4096" h="7940" extrusionOk="0">
                  <a:moveTo>
                    <a:pt x="4096" y="0"/>
                  </a:moveTo>
                  <a:cubicBezTo>
                    <a:pt x="1828" y="95"/>
                    <a:pt x="0" y="1985"/>
                    <a:pt x="0" y="4316"/>
                  </a:cubicBezTo>
                  <a:cubicBezTo>
                    <a:pt x="0" y="5766"/>
                    <a:pt x="757" y="7120"/>
                    <a:pt x="1954" y="7939"/>
                  </a:cubicBezTo>
                  <a:lnTo>
                    <a:pt x="3592" y="5829"/>
                  </a:lnTo>
                  <a:cubicBezTo>
                    <a:pt x="3466" y="5576"/>
                    <a:pt x="3434" y="5356"/>
                    <a:pt x="3434" y="5104"/>
                  </a:cubicBezTo>
                  <a:cubicBezTo>
                    <a:pt x="3434" y="4568"/>
                    <a:pt x="3718" y="4033"/>
                    <a:pt x="4096" y="3718"/>
                  </a:cubicBezTo>
                  <a:lnTo>
                    <a:pt x="40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1233" name="Google Shape;1233;p54"/>
          <p:cNvSpPr/>
          <p:nvPr/>
        </p:nvSpPr>
        <p:spPr>
          <a:xfrm>
            <a:off x="7477767" y="-357067"/>
            <a:ext cx="1076400" cy="1076400"/>
          </a:xfrm>
          <a:prstGeom prst="ellipse">
            <a:avLst/>
          </a:prstGeom>
          <a:gradFill>
            <a:gsLst>
              <a:gs pos="0">
                <a:schemeClr val="dk2"/>
              </a:gs>
              <a:gs pos="65000">
                <a:schemeClr val="accent1"/>
              </a:gs>
              <a:gs pos="100000">
                <a:schemeClr val="lt2"/>
              </a:gs>
            </a:gsLst>
            <a:lin ang="1890073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1D2D3A2-C406-4CAE-9BC2-D766B44BF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8917" y="386496"/>
            <a:ext cx="8145901" cy="789600"/>
          </a:xfrm>
        </p:spPr>
        <p:txBody>
          <a:bodyPr/>
          <a:lstStyle/>
          <a:p>
            <a:pPr algn="ctr"/>
            <a:r>
              <a:rPr lang="id-ID" sz="3600" b="0" i="0" dirty="0">
                <a:effectLst/>
                <a:latin typeface="Poppins" panose="00000500000000000000" pitchFamily="2" charset="0"/>
              </a:rPr>
              <a:t>Apakah jumlah customers xyz.com semakin bertambah?</a:t>
            </a:r>
            <a:br>
              <a:rPr lang="id-ID" sz="3600" b="0" i="0" dirty="0">
                <a:effectLst/>
                <a:latin typeface="Poppins" panose="00000500000000000000" pitchFamily="2" charset="0"/>
              </a:rPr>
            </a:br>
            <a:endParaRPr lang="id-ID" sz="36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805BD3F-1C90-4C99-8967-C8A20D6BCB49}"/>
              </a:ext>
            </a:extLst>
          </p:cNvPr>
          <p:cNvSpPr txBox="1"/>
          <p:nvPr/>
        </p:nvSpPr>
        <p:spPr>
          <a:xfrm>
            <a:off x="1089707" y="3995065"/>
            <a:ext cx="51564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d-ID" dirty="0">
                <a:solidFill>
                  <a:schemeClr val="bg1"/>
                </a:solidFill>
              </a:rPr>
              <a:t>Didapatkan Total </a:t>
            </a:r>
            <a:r>
              <a:rPr lang="id-ID" i="1" dirty="0">
                <a:solidFill>
                  <a:schemeClr val="bg1"/>
                </a:solidFill>
              </a:rPr>
              <a:t>Customers </a:t>
            </a:r>
            <a:r>
              <a:rPr lang="id-ID" dirty="0">
                <a:solidFill>
                  <a:schemeClr val="bg1"/>
                </a:solidFill>
              </a:rPr>
              <a:t>Januari – Juni 2004, berdasarkan hasil query dapat diketahui adanya penurunan </a:t>
            </a:r>
            <a:r>
              <a:rPr lang="id-ID" i="1" dirty="0">
                <a:solidFill>
                  <a:schemeClr val="bg1"/>
                </a:solidFill>
              </a:rPr>
              <a:t> </a:t>
            </a:r>
            <a:r>
              <a:rPr lang="id-ID" dirty="0">
                <a:solidFill>
                  <a:schemeClr val="bg1"/>
                </a:solidFill>
              </a:rPr>
              <a:t>pelanggan dari quarter 1 ke quarter 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F824B27-BF3C-4DE9-946A-97CD678D5FB6}"/>
              </a:ext>
            </a:extLst>
          </p:cNvPr>
          <p:cNvSpPr txBox="1"/>
          <p:nvPr/>
        </p:nvSpPr>
        <p:spPr>
          <a:xfrm>
            <a:off x="939574" y="1777488"/>
            <a:ext cx="3082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Dengan memasukan query :</a:t>
            </a:r>
          </a:p>
        </p:txBody>
      </p:sp>
      <p:grpSp>
        <p:nvGrpSpPr>
          <p:cNvPr id="44" name="Google Shape;1032;p43">
            <a:extLst>
              <a:ext uri="{FF2B5EF4-FFF2-40B4-BE49-F238E27FC236}">
                <a16:creationId xmlns:a16="http://schemas.microsoft.com/office/drawing/2014/main" id="{32505B21-4C16-4F6C-A299-489E0B54FB8B}"/>
              </a:ext>
            </a:extLst>
          </p:cNvPr>
          <p:cNvGrpSpPr/>
          <p:nvPr/>
        </p:nvGrpSpPr>
        <p:grpSpPr>
          <a:xfrm rot="16200000">
            <a:off x="2929581" y="82126"/>
            <a:ext cx="1474883" cy="5804406"/>
            <a:chOff x="1772117" y="1163998"/>
            <a:chExt cx="1747800" cy="2815471"/>
          </a:xfrm>
        </p:grpSpPr>
        <p:sp>
          <p:nvSpPr>
            <p:cNvPr id="45" name="Google Shape;1033;p43">
              <a:extLst>
                <a:ext uri="{FF2B5EF4-FFF2-40B4-BE49-F238E27FC236}">
                  <a16:creationId xmlns:a16="http://schemas.microsoft.com/office/drawing/2014/main" id="{DF0E9D1A-FB79-4BCF-B4A0-09443F491C2B}"/>
                </a:ext>
              </a:extLst>
            </p:cNvPr>
            <p:cNvSpPr/>
            <p:nvPr/>
          </p:nvSpPr>
          <p:spPr>
            <a:xfrm>
              <a:off x="1772117" y="1164869"/>
              <a:ext cx="1747800" cy="2814600"/>
            </a:xfrm>
            <a:prstGeom prst="rect">
              <a:avLst/>
            </a:prstGeom>
            <a:solidFill>
              <a:schemeClr val="dk1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2B2B2D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46" name="Google Shape;1034;p43">
              <a:extLst>
                <a:ext uri="{FF2B5EF4-FFF2-40B4-BE49-F238E27FC236}">
                  <a16:creationId xmlns:a16="http://schemas.microsoft.com/office/drawing/2014/main" id="{33E35469-B274-4D62-93B0-42CAD1779996}"/>
                </a:ext>
              </a:extLst>
            </p:cNvPr>
            <p:cNvGrpSpPr/>
            <p:nvPr/>
          </p:nvGrpSpPr>
          <p:grpSpPr>
            <a:xfrm>
              <a:off x="2121134" y="1163998"/>
              <a:ext cx="1049700" cy="193800"/>
              <a:chOff x="2121134" y="1164071"/>
              <a:chExt cx="1049700" cy="193800"/>
            </a:xfrm>
          </p:grpSpPr>
          <p:sp>
            <p:nvSpPr>
              <p:cNvPr id="47" name="Google Shape;1035;p43">
                <a:extLst>
                  <a:ext uri="{FF2B5EF4-FFF2-40B4-BE49-F238E27FC236}">
                    <a16:creationId xmlns:a16="http://schemas.microsoft.com/office/drawing/2014/main" id="{521BCE79-11D7-4729-AB46-426BEA0B70B2}"/>
                  </a:ext>
                </a:extLst>
              </p:cNvPr>
              <p:cNvSpPr/>
              <p:nvPr/>
            </p:nvSpPr>
            <p:spPr>
              <a:xfrm>
                <a:off x="2121134" y="1164071"/>
                <a:ext cx="1049700" cy="19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2B2B2D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8" name="Google Shape;1036;p43">
                <a:extLst>
                  <a:ext uri="{FF2B5EF4-FFF2-40B4-BE49-F238E27FC236}">
                    <a16:creationId xmlns:a16="http://schemas.microsoft.com/office/drawing/2014/main" id="{C904A946-5133-46FE-A4AA-D5208AF76760}"/>
                  </a:ext>
                </a:extLst>
              </p:cNvPr>
              <p:cNvSpPr/>
              <p:nvPr/>
            </p:nvSpPr>
            <p:spPr>
              <a:xfrm>
                <a:off x="2605778" y="1220764"/>
                <a:ext cx="80400" cy="80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2B2B2D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35067E77-E350-4144-B2F8-42A424F096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2201" y="2584990"/>
            <a:ext cx="5283667" cy="762763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8BD88A87-208D-46A9-91D5-48F58352E3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0470" y="1895653"/>
            <a:ext cx="4656698" cy="2371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469217"/>
      </p:ext>
    </p:extLst>
  </p:cSld>
  <p:clrMapOvr>
    <a:masterClrMapping/>
  </p:clrMapOvr>
</p:sld>
</file>

<file path=ppt/theme/theme1.xml><?xml version="1.0" encoding="utf-8"?>
<a:theme xmlns:a="http://schemas.openxmlformats.org/drawingml/2006/main" name="Project Achievement Portfolio by Slidesgo">
  <a:themeElements>
    <a:clrScheme name="Simple Light">
      <a:dk1>
        <a:srgbClr val="2B2B2D"/>
      </a:dk1>
      <a:lt1>
        <a:srgbClr val="FFFFFF"/>
      </a:lt1>
      <a:dk2>
        <a:srgbClr val="F57620"/>
      </a:dk2>
      <a:lt2>
        <a:srgbClr val="66D9BC"/>
      </a:lt2>
      <a:accent1>
        <a:srgbClr val="FAA87D"/>
      </a:accent1>
      <a:accent2>
        <a:srgbClr val="2FB08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1237</TotalTime>
  <Words>767</Words>
  <Application>Microsoft Office PowerPoint</Application>
  <PresentationFormat>Widescreen</PresentationFormat>
  <Paragraphs>61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Be Vietnam</vt:lpstr>
      <vt:lpstr>Calibri</vt:lpstr>
      <vt:lpstr>Fredoka One</vt:lpstr>
      <vt:lpstr>Palanquin Dark</vt:lpstr>
      <vt:lpstr>Poppins</vt:lpstr>
      <vt:lpstr>Roboto Condensed Light</vt:lpstr>
      <vt:lpstr>Project Achievement Portfolio by Slidesgo</vt:lpstr>
      <vt:lpstr>Project Data Analysis for B2B Retail: Customer Analytics Report</vt:lpstr>
      <vt:lpstr>Pendahuluan</vt:lpstr>
      <vt:lpstr>Indikator Analisis</vt:lpstr>
      <vt:lpstr>Tentang Data Set</vt:lpstr>
      <vt:lpstr>Entity Relationship Diagram</vt:lpstr>
      <vt:lpstr>Bagaimana pertumbuhan penjualan saat ini? </vt:lpstr>
      <vt:lpstr>Bagaimana Segmentasi total pengeluaran tiap region ? </vt:lpstr>
      <vt:lpstr>Growth Penjualan dan Revenue</vt:lpstr>
      <vt:lpstr>Apakah jumlah customers xyz.com semakin bertambah? </vt:lpstr>
      <vt:lpstr>Seberapa banyak customers tersebut yang sudah melakukan transaksi? </vt:lpstr>
      <vt:lpstr>Category produk apa saja yang paling banyak di-order oleh customers di Quarter-2? </vt:lpstr>
      <vt:lpstr>Seberapa banyak customers tersebut yang sudah melakukan transaksi? </vt:lpstr>
      <vt:lpstr>Kesimpulan</vt:lpstr>
      <vt:lpstr>THANKS!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Data Analysis for B2B Retail: Customer Analytics Report</dc:title>
  <dc:creator>USER</dc:creator>
  <cp:lastModifiedBy>USER</cp:lastModifiedBy>
  <cp:revision>48</cp:revision>
  <dcterms:created xsi:type="dcterms:W3CDTF">2022-04-18T08:29:32Z</dcterms:created>
  <dcterms:modified xsi:type="dcterms:W3CDTF">2022-04-30T20:22:59Z</dcterms:modified>
</cp:coreProperties>
</file>