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84250"/>
          </a:xfrm>
        </p:spPr>
        <p:txBody>
          <a:bodyPr/>
          <a:lstStyle/>
          <a:p>
            <a:pPr algn="ctr"/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4‑Month Flutter App Development Course</a:t>
            </a:r>
            <a:endParaRPr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887595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Course Pre-requisites</a:t>
            </a: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This course is designed for anyone whether you’ve never written a single line of code or you already have some basic programming knowledge. We’ll start from the very basics and guide you step-by-step until you can confidently build and publish your own Flutter apps.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Course </a:t>
            </a: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Format: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This Course is designed for  complete tenure of 16 weeks so students can learn from start to mastery the develpment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12 weeks Paradigm</a:t>
            </a: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Flutter &amp; Dart fundamentals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with local and realtime databases and also a backend apis or firebase integration in apps.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400">
                <a:solidFill>
                  <a:srgbClr val="323232"/>
                </a:solidFill>
                <a:latin typeface="Calibri" panose="020F0502020204030204"/>
              </a:defRPr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Last 4 weeks: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One complete app project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built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Phase 1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Consist of 3 weeks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Learn the Fundamentals: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Start from scratch with Dart variables, data types, operators, control flow, and syntax basics.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Master Core Concepts: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Understand functions, collections, object-oriented programming, async/await, and error handling.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Hands-On Practice: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Apply each topic through guided coding exercises, quizzes, and small assignments to reinforce learning.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Build Confidence: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Complete weekly mini-projects that combine multiple concepts, preparing you for real Flutter development.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399665" y="6271895"/>
            <a:ext cx="3265170" cy="473710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Training Month 1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Phase 2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Consist of 1 weeks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Smart Code Completion: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Use AI-powered assistants to suggest and finish incomplete code snippets in real time.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Bug Detection: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Automatically identify logical and syntax errors before running your app.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Instant Fixes: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Get AI-generated suggestions to correct bugs and optimize code performance.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Learning Support: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Understand why changes are needed through AI explanations and code comments.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2383790" y="6271895"/>
            <a:ext cx="3265170" cy="473710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Training Month 1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Phase 3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0"/>
            <a:ext cx="8229600" cy="462724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Consist of 6</a:t>
            </a:r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weeks </a:t>
            </a:r>
            <a:endParaRPr lang="en-US" sz="18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1800" b="1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Framework Usage: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Learn how Flutter provides a robust framework to build apps efficiently with reusable components.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Modular App Building: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Develop apps in manageable chunks (widgets) for better organization and scalability.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State Management: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Master techniques like setState, Provider, and Riverpod to handle and update app data seamlessly.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Animations &amp; Extensions: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Enhance apps with smooth animations, and integrate powerful plugins and packages to add extra features.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Local &amp; Realtime Databases: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Local &amp; real time databses must e integrated in this phase for funcional apps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383790" y="6271895"/>
            <a:ext cx="3265170" cy="473710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Training Month 2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Phase 4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Consist of 4 weeks </a:t>
            </a:r>
            <a:endParaRPr lang="en-US" sz="18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1800" b="1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 b="1"/>
              <a:t>Backend Integration:</a:t>
            </a:r>
            <a:r>
              <a:rPr lang="en-US" altLang="en-US" sz="1800"/>
              <a:t> Connect Flutter apps with server-side systems to handle data storage and processing.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 b="1"/>
              <a:t>API Integration:</a:t>
            </a:r>
            <a:r>
              <a:rPr lang="en-US" altLang="en-US" sz="1800"/>
              <a:t> Use RESTful APIs or GraphQL to send and receive data between the app and backend services.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 b="1"/>
              <a:t>Firebase Integration:</a:t>
            </a:r>
            <a:r>
              <a:rPr lang="en-US" altLang="en-US" sz="1800"/>
              <a:t> Implement Firebase for authentication, real-time database, cloud storage, and push notifications.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 b="1"/>
              <a:t>Seamless Data Flow:</a:t>
            </a:r>
            <a:r>
              <a:rPr lang="en-US" altLang="en-US" sz="1800"/>
              <a:t> Ensure smooth communication between frontend and backend for reliable app performance.</a:t>
            </a:r>
            <a:endParaRPr lang="en-US" altLang="en-US" sz="1800"/>
          </a:p>
        </p:txBody>
      </p:sp>
      <p:sp>
        <p:nvSpPr>
          <p:cNvPr id="5" name="Flowchart: Alternate Process 4"/>
          <p:cNvSpPr/>
          <p:nvPr/>
        </p:nvSpPr>
        <p:spPr>
          <a:xfrm>
            <a:off x="2383790" y="6271895"/>
            <a:ext cx="3265170" cy="473710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Training Month 4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Phase 5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Consists of 2 weeks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Frontend &amp; UX: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Build responsive, accessible Flutter UIs with modular widgets, polished animations, and smooth navigation for great user experience.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Backend &amp; APIs: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Design and connect to server-side logic (REST/GraphQL), implement authentication, business rules, and secure API endpoints.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Data &amp; Persistence: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Integrate databases (Firestore, sqflite, Hive), handle syncing, caching, migrations, and backups for reliable data storage.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Ecosystem &amp; Delivery: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Use packages/plugins, testing (unit/widget/integration), CI/CD, performance profiling, and app store release practices for production-ready apps.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2115" y="628205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Training Month 4</a:t>
            </a:r>
            <a:endParaRPr lang="en-US" altLang="zh-CN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Training Coverage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65"/>
            <a:ext cx="8229600" cy="3875405"/>
          </a:xfrm>
        </p:spPr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Assignments: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Practical tasks to apply learned concepts in real scenarios.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Quizzes: 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Short tests to reinforce understanding and track progress.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Top Scoring: 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Recognition or rewards for students achieving the best performance.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Complete App Development Course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Reach out for this course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Email: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khalidzia2023@gmail.com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Whatsapp: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+92 (319) 5256417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Presentation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Bodoni MT Poster Compressed</vt:lpstr>
      <vt:lpstr>Wingdings</vt:lpstr>
      <vt:lpstr>Orange Waves</vt:lpstr>
      <vt:lpstr>4‑Month Flutter App Development Course</vt:lpstr>
      <vt:lpstr>Goals &amp; Outcomes</vt:lpstr>
      <vt:lpstr>Course Structure</vt:lpstr>
      <vt:lpstr>Month 1 — Dart &amp; Flutter Basics</vt:lpstr>
      <vt:lpstr>Month 2 — Core Flutter Features</vt:lpstr>
      <vt:lpstr>Month 3 — Intermediate Topics &amp; Tools</vt:lpstr>
      <vt:lpstr>Month 4 — Final Project: Task Management App</vt:lpstr>
      <vt:lpstr>Tools &amp;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home</cp:lastModifiedBy>
  <cp:revision>2</cp:revision>
  <dcterms:created xsi:type="dcterms:W3CDTF">2013-01-27T09:14:00Z</dcterms:created>
  <dcterms:modified xsi:type="dcterms:W3CDTF">2025-08-12T11:25:57Z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01ADAFAB872846529B9D70D12F3C255E_12</vt:lpwstr>
  </property>
  <property fmtid="{D5CDD505-2E9C-101B-9397-08002B2CF9AE}" pid="3" name="KSOProductBuildVer">
    <vt:lpwstr>1033-12.2.0.22222</vt:lpwstr>
  </property>
</Properties>
</file>