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E0"/>
    <a:srgbClr val="EEF91A"/>
    <a:srgbClr val="FAFDCF"/>
    <a:srgbClr val="FEFFBB"/>
    <a:srgbClr val="39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6FEDA9-29B0-4709-BA24-5EA0D18F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6F4AAB5A-DAA9-45AF-A019-784A85E1E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3C13048-A45E-453C-8695-733AB9DE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60C92EF-08F4-4540-8CFF-AEDDD4CE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E493D2B-56F0-4E1C-AC67-562A28DB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199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384D06-DE92-4E5C-8CF4-0B549CDC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B9FCC07-4C2D-4DBE-9B69-F40C16D1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8F3D8C8-1B79-40A0-BA85-6C3CC89F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1744AEB-89FD-4FB2-B427-3D3BA41E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33CBFE9-B8E6-4034-95AE-DDA253A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9300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8221DDA-1792-4D18-B52C-E2FA3894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6D620CB3-E8BC-45A6-A5E4-EB818567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611B7C5-CE40-421E-A206-9C2C05A1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AC4F237-60B6-4DC9-BA79-C0AA13C1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C8D5A74-5FB6-4946-A6BD-9820FC46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DEDF93-8C31-4418-BAC9-CC3A1089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3DB5F0A-8232-4F1C-BEA3-3B59011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3E8991E-DAA7-4433-8551-57A74DA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0FD40D-D555-48E8-8FF7-598E159D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8972DD4-64AB-4297-96DC-518A3DB6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475C05-9057-4D37-9B5C-00AAFFB4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C8CFEF1-EA4F-4400-B1F9-9F9536A6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E0F14BD-879C-4256-8BD2-9E5ED0C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98D0E79-E92B-4632-B22E-942628F1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119E216-EC1D-4225-8E19-AD06428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556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ED7133C-5832-4FDF-AFDE-934B6015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2BED8D0-6780-4EFE-BA1D-1E5FDF20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2AFD523C-90ED-4113-A0F8-E5ED3740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3CD47F6-6FA8-439A-A7EE-EFFB4E2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A799520-C8F3-4426-9C1D-68543D0B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295C93E-0C2B-4690-8DC5-31662189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6807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4B74655-9A3D-4229-B045-6DB319D3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BAD5C05-5072-4BC2-906C-C5C5C047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07842252-FD5E-4B30-BBE7-8DE3D9DD4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F8B366F-0F7C-42EB-9269-0C673E2C4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7C9AD6A-C60E-400B-A3D2-4E23C251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BFCF0F6-C343-4D6A-912B-0BFDE22C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7E551C6E-2217-4A39-9899-E76DED4C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1E0E94A0-AEB3-42A1-AD1F-768B0A92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802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0087CC9-31E8-434A-A76D-B658148F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5ED117D-39B1-4937-9DA1-02A13B1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727ACD85-BD17-4F31-BAE9-61FAF6AE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63B85F5E-CC5E-449E-BE27-0C888256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964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1FAE4B5-21EC-46E4-AD18-C64F4D09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69D535E0-0A46-4113-B563-8011B1C8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EE25B4B-79CE-403D-AC0C-D76760CD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3489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0BC1DF7-4DF0-46C7-BD9C-E25AA501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9E6B06-B0B6-4645-A10E-27DE11E1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169EA18-12BF-4B37-B230-60B1D8C12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79BEB410-A8B7-4D12-BC2A-CE65EFCE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255AC13-53CF-43B2-9263-8F3CF35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F181A5E-2E60-4853-B1E1-9BE6A46F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0215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132715-DFC0-44B8-BB0C-2B5708FE7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07DE4E7-9813-450E-A304-401CD53CF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194BC597-5C5B-49A4-8F4F-3487D1553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567A800-39AB-4B18-93D2-C8F8091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0FC665E4-44C1-4D6A-A963-6354E3C9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AB15F77-A7AA-465C-930B-9E796DD8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79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4AE859B9-89F2-4142-ADA8-2F7E626E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0DE0597-A0DD-470B-A08B-90CD8AB34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2B78F33-C5FA-428A-B907-F810F685D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B3692-2DC2-4210-B88B-026E3E9CCF10}" type="datetimeFigureOut">
              <a:rPr lang="ar-SA" smtClean="0"/>
              <a:t>08/04/42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5E2A5B9-1D70-4976-B435-AC5833C3D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73DCC49-6ABF-4276-A9E3-C59B4AA54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8445-92A0-4580-8EBA-A5DCDB340C61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510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>
            <a:extLst>
              <a:ext uri="{FF2B5EF4-FFF2-40B4-BE49-F238E27FC236}">
                <a16:creationId xmlns:a16="http://schemas.microsoft.com/office/drawing/2014/main" id="{DD4E7899-1A84-45EE-AC71-411B7C023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669" y="1257012"/>
            <a:ext cx="3972101" cy="2416761"/>
          </a:xfrm>
          <a:prstGeom prst="rect">
            <a:avLst/>
          </a:prstGeom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D963E34-8D7C-47D0-A1E7-8AD568615ABF}"/>
              </a:ext>
            </a:extLst>
          </p:cNvPr>
          <p:cNvSpPr txBox="1"/>
          <p:nvPr/>
        </p:nvSpPr>
        <p:spPr>
          <a:xfrm>
            <a:off x="4842363" y="3673773"/>
            <a:ext cx="6097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977A5"/>
                </a:solidFill>
                <a:latin typeface="Consolas" panose="020B0609020204030204" pitchFamily="49" charset="0"/>
              </a:rPr>
              <a:t>#3977A5</a:t>
            </a:r>
            <a:endParaRPr lang="ar-SA" dirty="0">
              <a:solidFill>
                <a:srgbClr val="3977A5"/>
              </a:solidFill>
            </a:endParaRPr>
          </a:p>
          <a:p>
            <a:endParaRPr lang="en-US" b="0" i="0" dirty="0">
              <a:solidFill>
                <a:srgbClr val="3977A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977A5"/>
                </a:solidFill>
                <a:latin typeface="Consolas" panose="020B0609020204030204" pitchFamily="49" charset="0"/>
              </a:rPr>
              <a:t>#FEFDE0</a:t>
            </a:r>
            <a:endParaRPr lang="en-US" b="0" i="0" dirty="0">
              <a:solidFill>
                <a:srgbClr val="FEFFB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EEF91A"/>
                </a:solidFill>
                <a:latin typeface="Consolas" panose="020B0609020204030204" pitchFamily="49" charset="0"/>
              </a:rPr>
              <a:t>#EEF91A</a:t>
            </a:r>
          </a:p>
        </p:txBody>
      </p:sp>
    </p:spTree>
    <p:extLst>
      <p:ext uri="{BB962C8B-B14F-4D97-AF65-F5344CB8AC3E}">
        <p14:creationId xmlns:p14="http://schemas.microsoft.com/office/powerpoint/2010/main" val="204354238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</Words>
  <Application>Microsoft Office PowerPoint</Application>
  <PresentationFormat>شاشة عريضة</PresentationFormat>
  <Paragraphs>4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saba fadl</dc:creator>
  <cp:lastModifiedBy>saba fadl</cp:lastModifiedBy>
  <cp:revision>5</cp:revision>
  <dcterms:created xsi:type="dcterms:W3CDTF">2020-11-13T13:47:25Z</dcterms:created>
  <dcterms:modified xsi:type="dcterms:W3CDTF">2020-11-23T04:52:34Z</dcterms:modified>
</cp:coreProperties>
</file>