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65" r:id="rId2"/>
    <p:sldId id="256" r:id="rId3"/>
    <p:sldId id="257" r:id="rId4"/>
    <p:sldId id="258" r:id="rId5"/>
    <p:sldId id="259" r:id="rId6"/>
    <p:sldId id="262" r:id="rId7"/>
    <p:sldId id="261" r:id="rId8"/>
    <p:sldId id="266" r:id="rId9"/>
    <p:sldId id="267" r:id="rId10"/>
    <p:sldId id="268" r:id="rId11"/>
    <p:sldId id="269" r:id="rId12"/>
    <p:sldId id="263"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A25A2C2-B5E6-4B11-8386-848A1BFC596D}">
          <p14:sldIdLst>
            <p14:sldId id="265"/>
            <p14:sldId id="256"/>
          </p14:sldIdLst>
        </p14:section>
        <p14:section name="Untitled Section" id="{09F549DA-9592-48ED-91BE-0427C8A5D2EB}">
          <p14:sldIdLst>
            <p14:sldId id="257"/>
            <p14:sldId id="258"/>
            <p14:sldId id="259"/>
            <p14:sldId id="262"/>
            <p14:sldId id="261"/>
            <p14:sldId id="266"/>
            <p14:sldId id="267"/>
            <p14:sldId id="268"/>
            <p14:sldId id="269"/>
            <p14:sldId id="263"/>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4" autoAdjust="0"/>
    <p:restoredTop sz="94660"/>
  </p:normalViewPr>
  <p:slideViewPr>
    <p:cSldViewPr snapToGrid="0">
      <p:cViewPr>
        <p:scale>
          <a:sx n="79" d="100"/>
          <a:sy n="79" d="100"/>
        </p:scale>
        <p:origin x="125" y="22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18/5/colors/Iconchunking_neutralbg_accent5_2">
  <dgm:title val=""/>
  <dgm:desc val=""/>
  <dgm:catLst>
    <dgm:cat type="accent5" pri="15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a:alpha val="0"/>
      </a:schemeClr>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B04E47-035C-4958-AC3B-084CB60005B0}" type="doc">
      <dgm:prSet loTypeId="urn:microsoft.com/office/officeart/2018/2/layout/IconVerticalSolidList" loCatId="icon" qsTypeId="urn:microsoft.com/office/officeart/2005/8/quickstyle/simple1" qsCatId="simple" csTypeId="urn:microsoft.com/office/officeart/2018/5/colors/Iconchunking_neutralbg_accent5_2" csCatId="accent5" phldr="1"/>
      <dgm:spPr/>
      <dgm:t>
        <a:bodyPr/>
        <a:lstStyle/>
        <a:p>
          <a:endParaRPr lang="en-US"/>
        </a:p>
      </dgm:t>
    </dgm:pt>
    <dgm:pt modelId="{0AAA98DE-8E35-4BE5-99FE-5B648596E7F9}">
      <dgm:prSet/>
      <dgm:spPr/>
      <dgm:t>
        <a:bodyPr/>
        <a:lstStyle/>
        <a:p>
          <a:r>
            <a:rPr lang="en-US"/>
            <a:t>We will do digital marketing </a:t>
          </a:r>
          <a:r>
            <a:rPr lang="en-US" b="1"/>
            <a:t>till admissions</a:t>
          </a:r>
          <a:r>
            <a:rPr lang="en-US"/>
            <a:t>; In start we will go with slow speed with passage of time we will increase boosting speed, so that our pages can get enough reach which will help us before admissions so that we don’t have to start from zero. Only webinars will be once in a month.</a:t>
          </a:r>
        </a:p>
      </dgm:t>
    </dgm:pt>
    <dgm:pt modelId="{2231C31B-FEC1-47B7-B4D9-48227A31D60D}" type="parTrans" cxnId="{F6CE6976-F7BA-4A9D-8BEF-5A8DFCFCAA6C}">
      <dgm:prSet/>
      <dgm:spPr/>
      <dgm:t>
        <a:bodyPr/>
        <a:lstStyle/>
        <a:p>
          <a:endParaRPr lang="en-US"/>
        </a:p>
      </dgm:t>
    </dgm:pt>
    <dgm:pt modelId="{29A6C1AF-4299-4732-826A-1C066FD9F96A}" type="sibTrans" cxnId="{F6CE6976-F7BA-4A9D-8BEF-5A8DFCFCAA6C}">
      <dgm:prSet/>
      <dgm:spPr/>
      <dgm:t>
        <a:bodyPr/>
        <a:lstStyle/>
        <a:p>
          <a:endParaRPr lang="en-US"/>
        </a:p>
      </dgm:t>
    </dgm:pt>
    <dgm:pt modelId="{4FE4E034-4496-4FE5-B710-52DB32B06514}">
      <dgm:prSet/>
      <dgm:spPr/>
      <dgm:t>
        <a:bodyPr/>
        <a:lstStyle/>
        <a:p>
          <a:r>
            <a:rPr lang="en-US"/>
            <a:t>We are required </a:t>
          </a:r>
          <a:r>
            <a:rPr lang="en-US" b="1"/>
            <a:t>The Data of Alumni and FYPs Book from DSA </a:t>
          </a:r>
          <a:r>
            <a:rPr lang="en-US"/>
            <a:t>for their showcasing and we assure you that it will be kept confidential. Support from regarding department is also required for FYPs showcasing.</a:t>
          </a:r>
        </a:p>
      </dgm:t>
    </dgm:pt>
    <dgm:pt modelId="{38F89FA2-CD79-47C7-8FBD-004AD5E69011}" type="parTrans" cxnId="{B9209452-C499-440D-AD8A-A2250EF54A1F}">
      <dgm:prSet/>
      <dgm:spPr/>
      <dgm:t>
        <a:bodyPr/>
        <a:lstStyle/>
        <a:p>
          <a:endParaRPr lang="en-US"/>
        </a:p>
      </dgm:t>
    </dgm:pt>
    <dgm:pt modelId="{52CD6AF1-7BD4-4D19-A7A1-DD0B623F5D4B}" type="sibTrans" cxnId="{B9209452-C499-440D-AD8A-A2250EF54A1F}">
      <dgm:prSet/>
      <dgm:spPr/>
      <dgm:t>
        <a:bodyPr/>
        <a:lstStyle/>
        <a:p>
          <a:endParaRPr lang="en-US"/>
        </a:p>
      </dgm:t>
    </dgm:pt>
    <dgm:pt modelId="{B9055512-FA44-4B3F-9C80-94B1D42D6EA1}">
      <dgm:prSet/>
      <dgm:spPr/>
      <dgm:t>
        <a:bodyPr/>
        <a:lstStyle/>
        <a:p>
          <a:r>
            <a:rPr lang="en-US"/>
            <a:t>We need data about </a:t>
          </a:r>
          <a:r>
            <a:rPr lang="en-US" b="1"/>
            <a:t>IST achievements from IST </a:t>
          </a:r>
          <a:r>
            <a:rPr lang="en-US"/>
            <a:t>which will also be kept confidential.</a:t>
          </a:r>
        </a:p>
      </dgm:t>
    </dgm:pt>
    <dgm:pt modelId="{FA202B34-129F-49CB-8FAE-20B6990F6A86}" type="parTrans" cxnId="{AEB910D6-4D21-4F96-9D35-4D4B2C839A70}">
      <dgm:prSet/>
      <dgm:spPr/>
      <dgm:t>
        <a:bodyPr/>
        <a:lstStyle/>
        <a:p>
          <a:endParaRPr lang="en-US"/>
        </a:p>
      </dgm:t>
    </dgm:pt>
    <dgm:pt modelId="{61C74B7D-AFD9-4C3A-893A-F8489555BD3B}" type="sibTrans" cxnId="{AEB910D6-4D21-4F96-9D35-4D4B2C839A70}">
      <dgm:prSet/>
      <dgm:spPr/>
      <dgm:t>
        <a:bodyPr/>
        <a:lstStyle/>
        <a:p>
          <a:endParaRPr lang="en-US"/>
        </a:p>
      </dgm:t>
    </dgm:pt>
    <dgm:pt modelId="{D6C2E24E-9CE8-4334-A32D-41AF7764CA63}">
      <dgm:prSet/>
      <dgm:spPr/>
      <dgm:t>
        <a:bodyPr/>
        <a:lstStyle/>
        <a:p>
          <a:r>
            <a:rPr lang="en-US"/>
            <a:t>For webinars we need all </a:t>
          </a:r>
          <a:r>
            <a:rPr lang="en-US" b="1"/>
            <a:t>departments faculty member </a:t>
          </a:r>
          <a:r>
            <a:rPr lang="en-US"/>
            <a:t>for answering the students at other colleges about the programs which we are offering. </a:t>
          </a:r>
        </a:p>
      </dgm:t>
    </dgm:pt>
    <dgm:pt modelId="{BBBEB955-45AF-4F9E-A117-4E0F2F28B949}" type="parTrans" cxnId="{1BE9EAF4-30E0-4AAC-89ED-1288760AB640}">
      <dgm:prSet/>
      <dgm:spPr/>
      <dgm:t>
        <a:bodyPr/>
        <a:lstStyle/>
        <a:p>
          <a:endParaRPr lang="en-US"/>
        </a:p>
      </dgm:t>
    </dgm:pt>
    <dgm:pt modelId="{BCF1E410-2F41-4595-B883-CD98FEBF758B}" type="sibTrans" cxnId="{1BE9EAF4-30E0-4AAC-89ED-1288760AB640}">
      <dgm:prSet/>
      <dgm:spPr/>
      <dgm:t>
        <a:bodyPr/>
        <a:lstStyle/>
        <a:p>
          <a:endParaRPr lang="en-US"/>
        </a:p>
      </dgm:t>
    </dgm:pt>
    <dgm:pt modelId="{D1E0C01A-D9C1-4A44-8C14-300FE7D7871C}">
      <dgm:prSet/>
      <dgm:spPr/>
      <dgm:t>
        <a:bodyPr/>
        <a:lstStyle/>
        <a:p>
          <a:r>
            <a:rPr lang="en-US"/>
            <a:t>For boosting our pages, </a:t>
          </a:r>
          <a:r>
            <a:rPr lang="en-US" b="1"/>
            <a:t>we need financial help from IST depending upon boosting we required it will vary.</a:t>
          </a:r>
          <a:endParaRPr lang="en-US"/>
        </a:p>
      </dgm:t>
    </dgm:pt>
    <dgm:pt modelId="{06607EA6-8E0B-45AB-B73C-0D96C427E147}" type="parTrans" cxnId="{02A12408-86BB-433B-8E00-0600441286AC}">
      <dgm:prSet/>
      <dgm:spPr/>
      <dgm:t>
        <a:bodyPr/>
        <a:lstStyle/>
        <a:p>
          <a:endParaRPr lang="en-US"/>
        </a:p>
      </dgm:t>
    </dgm:pt>
    <dgm:pt modelId="{C976A5D4-B2E7-4978-9CB8-896CDD93EF29}" type="sibTrans" cxnId="{02A12408-86BB-433B-8E00-0600441286AC}">
      <dgm:prSet/>
      <dgm:spPr/>
      <dgm:t>
        <a:bodyPr/>
        <a:lstStyle/>
        <a:p>
          <a:endParaRPr lang="en-US"/>
        </a:p>
      </dgm:t>
    </dgm:pt>
    <dgm:pt modelId="{1B03FB98-35E1-4596-9168-0FE2AE44D661}" type="pres">
      <dgm:prSet presAssocID="{C0B04E47-035C-4958-AC3B-084CB60005B0}" presName="root" presStyleCnt="0">
        <dgm:presLayoutVars>
          <dgm:dir/>
          <dgm:resizeHandles val="exact"/>
        </dgm:presLayoutVars>
      </dgm:prSet>
      <dgm:spPr/>
    </dgm:pt>
    <dgm:pt modelId="{19AA19ED-3B81-4AC9-99A2-9B6A59150310}" type="pres">
      <dgm:prSet presAssocID="{0AAA98DE-8E35-4BE5-99FE-5B648596E7F9}" presName="compNode" presStyleCnt="0"/>
      <dgm:spPr/>
    </dgm:pt>
    <dgm:pt modelId="{0FA2FE2F-BDBC-48DA-A8A7-18618367CBD0}" type="pres">
      <dgm:prSet presAssocID="{0AAA98DE-8E35-4BE5-99FE-5B648596E7F9}" presName="bgRect" presStyleLbl="bgShp" presStyleIdx="0" presStyleCnt="5"/>
      <dgm:spPr/>
    </dgm:pt>
    <dgm:pt modelId="{741420C8-E1D3-4347-81A4-01EAC4AA3873}" type="pres">
      <dgm:prSet presAssocID="{0AAA98DE-8E35-4BE5-99FE-5B648596E7F9}"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siness Growth"/>
        </a:ext>
      </dgm:extLst>
    </dgm:pt>
    <dgm:pt modelId="{5031EBE5-3551-4DE5-BD89-5F5CE9BD721D}" type="pres">
      <dgm:prSet presAssocID="{0AAA98DE-8E35-4BE5-99FE-5B648596E7F9}" presName="spaceRect" presStyleCnt="0"/>
      <dgm:spPr/>
    </dgm:pt>
    <dgm:pt modelId="{206FB6FE-E585-4457-809D-B30134644E40}" type="pres">
      <dgm:prSet presAssocID="{0AAA98DE-8E35-4BE5-99FE-5B648596E7F9}" presName="parTx" presStyleLbl="revTx" presStyleIdx="0" presStyleCnt="5">
        <dgm:presLayoutVars>
          <dgm:chMax val="0"/>
          <dgm:chPref val="0"/>
        </dgm:presLayoutVars>
      </dgm:prSet>
      <dgm:spPr/>
    </dgm:pt>
    <dgm:pt modelId="{A2021B61-7CFA-4AE9-99A5-E32DE1BE95B8}" type="pres">
      <dgm:prSet presAssocID="{29A6C1AF-4299-4732-826A-1C066FD9F96A}" presName="sibTrans" presStyleCnt="0"/>
      <dgm:spPr/>
    </dgm:pt>
    <dgm:pt modelId="{02161407-C0B3-4D42-A02F-334A8917E3B8}" type="pres">
      <dgm:prSet presAssocID="{4FE4E034-4496-4FE5-B710-52DB32B06514}" presName="compNode" presStyleCnt="0"/>
      <dgm:spPr/>
    </dgm:pt>
    <dgm:pt modelId="{E12C8803-FB9D-4450-AADE-1935D246FE64}" type="pres">
      <dgm:prSet presAssocID="{4FE4E034-4496-4FE5-B710-52DB32B06514}" presName="bgRect" presStyleLbl="bgShp" presStyleIdx="1" presStyleCnt="5"/>
      <dgm:spPr/>
    </dgm:pt>
    <dgm:pt modelId="{E46FC48D-3044-4C4E-9BBB-B7C9C2F82386}" type="pres">
      <dgm:prSet presAssocID="{4FE4E034-4496-4FE5-B710-52DB32B0651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assroom"/>
        </a:ext>
      </dgm:extLst>
    </dgm:pt>
    <dgm:pt modelId="{A2389E60-6898-41EE-9A56-F6426A228014}" type="pres">
      <dgm:prSet presAssocID="{4FE4E034-4496-4FE5-B710-52DB32B06514}" presName="spaceRect" presStyleCnt="0"/>
      <dgm:spPr/>
    </dgm:pt>
    <dgm:pt modelId="{5E429C93-84E8-4C23-82FD-A3F619DA6248}" type="pres">
      <dgm:prSet presAssocID="{4FE4E034-4496-4FE5-B710-52DB32B06514}" presName="parTx" presStyleLbl="revTx" presStyleIdx="1" presStyleCnt="5">
        <dgm:presLayoutVars>
          <dgm:chMax val="0"/>
          <dgm:chPref val="0"/>
        </dgm:presLayoutVars>
      </dgm:prSet>
      <dgm:spPr/>
    </dgm:pt>
    <dgm:pt modelId="{FDF6D9DD-F442-4FAB-B814-D166B2196806}" type="pres">
      <dgm:prSet presAssocID="{52CD6AF1-7BD4-4D19-A7A1-DD0B623F5D4B}" presName="sibTrans" presStyleCnt="0"/>
      <dgm:spPr/>
    </dgm:pt>
    <dgm:pt modelId="{640B0760-632E-4210-BF60-C063D7880A75}" type="pres">
      <dgm:prSet presAssocID="{B9055512-FA44-4B3F-9C80-94B1D42D6EA1}" presName="compNode" presStyleCnt="0"/>
      <dgm:spPr/>
    </dgm:pt>
    <dgm:pt modelId="{3117FC40-760A-4BC0-A7B4-1964050DEC24}" type="pres">
      <dgm:prSet presAssocID="{B9055512-FA44-4B3F-9C80-94B1D42D6EA1}" presName="bgRect" presStyleLbl="bgShp" presStyleIdx="2" presStyleCnt="5"/>
      <dgm:spPr/>
    </dgm:pt>
    <dgm:pt modelId="{6C47DB57-099D-4B87-8B90-767A465A2956}" type="pres">
      <dgm:prSet presAssocID="{B9055512-FA44-4B3F-9C80-94B1D42D6EA1}"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E958CA83-9855-43A6-8EFA-281160F355B5}" type="pres">
      <dgm:prSet presAssocID="{B9055512-FA44-4B3F-9C80-94B1D42D6EA1}" presName="spaceRect" presStyleCnt="0"/>
      <dgm:spPr/>
    </dgm:pt>
    <dgm:pt modelId="{95918AAD-6725-481D-9AAC-7A37FA6200AA}" type="pres">
      <dgm:prSet presAssocID="{B9055512-FA44-4B3F-9C80-94B1D42D6EA1}" presName="parTx" presStyleLbl="revTx" presStyleIdx="2" presStyleCnt="5">
        <dgm:presLayoutVars>
          <dgm:chMax val="0"/>
          <dgm:chPref val="0"/>
        </dgm:presLayoutVars>
      </dgm:prSet>
      <dgm:spPr/>
    </dgm:pt>
    <dgm:pt modelId="{B0AFD602-D906-44B6-8A2C-99A0D7DDA460}" type="pres">
      <dgm:prSet presAssocID="{61C74B7D-AFD9-4C3A-893A-F8489555BD3B}" presName="sibTrans" presStyleCnt="0"/>
      <dgm:spPr/>
    </dgm:pt>
    <dgm:pt modelId="{33357D34-FE93-4823-81CB-5A442B53F677}" type="pres">
      <dgm:prSet presAssocID="{D6C2E24E-9CE8-4334-A32D-41AF7764CA63}" presName="compNode" presStyleCnt="0"/>
      <dgm:spPr/>
    </dgm:pt>
    <dgm:pt modelId="{64FE0337-D5A4-49F2-BDBE-E5C3EE7D240A}" type="pres">
      <dgm:prSet presAssocID="{D6C2E24E-9CE8-4334-A32D-41AF7764CA63}" presName="bgRect" presStyleLbl="bgShp" presStyleIdx="3" presStyleCnt="5"/>
      <dgm:spPr/>
    </dgm:pt>
    <dgm:pt modelId="{9C75B802-4E11-4423-A31B-068C1D1B0BE3}" type="pres">
      <dgm:prSet presAssocID="{D6C2E24E-9CE8-4334-A32D-41AF7764CA63}"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ooks"/>
        </a:ext>
      </dgm:extLst>
    </dgm:pt>
    <dgm:pt modelId="{DB383B83-6702-426C-B51A-A7A831DC6E89}" type="pres">
      <dgm:prSet presAssocID="{D6C2E24E-9CE8-4334-A32D-41AF7764CA63}" presName="spaceRect" presStyleCnt="0"/>
      <dgm:spPr/>
    </dgm:pt>
    <dgm:pt modelId="{D5D0BAB8-6947-4B61-B18E-C94118B303C5}" type="pres">
      <dgm:prSet presAssocID="{D6C2E24E-9CE8-4334-A32D-41AF7764CA63}" presName="parTx" presStyleLbl="revTx" presStyleIdx="3" presStyleCnt="5">
        <dgm:presLayoutVars>
          <dgm:chMax val="0"/>
          <dgm:chPref val="0"/>
        </dgm:presLayoutVars>
      </dgm:prSet>
      <dgm:spPr/>
    </dgm:pt>
    <dgm:pt modelId="{74BB1AA7-96D5-4131-9AB7-342DBBBFBC1F}" type="pres">
      <dgm:prSet presAssocID="{BCF1E410-2F41-4595-B883-CD98FEBF758B}" presName="sibTrans" presStyleCnt="0"/>
      <dgm:spPr/>
    </dgm:pt>
    <dgm:pt modelId="{E151D67E-97CB-4876-B1FC-08B1882EBF6E}" type="pres">
      <dgm:prSet presAssocID="{D1E0C01A-D9C1-4A44-8C14-300FE7D7871C}" presName="compNode" presStyleCnt="0"/>
      <dgm:spPr/>
    </dgm:pt>
    <dgm:pt modelId="{8F34CAB4-CA21-45D7-ADC2-78B092C9F353}" type="pres">
      <dgm:prSet presAssocID="{D1E0C01A-D9C1-4A44-8C14-300FE7D7871C}" presName="bgRect" presStyleLbl="bgShp" presStyleIdx="4" presStyleCnt="5"/>
      <dgm:spPr/>
    </dgm:pt>
    <dgm:pt modelId="{62D07861-3437-4C9F-9328-3A930E820177}" type="pres">
      <dgm:prSet presAssocID="{D1E0C01A-D9C1-4A44-8C14-300FE7D7871C}"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Paper"/>
        </a:ext>
      </dgm:extLst>
    </dgm:pt>
    <dgm:pt modelId="{CE5FD408-4B15-47F8-B96B-FD3B8D292B71}" type="pres">
      <dgm:prSet presAssocID="{D1E0C01A-D9C1-4A44-8C14-300FE7D7871C}" presName="spaceRect" presStyleCnt="0"/>
      <dgm:spPr/>
    </dgm:pt>
    <dgm:pt modelId="{3B0B73C3-F90F-4D8A-822C-0DC6273BA80B}" type="pres">
      <dgm:prSet presAssocID="{D1E0C01A-D9C1-4A44-8C14-300FE7D7871C}" presName="parTx" presStyleLbl="revTx" presStyleIdx="4" presStyleCnt="5">
        <dgm:presLayoutVars>
          <dgm:chMax val="0"/>
          <dgm:chPref val="0"/>
        </dgm:presLayoutVars>
      </dgm:prSet>
      <dgm:spPr/>
    </dgm:pt>
  </dgm:ptLst>
  <dgm:cxnLst>
    <dgm:cxn modelId="{DE43A202-FD6A-48A1-A3E8-0EC0FFF4E557}" type="presOf" srcId="{D1E0C01A-D9C1-4A44-8C14-300FE7D7871C}" destId="{3B0B73C3-F90F-4D8A-822C-0DC6273BA80B}" srcOrd="0" destOrd="0" presId="urn:microsoft.com/office/officeart/2018/2/layout/IconVerticalSolidList"/>
    <dgm:cxn modelId="{02A12408-86BB-433B-8E00-0600441286AC}" srcId="{C0B04E47-035C-4958-AC3B-084CB60005B0}" destId="{D1E0C01A-D9C1-4A44-8C14-300FE7D7871C}" srcOrd="4" destOrd="0" parTransId="{06607EA6-8E0B-45AB-B73C-0D96C427E147}" sibTransId="{C976A5D4-B2E7-4978-9CB8-896CDD93EF29}"/>
    <dgm:cxn modelId="{CAC30B5B-2BEF-4549-8673-4F13586F89CE}" type="presOf" srcId="{B9055512-FA44-4B3F-9C80-94B1D42D6EA1}" destId="{95918AAD-6725-481D-9AAC-7A37FA6200AA}" srcOrd="0" destOrd="0" presId="urn:microsoft.com/office/officeart/2018/2/layout/IconVerticalSolidList"/>
    <dgm:cxn modelId="{B9209452-C499-440D-AD8A-A2250EF54A1F}" srcId="{C0B04E47-035C-4958-AC3B-084CB60005B0}" destId="{4FE4E034-4496-4FE5-B710-52DB32B06514}" srcOrd="1" destOrd="0" parTransId="{38F89FA2-CD79-47C7-8FBD-004AD5E69011}" sibTransId="{52CD6AF1-7BD4-4D19-A7A1-DD0B623F5D4B}"/>
    <dgm:cxn modelId="{F6CE6976-F7BA-4A9D-8BEF-5A8DFCFCAA6C}" srcId="{C0B04E47-035C-4958-AC3B-084CB60005B0}" destId="{0AAA98DE-8E35-4BE5-99FE-5B648596E7F9}" srcOrd="0" destOrd="0" parTransId="{2231C31B-FEC1-47B7-B4D9-48227A31D60D}" sibTransId="{29A6C1AF-4299-4732-826A-1C066FD9F96A}"/>
    <dgm:cxn modelId="{118125A4-C6FA-41AE-897A-1D2828DB0883}" type="presOf" srcId="{4FE4E034-4496-4FE5-B710-52DB32B06514}" destId="{5E429C93-84E8-4C23-82FD-A3F619DA6248}" srcOrd="0" destOrd="0" presId="urn:microsoft.com/office/officeart/2018/2/layout/IconVerticalSolidList"/>
    <dgm:cxn modelId="{D0862CD4-8965-4259-A1AD-E921CA9DC93C}" type="presOf" srcId="{C0B04E47-035C-4958-AC3B-084CB60005B0}" destId="{1B03FB98-35E1-4596-9168-0FE2AE44D661}" srcOrd="0" destOrd="0" presId="urn:microsoft.com/office/officeart/2018/2/layout/IconVerticalSolidList"/>
    <dgm:cxn modelId="{05604CD5-5AC4-4EE1-B98F-88DEF9D49048}" type="presOf" srcId="{0AAA98DE-8E35-4BE5-99FE-5B648596E7F9}" destId="{206FB6FE-E585-4457-809D-B30134644E40}" srcOrd="0" destOrd="0" presId="urn:microsoft.com/office/officeart/2018/2/layout/IconVerticalSolidList"/>
    <dgm:cxn modelId="{AEB910D6-4D21-4F96-9D35-4D4B2C839A70}" srcId="{C0B04E47-035C-4958-AC3B-084CB60005B0}" destId="{B9055512-FA44-4B3F-9C80-94B1D42D6EA1}" srcOrd="2" destOrd="0" parTransId="{FA202B34-129F-49CB-8FAE-20B6990F6A86}" sibTransId="{61C74B7D-AFD9-4C3A-893A-F8489555BD3B}"/>
    <dgm:cxn modelId="{586935F4-6CD5-4A14-80CD-40B9AB6BB1AB}" type="presOf" srcId="{D6C2E24E-9CE8-4334-A32D-41AF7764CA63}" destId="{D5D0BAB8-6947-4B61-B18E-C94118B303C5}" srcOrd="0" destOrd="0" presId="urn:microsoft.com/office/officeart/2018/2/layout/IconVerticalSolidList"/>
    <dgm:cxn modelId="{1BE9EAF4-30E0-4AAC-89ED-1288760AB640}" srcId="{C0B04E47-035C-4958-AC3B-084CB60005B0}" destId="{D6C2E24E-9CE8-4334-A32D-41AF7764CA63}" srcOrd="3" destOrd="0" parTransId="{BBBEB955-45AF-4F9E-A117-4E0F2F28B949}" sibTransId="{BCF1E410-2F41-4595-B883-CD98FEBF758B}"/>
    <dgm:cxn modelId="{90AE8E32-3CA3-41C4-A04A-1CB9153C27C5}" type="presParOf" srcId="{1B03FB98-35E1-4596-9168-0FE2AE44D661}" destId="{19AA19ED-3B81-4AC9-99A2-9B6A59150310}" srcOrd="0" destOrd="0" presId="urn:microsoft.com/office/officeart/2018/2/layout/IconVerticalSolidList"/>
    <dgm:cxn modelId="{D20BD505-846D-4E6E-8E40-71C072522734}" type="presParOf" srcId="{19AA19ED-3B81-4AC9-99A2-9B6A59150310}" destId="{0FA2FE2F-BDBC-48DA-A8A7-18618367CBD0}" srcOrd="0" destOrd="0" presId="urn:microsoft.com/office/officeart/2018/2/layout/IconVerticalSolidList"/>
    <dgm:cxn modelId="{C9694BEE-227C-4198-8F8A-849500F12984}" type="presParOf" srcId="{19AA19ED-3B81-4AC9-99A2-9B6A59150310}" destId="{741420C8-E1D3-4347-81A4-01EAC4AA3873}" srcOrd="1" destOrd="0" presId="urn:microsoft.com/office/officeart/2018/2/layout/IconVerticalSolidList"/>
    <dgm:cxn modelId="{9DD784D3-E96F-4665-864C-15EB1CDA2090}" type="presParOf" srcId="{19AA19ED-3B81-4AC9-99A2-9B6A59150310}" destId="{5031EBE5-3551-4DE5-BD89-5F5CE9BD721D}" srcOrd="2" destOrd="0" presId="urn:microsoft.com/office/officeart/2018/2/layout/IconVerticalSolidList"/>
    <dgm:cxn modelId="{2065B5A9-EEF6-4E6D-988F-5C3761C0CAED}" type="presParOf" srcId="{19AA19ED-3B81-4AC9-99A2-9B6A59150310}" destId="{206FB6FE-E585-4457-809D-B30134644E40}" srcOrd="3" destOrd="0" presId="urn:microsoft.com/office/officeart/2018/2/layout/IconVerticalSolidList"/>
    <dgm:cxn modelId="{B08E45BB-5150-4553-B3CD-84BAA9CB4707}" type="presParOf" srcId="{1B03FB98-35E1-4596-9168-0FE2AE44D661}" destId="{A2021B61-7CFA-4AE9-99A5-E32DE1BE95B8}" srcOrd="1" destOrd="0" presId="urn:microsoft.com/office/officeart/2018/2/layout/IconVerticalSolidList"/>
    <dgm:cxn modelId="{772673A2-6B8C-4FBD-BCDD-483F7B90B11C}" type="presParOf" srcId="{1B03FB98-35E1-4596-9168-0FE2AE44D661}" destId="{02161407-C0B3-4D42-A02F-334A8917E3B8}" srcOrd="2" destOrd="0" presId="urn:microsoft.com/office/officeart/2018/2/layout/IconVerticalSolidList"/>
    <dgm:cxn modelId="{46A2AD2F-B248-41D7-86BF-135D92E0D066}" type="presParOf" srcId="{02161407-C0B3-4D42-A02F-334A8917E3B8}" destId="{E12C8803-FB9D-4450-AADE-1935D246FE64}" srcOrd="0" destOrd="0" presId="urn:microsoft.com/office/officeart/2018/2/layout/IconVerticalSolidList"/>
    <dgm:cxn modelId="{D1B342A3-F338-4CF2-8F64-AB08BEC012FB}" type="presParOf" srcId="{02161407-C0B3-4D42-A02F-334A8917E3B8}" destId="{E46FC48D-3044-4C4E-9BBB-B7C9C2F82386}" srcOrd="1" destOrd="0" presId="urn:microsoft.com/office/officeart/2018/2/layout/IconVerticalSolidList"/>
    <dgm:cxn modelId="{C9C65866-05FA-45A2-AFE1-8A0FCD21B215}" type="presParOf" srcId="{02161407-C0B3-4D42-A02F-334A8917E3B8}" destId="{A2389E60-6898-41EE-9A56-F6426A228014}" srcOrd="2" destOrd="0" presId="urn:microsoft.com/office/officeart/2018/2/layout/IconVerticalSolidList"/>
    <dgm:cxn modelId="{EC98B6DE-E4B6-483A-9F73-20D0457B71E3}" type="presParOf" srcId="{02161407-C0B3-4D42-A02F-334A8917E3B8}" destId="{5E429C93-84E8-4C23-82FD-A3F619DA6248}" srcOrd="3" destOrd="0" presId="urn:microsoft.com/office/officeart/2018/2/layout/IconVerticalSolidList"/>
    <dgm:cxn modelId="{DEDFD280-E889-4D5B-ABEF-D05337CF0112}" type="presParOf" srcId="{1B03FB98-35E1-4596-9168-0FE2AE44D661}" destId="{FDF6D9DD-F442-4FAB-B814-D166B2196806}" srcOrd="3" destOrd="0" presId="urn:microsoft.com/office/officeart/2018/2/layout/IconVerticalSolidList"/>
    <dgm:cxn modelId="{1B7EB41C-3F7B-4AA0-AD5D-203E06F691D1}" type="presParOf" srcId="{1B03FB98-35E1-4596-9168-0FE2AE44D661}" destId="{640B0760-632E-4210-BF60-C063D7880A75}" srcOrd="4" destOrd="0" presId="urn:microsoft.com/office/officeart/2018/2/layout/IconVerticalSolidList"/>
    <dgm:cxn modelId="{722DCCCA-A6E2-4CA9-A0AF-99E3E6248DEE}" type="presParOf" srcId="{640B0760-632E-4210-BF60-C063D7880A75}" destId="{3117FC40-760A-4BC0-A7B4-1964050DEC24}" srcOrd="0" destOrd="0" presId="urn:microsoft.com/office/officeart/2018/2/layout/IconVerticalSolidList"/>
    <dgm:cxn modelId="{0D5A091D-7381-45FE-B54C-81CB160343DD}" type="presParOf" srcId="{640B0760-632E-4210-BF60-C063D7880A75}" destId="{6C47DB57-099D-4B87-8B90-767A465A2956}" srcOrd="1" destOrd="0" presId="urn:microsoft.com/office/officeart/2018/2/layout/IconVerticalSolidList"/>
    <dgm:cxn modelId="{20C59794-EB96-4366-9969-B9CC321A4B2C}" type="presParOf" srcId="{640B0760-632E-4210-BF60-C063D7880A75}" destId="{E958CA83-9855-43A6-8EFA-281160F355B5}" srcOrd="2" destOrd="0" presId="urn:microsoft.com/office/officeart/2018/2/layout/IconVerticalSolidList"/>
    <dgm:cxn modelId="{F178869E-78FF-426B-AA9C-2F1EDF39485F}" type="presParOf" srcId="{640B0760-632E-4210-BF60-C063D7880A75}" destId="{95918AAD-6725-481D-9AAC-7A37FA6200AA}" srcOrd="3" destOrd="0" presId="urn:microsoft.com/office/officeart/2018/2/layout/IconVerticalSolidList"/>
    <dgm:cxn modelId="{BDC24785-8FFD-4B27-841D-67D55873F841}" type="presParOf" srcId="{1B03FB98-35E1-4596-9168-0FE2AE44D661}" destId="{B0AFD602-D906-44B6-8A2C-99A0D7DDA460}" srcOrd="5" destOrd="0" presId="urn:microsoft.com/office/officeart/2018/2/layout/IconVerticalSolidList"/>
    <dgm:cxn modelId="{E6342402-B1AF-411B-82C4-F1529D9A4B88}" type="presParOf" srcId="{1B03FB98-35E1-4596-9168-0FE2AE44D661}" destId="{33357D34-FE93-4823-81CB-5A442B53F677}" srcOrd="6" destOrd="0" presId="urn:microsoft.com/office/officeart/2018/2/layout/IconVerticalSolidList"/>
    <dgm:cxn modelId="{2AFE7EF9-157B-4F37-96F2-E995DA7EA388}" type="presParOf" srcId="{33357D34-FE93-4823-81CB-5A442B53F677}" destId="{64FE0337-D5A4-49F2-BDBE-E5C3EE7D240A}" srcOrd="0" destOrd="0" presId="urn:microsoft.com/office/officeart/2018/2/layout/IconVerticalSolidList"/>
    <dgm:cxn modelId="{2F588DCB-A666-430B-B2CE-CE7E32AC84DC}" type="presParOf" srcId="{33357D34-FE93-4823-81CB-5A442B53F677}" destId="{9C75B802-4E11-4423-A31B-068C1D1B0BE3}" srcOrd="1" destOrd="0" presId="urn:microsoft.com/office/officeart/2018/2/layout/IconVerticalSolidList"/>
    <dgm:cxn modelId="{FDCFCA0B-9B73-4E27-AAAE-5C667C9B6A21}" type="presParOf" srcId="{33357D34-FE93-4823-81CB-5A442B53F677}" destId="{DB383B83-6702-426C-B51A-A7A831DC6E89}" srcOrd="2" destOrd="0" presId="urn:microsoft.com/office/officeart/2018/2/layout/IconVerticalSolidList"/>
    <dgm:cxn modelId="{8FA5402A-A0FE-4790-B46E-1981BE33B19B}" type="presParOf" srcId="{33357D34-FE93-4823-81CB-5A442B53F677}" destId="{D5D0BAB8-6947-4B61-B18E-C94118B303C5}" srcOrd="3" destOrd="0" presId="urn:microsoft.com/office/officeart/2018/2/layout/IconVerticalSolidList"/>
    <dgm:cxn modelId="{ADC11987-30B3-4D7C-8A17-AC1CEA71B4D8}" type="presParOf" srcId="{1B03FB98-35E1-4596-9168-0FE2AE44D661}" destId="{74BB1AA7-96D5-4131-9AB7-342DBBBFBC1F}" srcOrd="7" destOrd="0" presId="urn:microsoft.com/office/officeart/2018/2/layout/IconVerticalSolidList"/>
    <dgm:cxn modelId="{2374A673-88A5-49A5-8EDA-0A84B8F9E7EC}" type="presParOf" srcId="{1B03FB98-35E1-4596-9168-0FE2AE44D661}" destId="{E151D67E-97CB-4876-B1FC-08B1882EBF6E}" srcOrd="8" destOrd="0" presId="urn:microsoft.com/office/officeart/2018/2/layout/IconVerticalSolidList"/>
    <dgm:cxn modelId="{5D6E9B91-A786-4C56-B1F9-05DEF305F4CB}" type="presParOf" srcId="{E151D67E-97CB-4876-B1FC-08B1882EBF6E}" destId="{8F34CAB4-CA21-45D7-ADC2-78B092C9F353}" srcOrd="0" destOrd="0" presId="urn:microsoft.com/office/officeart/2018/2/layout/IconVerticalSolidList"/>
    <dgm:cxn modelId="{04A4B121-9D9F-4565-A33C-4038B22827AE}" type="presParOf" srcId="{E151D67E-97CB-4876-B1FC-08B1882EBF6E}" destId="{62D07861-3437-4C9F-9328-3A930E820177}" srcOrd="1" destOrd="0" presId="urn:microsoft.com/office/officeart/2018/2/layout/IconVerticalSolidList"/>
    <dgm:cxn modelId="{07335D20-9EAC-4FB3-8D4F-0AC5BEE0B758}" type="presParOf" srcId="{E151D67E-97CB-4876-B1FC-08B1882EBF6E}" destId="{CE5FD408-4B15-47F8-B96B-FD3B8D292B71}" srcOrd="2" destOrd="0" presId="urn:microsoft.com/office/officeart/2018/2/layout/IconVerticalSolidList"/>
    <dgm:cxn modelId="{948165C6-6147-4486-86A0-CC4A4DA181B1}" type="presParOf" srcId="{E151D67E-97CB-4876-B1FC-08B1882EBF6E}" destId="{3B0B73C3-F90F-4D8A-822C-0DC6273BA80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0CBCE77-C27E-43D3-B26A-3CEA4F39EC11}"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B257478A-3FD6-423B-AB25-E6BC9FAE69F8}">
      <dgm:prSet/>
      <dgm:spPr/>
      <dgm:t>
        <a:bodyPr/>
        <a:lstStyle/>
        <a:p>
          <a:r>
            <a:rPr lang="en-US"/>
            <a:t>We require data from admissions office regarding admissions of past five years so that we can plot graphs on their number and than we will study about their trends and firstly we will find problem and then we will try to resolve them with your help.</a:t>
          </a:r>
        </a:p>
      </dgm:t>
    </dgm:pt>
    <dgm:pt modelId="{B520EF49-7849-468D-B58A-71C5737E9756}" type="parTrans" cxnId="{052664DE-A722-405A-AFD2-1465EEF4A42E}">
      <dgm:prSet/>
      <dgm:spPr/>
      <dgm:t>
        <a:bodyPr/>
        <a:lstStyle/>
        <a:p>
          <a:endParaRPr lang="en-US"/>
        </a:p>
      </dgm:t>
    </dgm:pt>
    <dgm:pt modelId="{BA6E364A-CED3-450D-9F12-49F7802BBB0F}" type="sibTrans" cxnId="{052664DE-A722-405A-AFD2-1465EEF4A42E}">
      <dgm:prSet/>
      <dgm:spPr/>
      <dgm:t>
        <a:bodyPr/>
        <a:lstStyle/>
        <a:p>
          <a:endParaRPr lang="en-US"/>
        </a:p>
      </dgm:t>
    </dgm:pt>
    <dgm:pt modelId="{461AF95A-152E-4B74-8214-D90793823198}">
      <dgm:prSet/>
      <dgm:spPr/>
      <dgm:t>
        <a:bodyPr/>
        <a:lstStyle/>
        <a:p>
          <a:r>
            <a:rPr lang="en-US"/>
            <a:t>We will plot number of graphs regarding.</a:t>
          </a:r>
        </a:p>
      </dgm:t>
    </dgm:pt>
    <dgm:pt modelId="{4FF20A31-3DFA-48FE-91E2-50E473D0DC9B}" type="parTrans" cxnId="{9671BC3D-36B9-482F-AF59-41091DBF8036}">
      <dgm:prSet/>
      <dgm:spPr/>
      <dgm:t>
        <a:bodyPr/>
        <a:lstStyle/>
        <a:p>
          <a:endParaRPr lang="en-US"/>
        </a:p>
      </dgm:t>
    </dgm:pt>
    <dgm:pt modelId="{26136D39-0C92-4EC9-9D94-F03E427E960F}" type="sibTrans" cxnId="{9671BC3D-36B9-482F-AF59-41091DBF8036}">
      <dgm:prSet/>
      <dgm:spPr/>
      <dgm:t>
        <a:bodyPr/>
        <a:lstStyle/>
        <a:p>
          <a:endParaRPr lang="en-US"/>
        </a:p>
      </dgm:t>
    </dgm:pt>
    <dgm:pt modelId="{148807A5-702D-4D92-ACE1-FF1A83288D99}">
      <dgm:prSet/>
      <dgm:spPr/>
      <dgm:t>
        <a:bodyPr/>
        <a:lstStyle/>
        <a:p>
          <a:r>
            <a:rPr lang="en-US"/>
            <a:t>Male/female ratio</a:t>
          </a:r>
        </a:p>
      </dgm:t>
    </dgm:pt>
    <dgm:pt modelId="{A928D9FE-6080-4CD4-8C0F-C7A37B33DC2E}" type="parTrans" cxnId="{AE759547-CBEA-4D03-A0A7-2EC134956A81}">
      <dgm:prSet/>
      <dgm:spPr/>
      <dgm:t>
        <a:bodyPr/>
        <a:lstStyle/>
        <a:p>
          <a:endParaRPr lang="en-US"/>
        </a:p>
      </dgm:t>
    </dgm:pt>
    <dgm:pt modelId="{0328A16A-35B0-4E54-9DF6-607102246A55}" type="sibTrans" cxnId="{AE759547-CBEA-4D03-A0A7-2EC134956A81}">
      <dgm:prSet/>
      <dgm:spPr/>
      <dgm:t>
        <a:bodyPr/>
        <a:lstStyle/>
        <a:p>
          <a:endParaRPr lang="en-US"/>
        </a:p>
      </dgm:t>
    </dgm:pt>
    <dgm:pt modelId="{76A29BF6-7B16-4843-97E6-04B484A9A829}">
      <dgm:prSet/>
      <dgm:spPr/>
      <dgm:t>
        <a:bodyPr/>
        <a:lstStyle/>
        <a:p>
          <a:r>
            <a:rPr lang="en-US"/>
            <a:t>Day scholars/Hostilities ratio</a:t>
          </a:r>
        </a:p>
      </dgm:t>
    </dgm:pt>
    <dgm:pt modelId="{94A97EED-2367-4622-9028-C9AA126E05DC}" type="parTrans" cxnId="{94E22614-CF60-4B35-851E-D5F45992099C}">
      <dgm:prSet/>
      <dgm:spPr/>
      <dgm:t>
        <a:bodyPr/>
        <a:lstStyle/>
        <a:p>
          <a:endParaRPr lang="en-US"/>
        </a:p>
      </dgm:t>
    </dgm:pt>
    <dgm:pt modelId="{0F3C7EB1-F421-4594-8C2B-817D024B3791}" type="sibTrans" cxnId="{94E22614-CF60-4B35-851E-D5F45992099C}">
      <dgm:prSet/>
      <dgm:spPr/>
      <dgm:t>
        <a:bodyPr/>
        <a:lstStyle/>
        <a:p>
          <a:endParaRPr lang="en-US"/>
        </a:p>
      </dgm:t>
    </dgm:pt>
    <dgm:pt modelId="{3B2DCF91-38E4-454D-A121-4F857C94521E}">
      <dgm:prSet/>
      <dgm:spPr/>
      <dgm:t>
        <a:bodyPr/>
        <a:lstStyle/>
        <a:p>
          <a:r>
            <a:rPr lang="en-US"/>
            <a:t>Number of students which left IST in their starting semesters.</a:t>
          </a:r>
        </a:p>
      </dgm:t>
    </dgm:pt>
    <dgm:pt modelId="{F374DF7A-7FC6-4616-9012-58D5516A67F4}" type="parTrans" cxnId="{EDCA9337-25BB-46E6-8511-A10B3669870D}">
      <dgm:prSet/>
      <dgm:spPr/>
      <dgm:t>
        <a:bodyPr/>
        <a:lstStyle/>
        <a:p>
          <a:endParaRPr lang="en-US"/>
        </a:p>
      </dgm:t>
    </dgm:pt>
    <dgm:pt modelId="{5F2D41C5-A84C-4F06-B53E-307C477F7A97}" type="sibTrans" cxnId="{EDCA9337-25BB-46E6-8511-A10B3669870D}">
      <dgm:prSet/>
      <dgm:spPr/>
      <dgm:t>
        <a:bodyPr/>
        <a:lstStyle/>
        <a:p>
          <a:endParaRPr lang="en-US"/>
        </a:p>
      </dgm:t>
    </dgm:pt>
    <dgm:pt modelId="{274CE1C9-909E-4559-9029-1A56A6C6CCF3}">
      <dgm:prSet/>
      <dgm:spPr/>
      <dgm:t>
        <a:bodyPr/>
        <a:lstStyle/>
        <a:p>
          <a:r>
            <a:rPr lang="en-US"/>
            <a:t>Demographic Ratio</a:t>
          </a:r>
        </a:p>
      </dgm:t>
    </dgm:pt>
    <dgm:pt modelId="{B827E565-F662-41BA-BB2B-9D161A56791F}" type="parTrans" cxnId="{CA7A910B-F2CA-4BBF-A6E1-E48CA7661C51}">
      <dgm:prSet/>
      <dgm:spPr/>
      <dgm:t>
        <a:bodyPr/>
        <a:lstStyle/>
        <a:p>
          <a:endParaRPr lang="en-US"/>
        </a:p>
      </dgm:t>
    </dgm:pt>
    <dgm:pt modelId="{B46AFF2F-F34D-4F76-A7B4-718109096174}" type="sibTrans" cxnId="{CA7A910B-F2CA-4BBF-A6E1-E48CA7661C51}">
      <dgm:prSet/>
      <dgm:spPr/>
      <dgm:t>
        <a:bodyPr/>
        <a:lstStyle/>
        <a:p>
          <a:endParaRPr lang="en-US"/>
        </a:p>
      </dgm:t>
    </dgm:pt>
    <dgm:pt modelId="{113D7524-6A81-47D9-B9AD-65BAEA5AE5D6}" type="pres">
      <dgm:prSet presAssocID="{00CBCE77-C27E-43D3-B26A-3CEA4F39EC11}" presName="linear" presStyleCnt="0">
        <dgm:presLayoutVars>
          <dgm:animLvl val="lvl"/>
          <dgm:resizeHandles val="exact"/>
        </dgm:presLayoutVars>
      </dgm:prSet>
      <dgm:spPr/>
    </dgm:pt>
    <dgm:pt modelId="{A56ADB76-4B4D-4C4F-9888-29E660277FEB}" type="pres">
      <dgm:prSet presAssocID="{B257478A-3FD6-423B-AB25-E6BC9FAE69F8}" presName="parentText" presStyleLbl="node1" presStyleIdx="0" presStyleCnt="2">
        <dgm:presLayoutVars>
          <dgm:chMax val="0"/>
          <dgm:bulletEnabled val="1"/>
        </dgm:presLayoutVars>
      </dgm:prSet>
      <dgm:spPr/>
    </dgm:pt>
    <dgm:pt modelId="{ED6E48AB-0B85-4EC5-B700-F75A39A831E8}" type="pres">
      <dgm:prSet presAssocID="{BA6E364A-CED3-450D-9F12-49F7802BBB0F}" presName="spacer" presStyleCnt="0"/>
      <dgm:spPr/>
    </dgm:pt>
    <dgm:pt modelId="{206B6CC6-D5AC-4BAF-BC46-2D49BEB424C8}" type="pres">
      <dgm:prSet presAssocID="{461AF95A-152E-4B74-8214-D90793823198}" presName="parentText" presStyleLbl="node1" presStyleIdx="1" presStyleCnt="2">
        <dgm:presLayoutVars>
          <dgm:chMax val="0"/>
          <dgm:bulletEnabled val="1"/>
        </dgm:presLayoutVars>
      </dgm:prSet>
      <dgm:spPr/>
    </dgm:pt>
    <dgm:pt modelId="{D2D5397C-E9C0-46AC-8DB9-85D6273BAEED}" type="pres">
      <dgm:prSet presAssocID="{461AF95A-152E-4B74-8214-D90793823198}" presName="childText" presStyleLbl="revTx" presStyleIdx="0" presStyleCnt="1">
        <dgm:presLayoutVars>
          <dgm:bulletEnabled val="1"/>
        </dgm:presLayoutVars>
      </dgm:prSet>
      <dgm:spPr/>
    </dgm:pt>
  </dgm:ptLst>
  <dgm:cxnLst>
    <dgm:cxn modelId="{CA7A910B-F2CA-4BBF-A6E1-E48CA7661C51}" srcId="{461AF95A-152E-4B74-8214-D90793823198}" destId="{274CE1C9-909E-4559-9029-1A56A6C6CCF3}" srcOrd="3" destOrd="0" parTransId="{B827E565-F662-41BA-BB2B-9D161A56791F}" sibTransId="{B46AFF2F-F34D-4F76-A7B4-718109096174}"/>
    <dgm:cxn modelId="{94E22614-CF60-4B35-851E-D5F45992099C}" srcId="{461AF95A-152E-4B74-8214-D90793823198}" destId="{76A29BF6-7B16-4843-97E6-04B484A9A829}" srcOrd="1" destOrd="0" parTransId="{94A97EED-2367-4622-9028-C9AA126E05DC}" sibTransId="{0F3C7EB1-F421-4594-8C2B-817D024B3791}"/>
    <dgm:cxn modelId="{B99EBA2F-86CB-4B4C-AA2A-377C6BF9E994}" type="presOf" srcId="{3B2DCF91-38E4-454D-A121-4F857C94521E}" destId="{D2D5397C-E9C0-46AC-8DB9-85D6273BAEED}" srcOrd="0" destOrd="2" presId="urn:microsoft.com/office/officeart/2005/8/layout/vList2"/>
    <dgm:cxn modelId="{2F813932-B06B-488F-9DCF-45A4E7E871ED}" type="presOf" srcId="{00CBCE77-C27E-43D3-B26A-3CEA4F39EC11}" destId="{113D7524-6A81-47D9-B9AD-65BAEA5AE5D6}" srcOrd="0" destOrd="0" presId="urn:microsoft.com/office/officeart/2005/8/layout/vList2"/>
    <dgm:cxn modelId="{C337FF36-12B1-4ED1-B3D1-07C427384FE2}" type="presOf" srcId="{148807A5-702D-4D92-ACE1-FF1A83288D99}" destId="{D2D5397C-E9C0-46AC-8DB9-85D6273BAEED}" srcOrd="0" destOrd="0" presId="urn:microsoft.com/office/officeart/2005/8/layout/vList2"/>
    <dgm:cxn modelId="{EDCA9337-25BB-46E6-8511-A10B3669870D}" srcId="{461AF95A-152E-4B74-8214-D90793823198}" destId="{3B2DCF91-38E4-454D-A121-4F857C94521E}" srcOrd="2" destOrd="0" parTransId="{F374DF7A-7FC6-4616-9012-58D5516A67F4}" sibTransId="{5F2D41C5-A84C-4F06-B53E-307C477F7A97}"/>
    <dgm:cxn modelId="{9671BC3D-36B9-482F-AF59-41091DBF8036}" srcId="{00CBCE77-C27E-43D3-B26A-3CEA4F39EC11}" destId="{461AF95A-152E-4B74-8214-D90793823198}" srcOrd="1" destOrd="0" parTransId="{4FF20A31-3DFA-48FE-91E2-50E473D0DC9B}" sibTransId="{26136D39-0C92-4EC9-9D94-F03E427E960F}"/>
    <dgm:cxn modelId="{AE759547-CBEA-4D03-A0A7-2EC134956A81}" srcId="{461AF95A-152E-4B74-8214-D90793823198}" destId="{148807A5-702D-4D92-ACE1-FF1A83288D99}" srcOrd="0" destOrd="0" parTransId="{A928D9FE-6080-4CD4-8C0F-C7A37B33DC2E}" sibTransId="{0328A16A-35B0-4E54-9DF6-607102246A55}"/>
    <dgm:cxn modelId="{2396ADB9-75CF-4CFE-963F-AC2411AF97BE}" type="presOf" srcId="{461AF95A-152E-4B74-8214-D90793823198}" destId="{206B6CC6-D5AC-4BAF-BC46-2D49BEB424C8}" srcOrd="0" destOrd="0" presId="urn:microsoft.com/office/officeart/2005/8/layout/vList2"/>
    <dgm:cxn modelId="{3ADB33CA-243B-4BB9-9C42-018FA98118FF}" type="presOf" srcId="{274CE1C9-909E-4559-9029-1A56A6C6CCF3}" destId="{D2D5397C-E9C0-46AC-8DB9-85D6273BAEED}" srcOrd="0" destOrd="3" presId="urn:microsoft.com/office/officeart/2005/8/layout/vList2"/>
    <dgm:cxn modelId="{052664DE-A722-405A-AFD2-1465EEF4A42E}" srcId="{00CBCE77-C27E-43D3-B26A-3CEA4F39EC11}" destId="{B257478A-3FD6-423B-AB25-E6BC9FAE69F8}" srcOrd="0" destOrd="0" parTransId="{B520EF49-7849-468D-B58A-71C5737E9756}" sibTransId="{BA6E364A-CED3-450D-9F12-49F7802BBB0F}"/>
    <dgm:cxn modelId="{17F9B5F2-B58C-4E70-9E3E-58A0B0672B47}" type="presOf" srcId="{76A29BF6-7B16-4843-97E6-04B484A9A829}" destId="{D2D5397C-E9C0-46AC-8DB9-85D6273BAEED}" srcOrd="0" destOrd="1" presId="urn:microsoft.com/office/officeart/2005/8/layout/vList2"/>
    <dgm:cxn modelId="{341147FF-C380-4EC0-896C-FCC856D036C7}" type="presOf" srcId="{B257478A-3FD6-423B-AB25-E6BC9FAE69F8}" destId="{A56ADB76-4B4D-4C4F-9888-29E660277FEB}" srcOrd="0" destOrd="0" presId="urn:microsoft.com/office/officeart/2005/8/layout/vList2"/>
    <dgm:cxn modelId="{D3802015-B605-4530-850D-7C7F054BA054}" type="presParOf" srcId="{113D7524-6A81-47D9-B9AD-65BAEA5AE5D6}" destId="{A56ADB76-4B4D-4C4F-9888-29E660277FEB}" srcOrd="0" destOrd="0" presId="urn:microsoft.com/office/officeart/2005/8/layout/vList2"/>
    <dgm:cxn modelId="{5B3AE2E6-4CFE-46B8-8EFB-BF28F762ED22}" type="presParOf" srcId="{113D7524-6A81-47D9-B9AD-65BAEA5AE5D6}" destId="{ED6E48AB-0B85-4EC5-B700-F75A39A831E8}" srcOrd="1" destOrd="0" presId="urn:microsoft.com/office/officeart/2005/8/layout/vList2"/>
    <dgm:cxn modelId="{6BA713CA-D56A-41D1-8F4D-60804D452AA4}" type="presParOf" srcId="{113D7524-6A81-47D9-B9AD-65BAEA5AE5D6}" destId="{206B6CC6-D5AC-4BAF-BC46-2D49BEB424C8}" srcOrd="2" destOrd="0" presId="urn:microsoft.com/office/officeart/2005/8/layout/vList2"/>
    <dgm:cxn modelId="{5B9480C5-6F14-4875-B40B-4847C26CED67}" type="presParOf" srcId="{113D7524-6A81-47D9-B9AD-65BAEA5AE5D6}" destId="{D2D5397C-E9C0-46AC-8DB9-85D6273BAEED}"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1B18DCE-DF0B-4B6C-AC10-91B0C3A2D6CD}" type="doc">
      <dgm:prSet loTypeId="urn:microsoft.com/office/officeart/2005/8/layout/hierarchy1" loCatId="hierarchy" qsTypeId="urn:microsoft.com/office/officeart/2005/8/quickstyle/simple1" qsCatId="simple" csTypeId="urn:microsoft.com/office/officeart/2005/8/colors/accent0_3" csCatId="mainScheme"/>
      <dgm:spPr/>
      <dgm:t>
        <a:bodyPr/>
        <a:lstStyle/>
        <a:p>
          <a:endParaRPr lang="en-US"/>
        </a:p>
      </dgm:t>
    </dgm:pt>
    <dgm:pt modelId="{C9D63CD5-116C-4ED1-AF3C-F3FBC402072B}">
      <dgm:prSet/>
      <dgm:spPr/>
      <dgm:t>
        <a:bodyPr/>
        <a:lstStyle/>
        <a:p>
          <a:r>
            <a:rPr lang="en-US"/>
            <a:t>After studying our trends, we will first go for our strong point so that we can give best where we are better</a:t>
          </a:r>
        </a:p>
      </dgm:t>
    </dgm:pt>
    <dgm:pt modelId="{57D60667-C351-464F-8437-3B6A88460633}" type="parTrans" cxnId="{9C29BA85-34CB-4B5E-BCEB-22A32A141D75}">
      <dgm:prSet/>
      <dgm:spPr/>
      <dgm:t>
        <a:bodyPr/>
        <a:lstStyle/>
        <a:p>
          <a:endParaRPr lang="en-US"/>
        </a:p>
      </dgm:t>
    </dgm:pt>
    <dgm:pt modelId="{90D00DBF-280E-42D8-B52A-F4349F326885}" type="sibTrans" cxnId="{9C29BA85-34CB-4B5E-BCEB-22A32A141D75}">
      <dgm:prSet/>
      <dgm:spPr/>
      <dgm:t>
        <a:bodyPr/>
        <a:lstStyle/>
        <a:p>
          <a:endParaRPr lang="en-US"/>
        </a:p>
      </dgm:t>
    </dgm:pt>
    <dgm:pt modelId="{3AF13EF4-946C-4477-8A6C-07A14C11B487}">
      <dgm:prSet/>
      <dgm:spPr/>
      <dgm:t>
        <a:bodyPr/>
        <a:lstStyle/>
        <a:p>
          <a:r>
            <a:rPr lang="en-US"/>
            <a:t>After that we will go for our weak points so that we can left an image of IST in every mind of our targeted audience.</a:t>
          </a:r>
        </a:p>
      </dgm:t>
    </dgm:pt>
    <dgm:pt modelId="{87E1D02A-1FB0-4F8A-986F-0410EC646191}" type="parTrans" cxnId="{F1E75E96-0DC8-4AA8-ADF6-D4A30588B556}">
      <dgm:prSet/>
      <dgm:spPr/>
      <dgm:t>
        <a:bodyPr/>
        <a:lstStyle/>
        <a:p>
          <a:endParaRPr lang="en-US"/>
        </a:p>
      </dgm:t>
    </dgm:pt>
    <dgm:pt modelId="{AC3D11D4-8D05-4C67-A2DF-1C8D6D5F1278}" type="sibTrans" cxnId="{F1E75E96-0DC8-4AA8-ADF6-D4A30588B556}">
      <dgm:prSet/>
      <dgm:spPr/>
      <dgm:t>
        <a:bodyPr/>
        <a:lstStyle/>
        <a:p>
          <a:endParaRPr lang="en-US"/>
        </a:p>
      </dgm:t>
    </dgm:pt>
    <dgm:pt modelId="{88B32FF2-8C05-4E9F-B887-8C4A2F690475}" type="pres">
      <dgm:prSet presAssocID="{71B18DCE-DF0B-4B6C-AC10-91B0C3A2D6CD}" presName="hierChild1" presStyleCnt="0">
        <dgm:presLayoutVars>
          <dgm:chPref val="1"/>
          <dgm:dir/>
          <dgm:animOne val="branch"/>
          <dgm:animLvl val="lvl"/>
          <dgm:resizeHandles/>
        </dgm:presLayoutVars>
      </dgm:prSet>
      <dgm:spPr/>
    </dgm:pt>
    <dgm:pt modelId="{7B16484A-731C-49A6-BB3E-9973C02D7C96}" type="pres">
      <dgm:prSet presAssocID="{C9D63CD5-116C-4ED1-AF3C-F3FBC402072B}" presName="hierRoot1" presStyleCnt="0"/>
      <dgm:spPr/>
    </dgm:pt>
    <dgm:pt modelId="{A7A4639F-679C-463C-9FBA-FBF615C8E290}" type="pres">
      <dgm:prSet presAssocID="{C9D63CD5-116C-4ED1-AF3C-F3FBC402072B}" presName="composite" presStyleCnt="0"/>
      <dgm:spPr/>
    </dgm:pt>
    <dgm:pt modelId="{F5CD448B-D4B4-416B-A061-211186E394C1}" type="pres">
      <dgm:prSet presAssocID="{C9D63CD5-116C-4ED1-AF3C-F3FBC402072B}" presName="background" presStyleLbl="node0" presStyleIdx="0" presStyleCnt="2"/>
      <dgm:spPr/>
    </dgm:pt>
    <dgm:pt modelId="{C01212AE-06D0-4D8C-8B03-8AB9D1F4135A}" type="pres">
      <dgm:prSet presAssocID="{C9D63CD5-116C-4ED1-AF3C-F3FBC402072B}" presName="text" presStyleLbl="fgAcc0" presStyleIdx="0" presStyleCnt="2">
        <dgm:presLayoutVars>
          <dgm:chPref val="3"/>
        </dgm:presLayoutVars>
      </dgm:prSet>
      <dgm:spPr/>
    </dgm:pt>
    <dgm:pt modelId="{B7CC97EB-4F9D-45E7-8DF6-8022F1908CA0}" type="pres">
      <dgm:prSet presAssocID="{C9D63CD5-116C-4ED1-AF3C-F3FBC402072B}" presName="hierChild2" presStyleCnt="0"/>
      <dgm:spPr/>
    </dgm:pt>
    <dgm:pt modelId="{E1C7FA9F-0518-4C55-A8ED-8DF6B999B36D}" type="pres">
      <dgm:prSet presAssocID="{3AF13EF4-946C-4477-8A6C-07A14C11B487}" presName="hierRoot1" presStyleCnt="0"/>
      <dgm:spPr/>
    </dgm:pt>
    <dgm:pt modelId="{0C90173C-1FE9-4998-BB45-23AF8EF77F6F}" type="pres">
      <dgm:prSet presAssocID="{3AF13EF4-946C-4477-8A6C-07A14C11B487}" presName="composite" presStyleCnt="0"/>
      <dgm:spPr/>
    </dgm:pt>
    <dgm:pt modelId="{D90B323C-E1B8-4E50-B6C5-0EE7245D8C77}" type="pres">
      <dgm:prSet presAssocID="{3AF13EF4-946C-4477-8A6C-07A14C11B487}" presName="background" presStyleLbl="node0" presStyleIdx="1" presStyleCnt="2"/>
      <dgm:spPr/>
    </dgm:pt>
    <dgm:pt modelId="{5E877DBE-56B6-4E29-913A-4AEE8401B9FD}" type="pres">
      <dgm:prSet presAssocID="{3AF13EF4-946C-4477-8A6C-07A14C11B487}" presName="text" presStyleLbl="fgAcc0" presStyleIdx="1" presStyleCnt="2">
        <dgm:presLayoutVars>
          <dgm:chPref val="3"/>
        </dgm:presLayoutVars>
      </dgm:prSet>
      <dgm:spPr/>
    </dgm:pt>
    <dgm:pt modelId="{F64F9C9B-B988-49C3-8F62-DF8201AAB07B}" type="pres">
      <dgm:prSet presAssocID="{3AF13EF4-946C-4477-8A6C-07A14C11B487}" presName="hierChild2" presStyleCnt="0"/>
      <dgm:spPr/>
    </dgm:pt>
  </dgm:ptLst>
  <dgm:cxnLst>
    <dgm:cxn modelId="{9C29BA85-34CB-4B5E-BCEB-22A32A141D75}" srcId="{71B18DCE-DF0B-4B6C-AC10-91B0C3A2D6CD}" destId="{C9D63CD5-116C-4ED1-AF3C-F3FBC402072B}" srcOrd="0" destOrd="0" parTransId="{57D60667-C351-464F-8437-3B6A88460633}" sibTransId="{90D00DBF-280E-42D8-B52A-F4349F326885}"/>
    <dgm:cxn modelId="{04E23B8A-9437-47A2-92F4-DE73B31BB26C}" type="presOf" srcId="{C9D63CD5-116C-4ED1-AF3C-F3FBC402072B}" destId="{C01212AE-06D0-4D8C-8B03-8AB9D1F4135A}" srcOrd="0" destOrd="0" presId="urn:microsoft.com/office/officeart/2005/8/layout/hierarchy1"/>
    <dgm:cxn modelId="{B1AEE993-DF08-4B87-A096-C0FD5F5A6F42}" type="presOf" srcId="{3AF13EF4-946C-4477-8A6C-07A14C11B487}" destId="{5E877DBE-56B6-4E29-913A-4AEE8401B9FD}" srcOrd="0" destOrd="0" presId="urn:microsoft.com/office/officeart/2005/8/layout/hierarchy1"/>
    <dgm:cxn modelId="{F1E75E96-0DC8-4AA8-ADF6-D4A30588B556}" srcId="{71B18DCE-DF0B-4B6C-AC10-91B0C3A2D6CD}" destId="{3AF13EF4-946C-4477-8A6C-07A14C11B487}" srcOrd="1" destOrd="0" parTransId="{87E1D02A-1FB0-4F8A-986F-0410EC646191}" sibTransId="{AC3D11D4-8D05-4C67-A2DF-1C8D6D5F1278}"/>
    <dgm:cxn modelId="{A18856BF-ACD5-41E1-A3D5-188C5BFE9558}" type="presOf" srcId="{71B18DCE-DF0B-4B6C-AC10-91B0C3A2D6CD}" destId="{88B32FF2-8C05-4E9F-B887-8C4A2F690475}" srcOrd="0" destOrd="0" presId="urn:microsoft.com/office/officeart/2005/8/layout/hierarchy1"/>
    <dgm:cxn modelId="{317E1D60-FAE1-4351-8A9F-13E8291D83EF}" type="presParOf" srcId="{88B32FF2-8C05-4E9F-B887-8C4A2F690475}" destId="{7B16484A-731C-49A6-BB3E-9973C02D7C96}" srcOrd="0" destOrd="0" presId="urn:microsoft.com/office/officeart/2005/8/layout/hierarchy1"/>
    <dgm:cxn modelId="{6B46E156-9729-42F1-892D-5B64F9258A8F}" type="presParOf" srcId="{7B16484A-731C-49A6-BB3E-9973C02D7C96}" destId="{A7A4639F-679C-463C-9FBA-FBF615C8E290}" srcOrd="0" destOrd="0" presId="urn:microsoft.com/office/officeart/2005/8/layout/hierarchy1"/>
    <dgm:cxn modelId="{A6572661-DF90-4138-9137-7DBFAB009121}" type="presParOf" srcId="{A7A4639F-679C-463C-9FBA-FBF615C8E290}" destId="{F5CD448B-D4B4-416B-A061-211186E394C1}" srcOrd="0" destOrd="0" presId="urn:microsoft.com/office/officeart/2005/8/layout/hierarchy1"/>
    <dgm:cxn modelId="{67C5E31F-F9F4-4C12-929A-00128F6E8561}" type="presParOf" srcId="{A7A4639F-679C-463C-9FBA-FBF615C8E290}" destId="{C01212AE-06D0-4D8C-8B03-8AB9D1F4135A}" srcOrd="1" destOrd="0" presId="urn:microsoft.com/office/officeart/2005/8/layout/hierarchy1"/>
    <dgm:cxn modelId="{A2289AA7-592B-47E6-956F-2E86BDEDE159}" type="presParOf" srcId="{7B16484A-731C-49A6-BB3E-9973C02D7C96}" destId="{B7CC97EB-4F9D-45E7-8DF6-8022F1908CA0}" srcOrd="1" destOrd="0" presId="urn:microsoft.com/office/officeart/2005/8/layout/hierarchy1"/>
    <dgm:cxn modelId="{658D04D8-A2EF-4DD9-8C78-C35CB1728BA7}" type="presParOf" srcId="{88B32FF2-8C05-4E9F-B887-8C4A2F690475}" destId="{E1C7FA9F-0518-4C55-A8ED-8DF6B999B36D}" srcOrd="1" destOrd="0" presId="urn:microsoft.com/office/officeart/2005/8/layout/hierarchy1"/>
    <dgm:cxn modelId="{C8001DCE-4F22-411B-AA0B-A44075E9AEF9}" type="presParOf" srcId="{E1C7FA9F-0518-4C55-A8ED-8DF6B999B36D}" destId="{0C90173C-1FE9-4998-BB45-23AF8EF77F6F}" srcOrd="0" destOrd="0" presId="urn:microsoft.com/office/officeart/2005/8/layout/hierarchy1"/>
    <dgm:cxn modelId="{A8895466-D35F-45AA-8380-88DBA5B6CB59}" type="presParOf" srcId="{0C90173C-1FE9-4998-BB45-23AF8EF77F6F}" destId="{D90B323C-E1B8-4E50-B6C5-0EE7245D8C77}" srcOrd="0" destOrd="0" presId="urn:microsoft.com/office/officeart/2005/8/layout/hierarchy1"/>
    <dgm:cxn modelId="{D0842120-B202-4647-9F92-ECA7ACEA8B16}" type="presParOf" srcId="{0C90173C-1FE9-4998-BB45-23AF8EF77F6F}" destId="{5E877DBE-56B6-4E29-913A-4AEE8401B9FD}" srcOrd="1" destOrd="0" presId="urn:microsoft.com/office/officeart/2005/8/layout/hierarchy1"/>
    <dgm:cxn modelId="{0F209DAB-3253-487F-A3E7-05DED9D13D41}" type="presParOf" srcId="{E1C7FA9F-0518-4C55-A8ED-8DF6B999B36D}" destId="{F64F9C9B-B988-49C3-8F62-DF8201AAB07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A2FE2F-BDBC-48DA-A8A7-18618367CBD0}">
      <dsp:nvSpPr>
        <dsp:cNvPr id="0" name=""/>
        <dsp:cNvSpPr/>
      </dsp:nvSpPr>
      <dsp:spPr>
        <a:xfrm>
          <a:off x="0" y="4591"/>
          <a:ext cx="10900477" cy="48134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1420C8-E1D3-4347-81A4-01EAC4AA3873}">
      <dsp:nvSpPr>
        <dsp:cNvPr id="0" name=""/>
        <dsp:cNvSpPr/>
      </dsp:nvSpPr>
      <dsp:spPr>
        <a:xfrm>
          <a:off x="145605" y="112893"/>
          <a:ext cx="264996" cy="2647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06FB6FE-E585-4457-809D-B30134644E40}">
      <dsp:nvSpPr>
        <dsp:cNvPr id="0" name=""/>
        <dsp:cNvSpPr/>
      </dsp:nvSpPr>
      <dsp:spPr>
        <a:xfrm>
          <a:off x="556207" y="4591"/>
          <a:ext cx="10277735" cy="6016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677" tIns="63677" rIns="63677" bIns="63677" numCol="1" spcCol="1270" anchor="ctr" anchorCtr="0">
          <a:noAutofit/>
        </a:bodyPr>
        <a:lstStyle/>
        <a:p>
          <a:pPr marL="0" lvl="0" indent="0" algn="l" defTabSz="622300">
            <a:lnSpc>
              <a:spcPct val="90000"/>
            </a:lnSpc>
            <a:spcBef>
              <a:spcPct val="0"/>
            </a:spcBef>
            <a:spcAft>
              <a:spcPct val="35000"/>
            </a:spcAft>
            <a:buNone/>
          </a:pPr>
          <a:r>
            <a:rPr lang="en-US" sz="1400" kern="1200"/>
            <a:t>We will do digital marketing </a:t>
          </a:r>
          <a:r>
            <a:rPr lang="en-US" sz="1400" b="1" kern="1200"/>
            <a:t>till admissions</a:t>
          </a:r>
          <a:r>
            <a:rPr lang="en-US" sz="1400" kern="1200"/>
            <a:t>; In start we will go with slow speed with passage of time we will increase boosting speed, so that our pages can get enough reach which will help us before admissions so that we don’t have to start from zero. Only webinars will be once in a month.</a:t>
          </a:r>
        </a:p>
      </dsp:txBody>
      <dsp:txXfrm>
        <a:off x="556207" y="4591"/>
        <a:ext cx="10277735" cy="601676"/>
      </dsp:txXfrm>
    </dsp:sp>
    <dsp:sp modelId="{E12C8803-FB9D-4450-AADE-1935D246FE64}">
      <dsp:nvSpPr>
        <dsp:cNvPr id="0" name=""/>
        <dsp:cNvSpPr/>
      </dsp:nvSpPr>
      <dsp:spPr>
        <a:xfrm>
          <a:off x="0" y="756687"/>
          <a:ext cx="10900477" cy="48134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6FC48D-3044-4C4E-9BBB-B7C9C2F82386}">
      <dsp:nvSpPr>
        <dsp:cNvPr id="0" name=""/>
        <dsp:cNvSpPr/>
      </dsp:nvSpPr>
      <dsp:spPr>
        <a:xfrm>
          <a:off x="145605" y="864989"/>
          <a:ext cx="264996" cy="2647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E429C93-84E8-4C23-82FD-A3F619DA6248}">
      <dsp:nvSpPr>
        <dsp:cNvPr id="0" name=""/>
        <dsp:cNvSpPr/>
      </dsp:nvSpPr>
      <dsp:spPr>
        <a:xfrm>
          <a:off x="556207" y="756687"/>
          <a:ext cx="10277735" cy="6016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677" tIns="63677" rIns="63677" bIns="63677" numCol="1" spcCol="1270" anchor="ctr" anchorCtr="0">
          <a:noAutofit/>
        </a:bodyPr>
        <a:lstStyle/>
        <a:p>
          <a:pPr marL="0" lvl="0" indent="0" algn="l" defTabSz="622300">
            <a:lnSpc>
              <a:spcPct val="90000"/>
            </a:lnSpc>
            <a:spcBef>
              <a:spcPct val="0"/>
            </a:spcBef>
            <a:spcAft>
              <a:spcPct val="35000"/>
            </a:spcAft>
            <a:buNone/>
          </a:pPr>
          <a:r>
            <a:rPr lang="en-US" sz="1400" kern="1200"/>
            <a:t>We are required </a:t>
          </a:r>
          <a:r>
            <a:rPr lang="en-US" sz="1400" b="1" kern="1200"/>
            <a:t>The Data of Alumni and FYPs Book from DSA </a:t>
          </a:r>
          <a:r>
            <a:rPr lang="en-US" sz="1400" kern="1200"/>
            <a:t>for their showcasing and we assure you that it will be kept confidential. Support from regarding department is also required for FYPs showcasing.</a:t>
          </a:r>
        </a:p>
      </dsp:txBody>
      <dsp:txXfrm>
        <a:off x="556207" y="756687"/>
        <a:ext cx="10277735" cy="601676"/>
      </dsp:txXfrm>
    </dsp:sp>
    <dsp:sp modelId="{3117FC40-760A-4BC0-A7B4-1964050DEC24}">
      <dsp:nvSpPr>
        <dsp:cNvPr id="0" name=""/>
        <dsp:cNvSpPr/>
      </dsp:nvSpPr>
      <dsp:spPr>
        <a:xfrm>
          <a:off x="0" y="1508782"/>
          <a:ext cx="10900477" cy="48134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47DB57-099D-4B87-8B90-767A465A2956}">
      <dsp:nvSpPr>
        <dsp:cNvPr id="0" name=""/>
        <dsp:cNvSpPr/>
      </dsp:nvSpPr>
      <dsp:spPr>
        <a:xfrm>
          <a:off x="145605" y="1617084"/>
          <a:ext cx="264996" cy="2647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5918AAD-6725-481D-9AAC-7A37FA6200AA}">
      <dsp:nvSpPr>
        <dsp:cNvPr id="0" name=""/>
        <dsp:cNvSpPr/>
      </dsp:nvSpPr>
      <dsp:spPr>
        <a:xfrm>
          <a:off x="556207" y="1508782"/>
          <a:ext cx="10277735" cy="6016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677" tIns="63677" rIns="63677" bIns="63677" numCol="1" spcCol="1270" anchor="ctr" anchorCtr="0">
          <a:noAutofit/>
        </a:bodyPr>
        <a:lstStyle/>
        <a:p>
          <a:pPr marL="0" lvl="0" indent="0" algn="l" defTabSz="622300">
            <a:lnSpc>
              <a:spcPct val="90000"/>
            </a:lnSpc>
            <a:spcBef>
              <a:spcPct val="0"/>
            </a:spcBef>
            <a:spcAft>
              <a:spcPct val="35000"/>
            </a:spcAft>
            <a:buNone/>
          </a:pPr>
          <a:r>
            <a:rPr lang="en-US" sz="1400" kern="1200"/>
            <a:t>We need data about </a:t>
          </a:r>
          <a:r>
            <a:rPr lang="en-US" sz="1400" b="1" kern="1200"/>
            <a:t>IST achievements from IST </a:t>
          </a:r>
          <a:r>
            <a:rPr lang="en-US" sz="1400" kern="1200"/>
            <a:t>which will also be kept confidential.</a:t>
          </a:r>
        </a:p>
      </dsp:txBody>
      <dsp:txXfrm>
        <a:off x="556207" y="1508782"/>
        <a:ext cx="10277735" cy="601676"/>
      </dsp:txXfrm>
    </dsp:sp>
    <dsp:sp modelId="{64FE0337-D5A4-49F2-BDBE-E5C3EE7D240A}">
      <dsp:nvSpPr>
        <dsp:cNvPr id="0" name=""/>
        <dsp:cNvSpPr/>
      </dsp:nvSpPr>
      <dsp:spPr>
        <a:xfrm>
          <a:off x="0" y="2260878"/>
          <a:ext cx="10900477" cy="48134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75B802-4E11-4423-A31B-068C1D1B0BE3}">
      <dsp:nvSpPr>
        <dsp:cNvPr id="0" name=""/>
        <dsp:cNvSpPr/>
      </dsp:nvSpPr>
      <dsp:spPr>
        <a:xfrm>
          <a:off x="145605" y="2369179"/>
          <a:ext cx="264996" cy="26473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5D0BAB8-6947-4B61-B18E-C94118B303C5}">
      <dsp:nvSpPr>
        <dsp:cNvPr id="0" name=""/>
        <dsp:cNvSpPr/>
      </dsp:nvSpPr>
      <dsp:spPr>
        <a:xfrm>
          <a:off x="556207" y="2260878"/>
          <a:ext cx="10277735" cy="6016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677" tIns="63677" rIns="63677" bIns="63677" numCol="1" spcCol="1270" anchor="ctr" anchorCtr="0">
          <a:noAutofit/>
        </a:bodyPr>
        <a:lstStyle/>
        <a:p>
          <a:pPr marL="0" lvl="0" indent="0" algn="l" defTabSz="622300">
            <a:lnSpc>
              <a:spcPct val="90000"/>
            </a:lnSpc>
            <a:spcBef>
              <a:spcPct val="0"/>
            </a:spcBef>
            <a:spcAft>
              <a:spcPct val="35000"/>
            </a:spcAft>
            <a:buNone/>
          </a:pPr>
          <a:r>
            <a:rPr lang="en-US" sz="1400" kern="1200"/>
            <a:t>For webinars we need all </a:t>
          </a:r>
          <a:r>
            <a:rPr lang="en-US" sz="1400" b="1" kern="1200"/>
            <a:t>departments faculty member </a:t>
          </a:r>
          <a:r>
            <a:rPr lang="en-US" sz="1400" kern="1200"/>
            <a:t>for answering the students at other colleges about the programs which we are offering. </a:t>
          </a:r>
        </a:p>
      </dsp:txBody>
      <dsp:txXfrm>
        <a:off x="556207" y="2260878"/>
        <a:ext cx="10277735" cy="601676"/>
      </dsp:txXfrm>
    </dsp:sp>
    <dsp:sp modelId="{8F34CAB4-CA21-45D7-ADC2-78B092C9F353}">
      <dsp:nvSpPr>
        <dsp:cNvPr id="0" name=""/>
        <dsp:cNvSpPr/>
      </dsp:nvSpPr>
      <dsp:spPr>
        <a:xfrm>
          <a:off x="0" y="3012973"/>
          <a:ext cx="10900477" cy="48134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D07861-3437-4C9F-9328-3A930E820177}">
      <dsp:nvSpPr>
        <dsp:cNvPr id="0" name=""/>
        <dsp:cNvSpPr/>
      </dsp:nvSpPr>
      <dsp:spPr>
        <a:xfrm>
          <a:off x="145605" y="3121275"/>
          <a:ext cx="264996" cy="26473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B0B73C3-F90F-4D8A-822C-0DC6273BA80B}">
      <dsp:nvSpPr>
        <dsp:cNvPr id="0" name=""/>
        <dsp:cNvSpPr/>
      </dsp:nvSpPr>
      <dsp:spPr>
        <a:xfrm>
          <a:off x="556207" y="3012973"/>
          <a:ext cx="10277735" cy="6016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677" tIns="63677" rIns="63677" bIns="63677" numCol="1" spcCol="1270" anchor="ctr" anchorCtr="0">
          <a:noAutofit/>
        </a:bodyPr>
        <a:lstStyle/>
        <a:p>
          <a:pPr marL="0" lvl="0" indent="0" algn="l" defTabSz="622300">
            <a:lnSpc>
              <a:spcPct val="90000"/>
            </a:lnSpc>
            <a:spcBef>
              <a:spcPct val="0"/>
            </a:spcBef>
            <a:spcAft>
              <a:spcPct val="35000"/>
            </a:spcAft>
            <a:buNone/>
          </a:pPr>
          <a:r>
            <a:rPr lang="en-US" sz="1400" kern="1200"/>
            <a:t>For boosting our pages, </a:t>
          </a:r>
          <a:r>
            <a:rPr lang="en-US" sz="1400" b="1" kern="1200"/>
            <a:t>we need financial help from IST depending upon boosting we required it will vary.</a:t>
          </a:r>
          <a:endParaRPr lang="en-US" sz="1400" kern="1200"/>
        </a:p>
      </dsp:txBody>
      <dsp:txXfrm>
        <a:off x="556207" y="3012973"/>
        <a:ext cx="10277735" cy="6016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6ADB76-4B4D-4C4F-9888-29E660277FEB}">
      <dsp:nvSpPr>
        <dsp:cNvPr id="0" name=""/>
        <dsp:cNvSpPr/>
      </dsp:nvSpPr>
      <dsp:spPr>
        <a:xfrm>
          <a:off x="0" y="181565"/>
          <a:ext cx="6797675" cy="1991340"/>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We require data from admissions office regarding admissions of past five years so that we can plot graphs on their number and than we will study about their trends and firstly we will find problem and then we will try to resolve them with your help.</a:t>
          </a:r>
        </a:p>
      </dsp:txBody>
      <dsp:txXfrm>
        <a:off x="97209" y="278774"/>
        <a:ext cx="6603257" cy="1796922"/>
      </dsp:txXfrm>
    </dsp:sp>
    <dsp:sp modelId="{206B6CC6-D5AC-4BAF-BC46-2D49BEB424C8}">
      <dsp:nvSpPr>
        <dsp:cNvPr id="0" name=""/>
        <dsp:cNvSpPr/>
      </dsp:nvSpPr>
      <dsp:spPr>
        <a:xfrm>
          <a:off x="0" y="2239146"/>
          <a:ext cx="6797675" cy="1991340"/>
        </a:xfrm>
        <a:prstGeom prst="roundRect">
          <a:avLst/>
        </a:prstGeom>
        <a:solidFill>
          <a:schemeClr val="accent5">
            <a:hueOff val="2127120"/>
            <a:satOff val="-23891"/>
            <a:lumOff val="-509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We will plot number of graphs regarding.</a:t>
          </a:r>
        </a:p>
      </dsp:txBody>
      <dsp:txXfrm>
        <a:off x="97209" y="2336355"/>
        <a:ext cx="6603257" cy="1796922"/>
      </dsp:txXfrm>
    </dsp:sp>
    <dsp:sp modelId="{D2D5397C-E9C0-46AC-8DB9-85D6273BAEED}">
      <dsp:nvSpPr>
        <dsp:cNvPr id="0" name=""/>
        <dsp:cNvSpPr/>
      </dsp:nvSpPr>
      <dsp:spPr>
        <a:xfrm>
          <a:off x="0" y="4230486"/>
          <a:ext cx="6797675" cy="12378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826"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a:t>Male/female ratio</a:t>
          </a:r>
        </a:p>
        <a:p>
          <a:pPr marL="171450" lvl="1" indent="-171450" algn="l" defTabSz="800100">
            <a:lnSpc>
              <a:spcPct val="90000"/>
            </a:lnSpc>
            <a:spcBef>
              <a:spcPct val="0"/>
            </a:spcBef>
            <a:spcAft>
              <a:spcPct val="20000"/>
            </a:spcAft>
            <a:buChar char="•"/>
          </a:pPr>
          <a:r>
            <a:rPr lang="en-US" sz="1800" kern="1200"/>
            <a:t>Day scholars/Hostilities ratio</a:t>
          </a:r>
        </a:p>
        <a:p>
          <a:pPr marL="171450" lvl="1" indent="-171450" algn="l" defTabSz="800100">
            <a:lnSpc>
              <a:spcPct val="90000"/>
            </a:lnSpc>
            <a:spcBef>
              <a:spcPct val="0"/>
            </a:spcBef>
            <a:spcAft>
              <a:spcPct val="20000"/>
            </a:spcAft>
            <a:buChar char="•"/>
          </a:pPr>
          <a:r>
            <a:rPr lang="en-US" sz="1800" kern="1200"/>
            <a:t>Number of students which left IST in their starting semesters.</a:t>
          </a:r>
        </a:p>
        <a:p>
          <a:pPr marL="171450" lvl="1" indent="-171450" algn="l" defTabSz="800100">
            <a:lnSpc>
              <a:spcPct val="90000"/>
            </a:lnSpc>
            <a:spcBef>
              <a:spcPct val="0"/>
            </a:spcBef>
            <a:spcAft>
              <a:spcPct val="20000"/>
            </a:spcAft>
            <a:buChar char="•"/>
          </a:pPr>
          <a:r>
            <a:rPr lang="en-US" sz="1800" kern="1200"/>
            <a:t>Demographic Ratio</a:t>
          </a:r>
        </a:p>
      </dsp:txBody>
      <dsp:txXfrm>
        <a:off x="0" y="4230486"/>
        <a:ext cx="6797675" cy="12378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CD448B-D4B4-416B-A061-211186E394C1}">
      <dsp:nvSpPr>
        <dsp:cNvPr id="0" name=""/>
        <dsp:cNvSpPr/>
      </dsp:nvSpPr>
      <dsp:spPr>
        <a:xfrm>
          <a:off x="1227" y="297257"/>
          <a:ext cx="4309690" cy="2736653"/>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1212AE-06D0-4D8C-8B03-8AB9D1F4135A}">
      <dsp:nvSpPr>
        <dsp:cNvPr id="0" name=""/>
        <dsp:cNvSpPr/>
      </dsp:nvSpPr>
      <dsp:spPr>
        <a:xfrm>
          <a:off x="480082" y="752169"/>
          <a:ext cx="4309690" cy="2736653"/>
        </a:xfrm>
        <a:prstGeom prst="roundRect">
          <a:avLst>
            <a:gd name="adj" fmla="val 10000"/>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t>After studying our trends, we will first go for our strong point so that we can give best where we are better</a:t>
          </a:r>
        </a:p>
      </dsp:txBody>
      <dsp:txXfrm>
        <a:off x="560236" y="832323"/>
        <a:ext cx="4149382" cy="2576345"/>
      </dsp:txXfrm>
    </dsp:sp>
    <dsp:sp modelId="{D90B323C-E1B8-4E50-B6C5-0EE7245D8C77}">
      <dsp:nvSpPr>
        <dsp:cNvPr id="0" name=""/>
        <dsp:cNvSpPr/>
      </dsp:nvSpPr>
      <dsp:spPr>
        <a:xfrm>
          <a:off x="5268627" y="297257"/>
          <a:ext cx="4309690" cy="2736653"/>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877DBE-56B6-4E29-913A-4AEE8401B9FD}">
      <dsp:nvSpPr>
        <dsp:cNvPr id="0" name=""/>
        <dsp:cNvSpPr/>
      </dsp:nvSpPr>
      <dsp:spPr>
        <a:xfrm>
          <a:off x="5747481" y="752169"/>
          <a:ext cx="4309690" cy="2736653"/>
        </a:xfrm>
        <a:prstGeom prst="roundRect">
          <a:avLst>
            <a:gd name="adj" fmla="val 10000"/>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t>After that we will go for our weak points so that we can left an image of IST in every mind of our targeted audience.</a:t>
          </a:r>
        </a:p>
      </dsp:txBody>
      <dsp:txXfrm>
        <a:off x="5827635" y="832323"/>
        <a:ext cx="4149382" cy="257634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652F153-EEA5-4152-AFC9-48AFD13155F3}" type="datetimeFigureOut">
              <a:rPr lang="en-US" smtClean="0"/>
              <a:t>11/17/2023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0D5DE0-3A74-4AE7-905D-6A944E5683E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292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52F153-EEA5-4152-AFC9-48AFD13155F3}" type="datetimeFigureOut">
              <a:rPr lang="en-US" smtClean="0"/>
              <a:t>11/17/2023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0D5DE0-3A74-4AE7-905D-6A944E5683EE}" type="slidenum">
              <a:rPr lang="en-US" smtClean="0"/>
              <a:t>‹#›</a:t>
            </a:fld>
            <a:endParaRPr lang="en-US"/>
          </a:p>
        </p:txBody>
      </p:sp>
    </p:spTree>
    <p:extLst>
      <p:ext uri="{BB962C8B-B14F-4D97-AF65-F5344CB8AC3E}">
        <p14:creationId xmlns:p14="http://schemas.microsoft.com/office/powerpoint/2010/main" val="3335857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52F153-EEA5-4152-AFC9-48AFD13155F3}" type="datetimeFigureOut">
              <a:rPr lang="en-US" smtClean="0"/>
              <a:t>11/17/2023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0D5DE0-3A74-4AE7-905D-6A944E5683EE}" type="slidenum">
              <a:rPr lang="en-US" smtClean="0"/>
              <a:t>‹#›</a:t>
            </a:fld>
            <a:endParaRPr lang="en-US"/>
          </a:p>
        </p:txBody>
      </p:sp>
    </p:spTree>
    <p:extLst>
      <p:ext uri="{BB962C8B-B14F-4D97-AF65-F5344CB8AC3E}">
        <p14:creationId xmlns:p14="http://schemas.microsoft.com/office/powerpoint/2010/main" val="14557836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tx1"/>
                </a:solidFill>
                <a:latin typeface="Verdana"/>
                <a:cs typeface="Verdana"/>
              </a:defRPr>
            </a:lvl1pPr>
          </a:lstStyle>
          <a:p>
            <a:endParaRPr/>
          </a:p>
        </p:txBody>
      </p:sp>
      <p:sp>
        <p:nvSpPr>
          <p:cNvPr id="3" name="Holder 3"/>
          <p:cNvSpPr>
            <a:spLocks noGrp="1"/>
          </p:cNvSpPr>
          <p:nvPr>
            <p:ph sz="half" idx="2"/>
          </p:nvPr>
        </p:nvSpPr>
        <p:spPr>
          <a:xfrm>
            <a:off x="1297709" y="2777495"/>
            <a:ext cx="4466589" cy="276999"/>
          </a:xfrm>
          <a:prstGeom prst="rect">
            <a:avLst/>
          </a:prstGeom>
        </p:spPr>
        <p:txBody>
          <a:bodyPr wrap="square" lIns="0" tIns="0" rIns="0" bIns="0">
            <a:spAutoFit/>
          </a:bodyPr>
          <a:lstStyle>
            <a:lvl1pPr>
              <a:defRPr sz="2000" b="0" i="0">
                <a:solidFill>
                  <a:schemeClr val="tx1"/>
                </a:solidFill>
                <a:latin typeface="Verdana"/>
                <a:cs typeface="Verdana"/>
              </a:defRPr>
            </a:lvl1pPr>
          </a:lstStyle>
          <a:p>
            <a:endParaRPr/>
          </a:p>
        </p:txBody>
      </p:sp>
      <p:sp>
        <p:nvSpPr>
          <p:cNvPr id="4" name="Holder 4"/>
          <p:cNvSpPr>
            <a:spLocks noGrp="1"/>
          </p:cNvSpPr>
          <p:nvPr>
            <p:ph sz="half" idx="3"/>
          </p:nvPr>
        </p:nvSpPr>
        <p:spPr>
          <a:xfrm>
            <a:off x="6278880" y="1577340"/>
            <a:ext cx="5303520" cy="387798"/>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11/17/2023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774360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52F153-EEA5-4152-AFC9-48AFD13155F3}" type="datetimeFigureOut">
              <a:rPr lang="en-US" smtClean="0"/>
              <a:t>11/17/2023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0D5DE0-3A74-4AE7-905D-6A944E5683EE}" type="slidenum">
              <a:rPr lang="en-US" smtClean="0"/>
              <a:t>‹#›</a:t>
            </a:fld>
            <a:endParaRPr lang="en-US"/>
          </a:p>
        </p:txBody>
      </p:sp>
    </p:spTree>
    <p:extLst>
      <p:ext uri="{BB962C8B-B14F-4D97-AF65-F5344CB8AC3E}">
        <p14:creationId xmlns:p14="http://schemas.microsoft.com/office/powerpoint/2010/main" val="179051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52F153-EEA5-4152-AFC9-48AFD13155F3}" type="datetimeFigureOut">
              <a:rPr lang="en-US" smtClean="0"/>
              <a:t>11/17/2023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0D5DE0-3A74-4AE7-905D-6A944E5683E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2220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52F153-EEA5-4152-AFC9-48AFD13155F3}" type="datetimeFigureOut">
              <a:rPr lang="en-US" smtClean="0"/>
              <a:t>11/17/2023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0D5DE0-3A74-4AE7-905D-6A944E5683EE}" type="slidenum">
              <a:rPr lang="en-US" smtClean="0"/>
              <a:t>‹#›</a:t>
            </a:fld>
            <a:endParaRPr lang="en-US"/>
          </a:p>
        </p:txBody>
      </p:sp>
    </p:spTree>
    <p:extLst>
      <p:ext uri="{BB962C8B-B14F-4D97-AF65-F5344CB8AC3E}">
        <p14:creationId xmlns:p14="http://schemas.microsoft.com/office/powerpoint/2010/main" val="4138690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52F153-EEA5-4152-AFC9-48AFD13155F3}" type="datetimeFigureOut">
              <a:rPr lang="en-US" smtClean="0"/>
              <a:t>11/17/2023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0D5DE0-3A74-4AE7-905D-6A944E5683EE}" type="slidenum">
              <a:rPr lang="en-US" smtClean="0"/>
              <a:t>‹#›</a:t>
            </a:fld>
            <a:endParaRPr lang="en-US"/>
          </a:p>
        </p:txBody>
      </p:sp>
    </p:spTree>
    <p:extLst>
      <p:ext uri="{BB962C8B-B14F-4D97-AF65-F5344CB8AC3E}">
        <p14:creationId xmlns:p14="http://schemas.microsoft.com/office/powerpoint/2010/main" val="1093862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52F153-EEA5-4152-AFC9-48AFD13155F3}" type="datetimeFigureOut">
              <a:rPr lang="en-US" smtClean="0"/>
              <a:t>11/17/2023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0D5DE0-3A74-4AE7-905D-6A944E5683EE}" type="slidenum">
              <a:rPr lang="en-US" smtClean="0"/>
              <a:t>‹#›</a:t>
            </a:fld>
            <a:endParaRPr lang="en-US"/>
          </a:p>
        </p:txBody>
      </p:sp>
    </p:spTree>
    <p:extLst>
      <p:ext uri="{BB962C8B-B14F-4D97-AF65-F5344CB8AC3E}">
        <p14:creationId xmlns:p14="http://schemas.microsoft.com/office/powerpoint/2010/main" val="2868261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652F153-EEA5-4152-AFC9-48AFD13155F3}" type="datetimeFigureOut">
              <a:rPr lang="en-US" smtClean="0"/>
              <a:t>11/17/2023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80D5DE0-3A74-4AE7-905D-6A944E5683EE}" type="slidenum">
              <a:rPr lang="en-US" smtClean="0"/>
              <a:t>‹#›</a:t>
            </a:fld>
            <a:endParaRPr lang="en-US"/>
          </a:p>
        </p:txBody>
      </p:sp>
    </p:spTree>
    <p:extLst>
      <p:ext uri="{BB962C8B-B14F-4D97-AF65-F5344CB8AC3E}">
        <p14:creationId xmlns:p14="http://schemas.microsoft.com/office/powerpoint/2010/main" val="1147764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652F153-EEA5-4152-AFC9-48AFD13155F3}" type="datetimeFigureOut">
              <a:rPr lang="en-US" smtClean="0"/>
              <a:t>11/17/2023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80D5DE0-3A74-4AE7-905D-6A944E5683EE}" type="slidenum">
              <a:rPr lang="en-US" smtClean="0"/>
              <a:t>‹#›</a:t>
            </a:fld>
            <a:endParaRPr lang="en-US"/>
          </a:p>
        </p:txBody>
      </p:sp>
    </p:spTree>
    <p:extLst>
      <p:ext uri="{BB962C8B-B14F-4D97-AF65-F5344CB8AC3E}">
        <p14:creationId xmlns:p14="http://schemas.microsoft.com/office/powerpoint/2010/main" val="3142237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652F153-EEA5-4152-AFC9-48AFD13155F3}" type="datetimeFigureOut">
              <a:rPr lang="en-US" smtClean="0"/>
              <a:t>11/17/2023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0D5DE0-3A74-4AE7-905D-6A944E5683EE}" type="slidenum">
              <a:rPr lang="en-US" smtClean="0"/>
              <a:t>‹#›</a:t>
            </a:fld>
            <a:endParaRPr lang="en-US"/>
          </a:p>
        </p:txBody>
      </p:sp>
    </p:spTree>
    <p:extLst>
      <p:ext uri="{BB962C8B-B14F-4D97-AF65-F5344CB8AC3E}">
        <p14:creationId xmlns:p14="http://schemas.microsoft.com/office/powerpoint/2010/main" val="1317972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652F153-EEA5-4152-AFC9-48AFD13155F3}" type="datetimeFigureOut">
              <a:rPr lang="en-US" smtClean="0"/>
              <a:t>11/17/2023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80D5DE0-3A74-4AE7-905D-6A944E5683E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7941642"/>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5C8D2C1-DA83-420D-9635-D52CE066B5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1" name="Rectangle 10">
            <a:extLst>
              <a:ext uri="{FF2B5EF4-FFF2-40B4-BE49-F238E27FC236}">
                <a16:creationId xmlns:a16="http://schemas.microsoft.com/office/drawing/2014/main" id="{434F74C9-6A0B-409E-AD1C-45B58BE91B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3" name="Straight Connector 12">
            <a:extLst>
              <a:ext uri="{FF2B5EF4-FFF2-40B4-BE49-F238E27FC236}">
                <a16:creationId xmlns:a16="http://schemas.microsoft.com/office/drawing/2014/main" id="{F5486A9D-1265-4B57-91E6-68E666B978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9EE91C-AA1E-80AF-8968-64D1E0561C8A}"/>
              </a:ext>
            </a:extLst>
          </p:cNvPr>
          <p:cNvSpPr>
            <a:spLocks noGrp="1"/>
          </p:cNvSpPr>
          <p:nvPr>
            <p:ph type="title"/>
          </p:nvPr>
        </p:nvSpPr>
        <p:spPr>
          <a:xfrm>
            <a:off x="6730000" y="639097"/>
            <a:ext cx="4813072" cy="3686015"/>
          </a:xfrm>
        </p:spPr>
        <p:txBody>
          <a:bodyPr vert="horz" lIns="91440" tIns="45720" rIns="91440" bIns="45720" rtlCol="0" anchor="b">
            <a:normAutofit/>
          </a:bodyPr>
          <a:lstStyle/>
          <a:p>
            <a:r>
              <a:rPr lang="en-US" sz="8000" b="1">
                <a:solidFill>
                  <a:schemeClr val="tx1">
                    <a:lumMod val="85000"/>
                    <a:lumOff val="15000"/>
                  </a:schemeClr>
                </a:solidFill>
              </a:rPr>
              <a:t>Campaign And Strategy</a:t>
            </a:r>
          </a:p>
        </p:txBody>
      </p:sp>
      <p:pic>
        <p:nvPicPr>
          <p:cNvPr id="4" name="Picture 3" descr="Red toy person in front of two lines of white figures">
            <a:extLst>
              <a:ext uri="{FF2B5EF4-FFF2-40B4-BE49-F238E27FC236}">
                <a16:creationId xmlns:a16="http://schemas.microsoft.com/office/drawing/2014/main" id="{1A21E49F-0FC8-83E8-288C-422044827E6B}"/>
              </a:ext>
            </a:extLst>
          </p:cNvPr>
          <p:cNvPicPr>
            <a:picLocks noChangeAspect="1"/>
          </p:cNvPicPr>
          <p:nvPr/>
        </p:nvPicPr>
        <p:blipFill rotWithShape="1">
          <a:blip r:embed="rId2"/>
          <a:srcRect l="22731" r="18825"/>
          <a:stretch/>
        </p:blipFill>
        <p:spPr>
          <a:xfrm>
            <a:off x="1" y="10"/>
            <a:ext cx="6096000" cy="6857990"/>
          </a:xfrm>
          <a:prstGeom prst="rect">
            <a:avLst/>
          </a:prstGeom>
        </p:spPr>
      </p:pic>
      <p:cxnSp>
        <p:nvCxnSpPr>
          <p:cNvPr id="17" name="Straight Connector 16">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343400"/>
            <a:ext cx="43891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9586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6158" y="524923"/>
            <a:ext cx="11959683" cy="1426633"/>
          </a:xfrm>
        </p:spPr>
        <p:txBody>
          <a:bodyPr vert="horz" wrap="square" lIns="0" tIns="0" rIns="0" bIns="0" rtlCol="0" anchor="ctr">
            <a:normAutofit/>
          </a:bodyPr>
          <a:lstStyle/>
          <a:p>
            <a:pPr marL="3652279" marR="3387" indent="-3181086">
              <a:spcBef>
                <a:spcPts val="67"/>
              </a:spcBef>
            </a:pPr>
            <a:r>
              <a:rPr lang="en-US" spc="-150"/>
              <a:t>G</a:t>
            </a:r>
            <a:r>
              <a:rPr lang="en-US" spc="-100"/>
              <a:t>O</a:t>
            </a:r>
            <a:r>
              <a:rPr lang="en-US" spc="13"/>
              <a:t>A</a:t>
            </a:r>
            <a:r>
              <a:rPr lang="en-US" spc="-313"/>
              <a:t>L</a:t>
            </a:r>
            <a:r>
              <a:rPr lang="en-US" spc="-407"/>
              <a:t> </a:t>
            </a:r>
            <a:r>
              <a:rPr lang="en-US" spc="-40"/>
              <a:t>0</a:t>
            </a:r>
            <a:r>
              <a:rPr lang="en-US" spc="-363"/>
              <a:t>2</a:t>
            </a:r>
            <a:r>
              <a:rPr lang="en-US" spc="-537"/>
              <a:t>:</a:t>
            </a:r>
            <a:r>
              <a:rPr lang="en-US" spc="-407"/>
              <a:t> </a:t>
            </a:r>
            <a:r>
              <a:rPr lang="en-US" spc="-250"/>
              <a:t>S</a:t>
            </a:r>
            <a:r>
              <a:rPr lang="en-US" spc="-60"/>
              <a:t>H</a:t>
            </a:r>
            <a:r>
              <a:rPr lang="en-US" spc="-100"/>
              <a:t>O</a:t>
            </a:r>
            <a:r>
              <a:rPr lang="en-US" spc="120"/>
              <a:t>W</a:t>
            </a:r>
            <a:r>
              <a:rPr lang="en-US" spc="157"/>
              <a:t>C</a:t>
            </a:r>
            <a:r>
              <a:rPr lang="en-US" spc="13"/>
              <a:t>A</a:t>
            </a:r>
            <a:r>
              <a:rPr lang="en-US" spc="-250"/>
              <a:t>S</a:t>
            </a:r>
            <a:r>
              <a:rPr lang="en-US" spc="-503"/>
              <a:t>I</a:t>
            </a:r>
            <a:r>
              <a:rPr lang="en-US" spc="13"/>
              <a:t>N</a:t>
            </a:r>
            <a:r>
              <a:rPr lang="en-US" spc="-47"/>
              <a:t>G</a:t>
            </a:r>
            <a:r>
              <a:rPr lang="en-US" spc="-407"/>
              <a:t> </a:t>
            </a:r>
            <a:r>
              <a:rPr lang="en-US" spc="-503"/>
              <a:t>I</a:t>
            </a:r>
            <a:r>
              <a:rPr lang="en-US" spc="-250"/>
              <a:t>S</a:t>
            </a:r>
            <a:r>
              <a:rPr lang="en-US" spc="-136"/>
              <a:t>T</a:t>
            </a:r>
            <a:r>
              <a:rPr lang="en-US" spc="-297"/>
              <a:t>'</a:t>
            </a:r>
            <a:r>
              <a:rPr lang="en-US" spc="-147"/>
              <a:t>S</a:t>
            </a:r>
            <a:r>
              <a:rPr lang="en-US" spc="-407"/>
              <a:t> </a:t>
            </a:r>
            <a:r>
              <a:rPr lang="en-US" spc="-250"/>
              <a:t>S</a:t>
            </a:r>
            <a:r>
              <a:rPr lang="en-US" spc="-136"/>
              <a:t>T</a:t>
            </a:r>
            <a:r>
              <a:rPr lang="en-US" spc="-213"/>
              <a:t>R</a:t>
            </a:r>
            <a:r>
              <a:rPr lang="en-US" spc="-347"/>
              <a:t>E</a:t>
            </a:r>
            <a:r>
              <a:rPr lang="en-US" spc="13"/>
              <a:t>N</a:t>
            </a:r>
            <a:r>
              <a:rPr lang="en-US" spc="-150"/>
              <a:t>G</a:t>
            </a:r>
            <a:r>
              <a:rPr lang="en-US" spc="-136"/>
              <a:t>T</a:t>
            </a:r>
            <a:r>
              <a:rPr lang="en-US" spc="-60"/>
              <a:t>H</a:t>
            </a:r>
            <a:r>
              <a:rPr lang="en-US" spc="-147"/>
              <a:t>S</a:t>
            </a:r>
            <a:r>
              <a:rPr lang="en-US" spc="-407"/>
              <a:t> </a:t>
            </a:r>
            <a:r>
              <a:rPr lang="en-US" spc="-503"/>
              <a:t>I</a:t>
            </a:r>
            <a:r>
              <a:rPr lang="en-US" spc="76"/>
              <a:t>N  </a:t>
            </a:r>
            <a:r>
              <a:rPr lang="en-US" spc="-100"/>
              <a:t>O</a:t>
            </a:r>
            <a:r>
              <a:rPr lang="en-US" spc="-136"/>
              <a:t>T</a:t>
            </a:r>
            <a:r>
              <a:rPr lang="en-US" spc="-60"/>
              <a:t>H</a:t>
            </a:r>
            <a:r>
              <a:rPr lang="en-US" spc="-347"/>
              <a:t>E</a:t>
            </a:r>
            <a:r>
              <a:rPr lang="en-US" spc="-110"/>
              <a:t>R</a:t>
            </a:r>
            <a:r>
              <a:rPr lang="en-US" spc="-407"/>
              <a:t> </a:t>
            </a:r>
            <a:r>
              <a:rPr lang="en-US" spc="-503"/>
              <a:t>I</a:t>
            </a:r>
            <a:r>
              <a:rPr lang="en-US" spc="13"/>
              <a:t>N</a:t>
            </a:r>
            <a:r>
              <a:rPr lang="en-US" spc="-250"/>
              <a:t>S</a:t>
            </a:r>
            <a:r>
              <a:rPr lang="en-US" spc="-136"/>
              <a:t>T</a:t>
            </a:r>
            <a:r>
              <a:rPr lang="en-US" spc="-503"/>
              <a:t>I</a:t>
            </a:r>
            <a:r>
              <a:rPr lang="en-US" spc="-136"/>
              <a:t>T</a:t>
            </a:r>
            <a:r>
              <a:rPr lang="en-US" spc="-110"/>
              <a:t>U</a:t>
            </a:r>
            <a:r>
              <a:rPr lang="en-US" spc="-136"/>
              <a:t>T</a:t>
            </a:r>
            <a:r>
              <a:rPr lang="en-US" spc="-347"/>
              <a:t>E</a:t>
            </a:r>
            <a:r>
              <a:rPr lang="en-US" spc="-147"/>
              <a:t>S</a:t>
            </a:r>
          </a:p>
        </p:txBody>
      </p:sp>
      <p:sp>
        <p:nvSpPr>
          <p:cNvPr id="3" name="object 3"/>
          <p:cNvSpPr txBox="1"/>
          <p:nvPr/>
        </p:nvSpPr>
        <p:spPr>
          <a:xfrm>
            <a:off x="1297709" y="2777495"/>
            <a:ext cx="4466589" cy="3568700"/>
          </a:xfrm>
          <a:prstGeom prst="rect">
            <a:avLst/>
          </a:prstGeom>
        </p:spPr>
        <p:txBody>
          <a:bodyPr vert="horz" wrap="square" lIns="0" tIns="0" rIns="0" bIns="0" rtlCol="0">
            <a:normAutofit/>
          </a:bodyPr>
          <a:lstStyle/>
          <a:p>
            <a:pPr marR="3387">
              <a:lnSpc>
                <a:spcPct val="90000"/>
              </a:lnSpc>
              <a:spcBef>
                <a:spcPts val="67"/>
              </a:spcBef>
            </a:pPr>
            <a:r>
              <a:rPr lang="en-US" sz="1867" spc="-7">
                <a:latin typeface="Verdana"/>
                <a:cs typeface="Verdana"/>
              </a:rPr>
              <a:t>Another </a:t>
            </a:r>
            <a:r>
              <a:rPr lang="en-US" sz="1867" spc="30">
                <a:latin typeface="Verdana"/>
                <a:cs typeface="Verdana"/>
              </a:rPr>
              <a:t>critical </a:t>
            </a:r>
            <a:r>
              <a:rPr lang="en-US" sz="1867" spc="97">
                <a:latin typeface="Verdana"/>
                <a:cs typeface="Verdana"/>
              </a:rPr>
              <a:t>goal </a:t>
            </a:r>
            <a:r>
              <a:rPr lang="en-US" sz="1867" spc="23">
                <a:latin typeface="Verdana"/>
                <a:cs typeface="Verdana"/>
              </a:rPr>
              <a:t>of </a:t>
            </a:r>
            <a:r>
              <a:rPr lang="en-US" sz="1867" spc="-33">
                <a:latin typeface="Verdana"/>
                <a:cs typeface="Verdana"/>
              </a:rPr>
              <a:t>our </a:t>
            </a:r>
            <a:r>
              <a:rPr lang="en-US" sz="1867" spc="73">
                <a:latin typeface="Verdana"/>
                <a:cs typeface="Verdana"/>
              </a:rPr>
              <a:t>proposal </a:t>
            </a:r>
            <a:r>
              <a:rPr lang="en-US" sz="1867" spc="-53">
                <a:latin typeface="Verdana"/>
                <a:cs typeface="Verdana"/>
              </a:rPr>
              <a:t>is </a:t>
            </a:r>
            <a:r>
              <a:rPr lang="en-US" sz="1867" spc="-20">
                <a:latin typeface="Verdana"/>
                <a:cs typeface="Verdana"/>
              </a:rPr>
              <a:t>to </a:t>
            </a:r>
            <a:r>
              <a:rPr lang="en-US" sz="1867" spc="97">
                <a:latin typeface="Verdana"/>
                <a:cs typeface="Verdana"/>
              </a:rPr>
              <a:t>showcase </a:t>
            </a:r>
            <a:r>
              <a:rPr lang="en-US" sz="1867" spc="-27">
                <a:latin typeface="Verdana"/>
                <a:cs typeface="Verdana"/>
              </a:rPr>
              <a:t>the </a:t>
            </a:r>
            <a:r>
              <a:rPr lang="en-US" sz="1867" spc="-23">
                <a:latin typeface="Verdana"/>
                <a:cs typeface="Verdana"/>
              </a:rPr>
              <a:t> </a:t>
            </a:r>
            <a:r>
              <a:rPr lang="en-US" sz="1867" spc="-3">
                <a:latin typeface="Verdana"/>
                <a:cs typeface="Verdana"/>
              </a:rPr>
              <a:t>strengths</a:t>
            </a:r>
            <a:r>
              <a:rPr lang="en-US" sz="1867" spc="1013">
                <a:latin typeface="Verdana"/>
                <a:cs typeface="Verdana"/>
              </a:rPr>
              <a:t> </a:t>
            </a:r>
            <a:r>
              <a:rPr lang="en-US" sz="1867" spc="117">
                <a:latin typeface="Verdana"/>
                <a:cs typeface="Verdana"/>
              </a:rPr>
              <a:t>and</a:t>
            </a:r>
            <a:r>
              <a:rPr lang="en-US" sz="1867" spc="120">
                <a:latin typeface="Verdana"/>
                <a:cs typeface="Verdana"/>
              </a:rPr>
              <a:t> </a:t>
            </a:r>
            <a:r>
              <a:rPr lang="en-US" sz="1867" spc="87">
                <a:latin typeface="Verdana"/>
                <a:cs typeface="Verdana"/>
              </a:rPr>
              <a:t>accomplishments</a:t>
            </a:r>
            <a:r>
              <a:rPr lang="en-US" sz="1867" spc="90">
                <a:latin typeface="Verdana"/>
                <a:cs typeface="Verdana"/>
              </a:rPr>
              <a:t> </a:t>
            </a:r>
            <a:r>
              <a:rPr lang="en-US" sz="1867" spc="23">
                <a:latin typeface="Verdana"/>
                <a:cs typeface="Verdana"/>
              </a:rPr>
              <a:t>of</a:t>
            </a:r>
            <a:r>
              <a:rPr lang="en-US" sz="1867" spc="27">
                <a:latin typeface="Verdana"/>
                <a:cs typeface="Verdana"/>
              </a:rPr>
              <a:t> </a:t>
            </a:r>
            <a:r>
              <a:rPr lang="en-US" sz="1867" spc="-343">
                <a:latin typeface="Verdana"/>
                <a:cs typeface="Verdana"/>
              </a:rPr>
              <a:t>IST</a:t>
            </a:r>
            <a:r>
              <a:rPr lang="en-US" sz="1867" spc="-339">
                <a:latin typeface="Verdana"/>
                <a:cs typeface="Verdana"/>
              </a:rPr>
              <a:t> </a:t>
            </a:r>
            <a:r>
              <a:rPr lang="en-US" sz="1867" spc="-60">
                <a:latin typeface="Verdana"/>
                <a:cs typeface="Verdana"/>
              </a:rPr>
              <a:t>within</a:t>
            </a:r>
            <a:r>
              <a:rPr lang="en-US" sz="1867" spc="-57">
                <a:latin typeface="Verdana"/>
                <a:cs typeface="Verdana"/>
              </a:rPr>
              <a:t> </a:t>
            </a:r>
            <a:r>
              <a:rPr lang="en-US" sz="1867" spc="-20">
                <a:latin typeface="Verdana"/>
                <a:cs typeface="Verdana"/>
              </a:rPr>
              <a:t>other </a:t>
            </a:r>
            <a:r>
              <a:rPr lang="en-US" sz="1867" spc="-17">
                <a:latin typeface="Verdana"/>
                <a:cs typeface="Verdana"/>
              </a:rPr>
              <a:t> </a:t>
            </a:r>
            <a:r>
              <a:rPr lang="en-US" sz="1867" spc="73">
                <a:latin typeface="Verdana"/>
                <a:cs typeface="Verdana"/>
              </a:rPr>
              <a:t>educational </a:t>
            </a:r>
            <a:r>
              <a:rPr lang="en-US" sz="1867" spc="-57">
                <a:latin typeface="Verdana"/>
                <a:cs typeface="Verdana"/>
              </a:rPr>
              <a:t>institutions. </a:t>
            </a:r>
            <a:r>
              <a:rPr lang="en-US" sz="1867" spc="7">
                <a:latin typeface="Verdana"/>
                <a:cs typeface="Verdana"/>
              </a:rPr>
              <a:t>We </a:t>
            </a:r>
            <a:r>
              <a:rPr lang="en-US" sz="1867" spc="76">
                <a:latin typeface="Verdana"/>
                <a:cs typeface="Verdana"/>
              </a:rPr>
              <a:t>aim </a:t>
            </a:r>
            <a:r>
              <a:rPr lang="en-US" sz="1867" spc="-20">
                <a:latin typeface="Verdana"/>
                <a:cs typeface="Verdana"/>
              </a:rPr>
              <a:t>to </a:t>
            </a:r>
            <a:r>
              <a:rPr lang="en-US" sz="1867" spc="17">
                <a:latin typeface="Verdana"/>
                <a:cs typeface="Verdana"/>
              </a:rPr>
              <a:t>organize </a:t>
            </a:r>
            <a:r>
              <a:rPr lang="en-US" sz="1867">
                <a:latin typeface="Verdana"/>
                <a:cs typeface="Verdana"/>
              </a:rPr>
              <a:t>informative </a:t>
            </a:r>
            <a:r>
              <a:rPr lang="en-US" sz="1867" spc="3">
                <a:latin typeface="Verdana"/>
                <a:cs typeface="Verdana"/>
              </a:rPr>
              <a:t> </a:t>
            </a:r>
            <a:r>
              <a:rPr lang="en-US" sz="1867" spc="37">
                <a:latin typeface="Verdana"/>
                <a:cs typeface="Verdana"/>
              </a:rPr>
              <a:t>seminars </a:t>
            </a:r>
            <a:r>
              <a:rPr lang="en-US" sz="1867" spc="117">
                <a:latin typeface="Verdana"/>
                <a:cs typeface="Verdana"/>
              </a:rPr>
              <a:t>and </a:t>
            </a:r>
            <a:r>
              <a:rPr lang="en-US" sz="1867" spc="30">
                <a:latin typeface="Verdana"/>
                <a:cs typeface="Verdana"/>
              </a:rPr>
              <a:t>webinars </a:t>
            </a:r>
            <a:r>
              <a:rPr lang="en-US" sz="1867" spc="-10">
                <a:latin typeface="Verdana"/>
                <a:cs typeface="Verdana"/>
              </a:rPr>
              <a:t>where </a:t>
            </a:r>
            <a:r>
              <a:rPr lang="en-US" sz="1867" spc="-33">
                <a:latin typeface="Verdana"/>
                <a:cs typeface="Verdana"/>
              </a:rPr>
              <a:t>our </a:t>
            </a:r>
            <a:r>
              <a:rPr lang="en-US" sz="1867" spc="-30">
                <a:latin typeface="Verdana"/>
                <a:cs typeface="Verdana"/>
              </a:rPr>
              <a:t>experts </a:t>
            </a:r>
            <a:r>
              <a:rPr lang="en-US" sz="1867" spc="-90">
                <a:latin typeface="Verdana"/>
                <a:cs typeface="Verdana"/>
              </a:rPr>
              <a:t>will </a:t>
            </a:r>
            <a:r>
              <a:rPr lang="en-US" sz="1867" spc="13">
                <a:latin typeface="Verdana"/>
                <a:cs typeface="Verdana"/>
              </a:rPr>
              <a:t>present </a:t>
            </a:r>
            <a:r>
              <a:rPr lang="en-US" sz="1867" spc="-63">
                <a:latin typeface="Verdana"/>
                <a:cs typeface="Verdana"/>
              </a:rPr>
              <a:t>their </a:t>
            </a:r>
            <a:r>
              <a:rPr lang="en-US" sz="1867" spc="-1010">
                <a:latin typeface="Verdana"/>
                <a:cs typeface="Verdana"/>
              </a:rPr>
              <a:t> </a:t>
            </a:r>
            <a:r>
              <a:rPr lang="en-US" sz="1867" spc="50">
                <a:latin typeface="Verdana"/>
                <a:cs typeface="Verdana"/>
              </a:rPr>
              <a:t>research</a:t>
            </a:r>
            <a:r>
              <a:rPr lang="en-US" sz="1867" spc="53">
                <a:latin typeface="Verdana"/>
                <a:cs typeface="Verdana"/>
              </a:rPr>
              <a:t> </a:t>
            </a:r>
            <a:r>
              <a:rPr lang="en-US" sz="1867" spc="-37">
                <a:latin typeface="Verdana"/>
                <a:cs typeface="Verdana"/>
              </a:rPr>
              <a:t>findings,</a:t>
            </a:r>
            <a:r>
              <a:rPr lang="en-US" sz="1867" spc="-33">
                <a:latin typeface="Verdana"/>
                <a:cs typeface="Verdana"/>
              </a:rPr>
              <a:t> </a:t>
            </a:r>
            <a:r>
              <a:rPr lang="en-US" sz="1867" spc="33">
                <a:latin typeface="Verdana"/>
                <a:cs typeface="Verdana"/>
              </a:rPr>
              <a:t>share</a:t>
            </a:r>
            <a:r>
              <a:rPr lang="en-US" sz="1867" spc="37">
                <a:latin typeface="Verdana"/>
                <a:cs typeface="Verdana"/>
              </a:rPr>
              <a:t> </a:t>
            </a:r>
            <a:r>
              <a:rPr lang="en-US" sz="1867" spc="-60">
                <a:latin typeface="Verdana"/>
                <a:cs typeface="Verdana"/>
              </a:rPr>
              <a:t>insights,</a:t>
            </a:r>
            <a:r>
              <a:rPr lang="en-US" sz="1867" spc="-57">
                <a:latin typeface="Verdana"/>
                <a:cs typeface="Verdana"/>
              </a:rPr>
              <a:t> </a:t>
            </a:r>
            <a:r>
              <a:rPr lang="en-US" sz="1867" spc="117">
                <a:latin typeface="Verdana"/>
                <a:cs typeface="Verdana"/>
              </a:rPr>
              <a:t>and </a:t>
            </a:r>
            <a:r>
              <a:rPr lang="en-US" sz="1867" spc="23">
                <a:latin typeface="Verdana"/>
                <a:cs typeface="Verdana"/>
              </a:rPr>
              <a:t>provide  </a:t>
            </a:r>
            <a:r>
              <a:rPr lang="en-US" sz="1867" spc="13">
                <a:latin typeface="Verdana"/>
                <a:cs typeface="Verdana"/>
              </a:rPr>
              <a:t>students </a:t>
            </a:r>
            <a:r>
              <a:rPr lang="en-US" sz="1867" spc="17">
                <a:latin typeface="Verdana"/>
                <a:cs typeface="Verdana"/>
              </a:rPr>
              <a:t> </a:t>
            </a:r>
            <a:r>
              <a:rPr lang="en-US" sz="1867" spc="-67">
                <a:latin typeface="Verdana"/>
                <a:cs typeface="Verdana"/>
              </a:rPr>
              <a:t>with </a:t>
            </a:r>
            <a:r>
              <a:rPr lang="en-US" sz="1867" spc="173">
                <a:latin typeface="Verdana"/>
                <a:cs typeface="Verdana"/>
              </a:rPr>
              <a:t>a </a:t>
            </a:r>
            <a:r>
              <a:rPr lang="en-US" sz="1867" spc="57">
                <a:latin typeface="Verdana"/>
                <a:cs typeface="Verdana"/>
              </a:rPr>
              <a:t>glimpse </a:t>
            </a:r>
            <a:r>
              <a:rPr lang="en-US" sz="1867" spc="-33">
                <a:latin typeface="Verdana"/>
                <a:cs typeface="Verdana"/>
              </a:rPr>
              <a:t>into </a:t>
            </a:r>
            <a:r>
              <a:rPr lang="en-US" sz="1867" spc="-27">
                <a:latin typeface="Verdana"/>
                <a:cs typeface="Verdana"/>
              </a:rPr>
              <a:t>the </a:t>
            </a:r>
            <a:r>
              <a:rPr lang="en-US" sz="1867" spc="-3">
                <a:latin typeface="Verdana"/>
                <a:cs typeface="Verdana"/>
              </a:rPr>
              <a:t>world </a:t>
            </a:r>
            <a:r>
              <a:rPr lang="en-US" sz="1867" spc="23">
                <a:latin typeface="Verdana"/>
                <a:cs typeface="Verdana"/>
              </a:rPr>
              <a:t>of </a:t>
            </a:r>
            <a:r>
              <a:rPr lang="en-US" sz="1867" spc="160">
                <a:latin typeface="Verdana"/>
                <a:cs typeface="Verdana"/>
              </a:rPr>
              <a:t>space </a:t>
            </a:r>
            <a:r>
              <a:rPr lang="en-US" sz="1867" spc="43">
                <a:latin typeface="Verdana"/>
                <a:cs typeface="Verdana"/>
              </a:rPr>
              <a:t>technology </a:t>
            </a:r>
            <a:r>
              <a:rPr lang="en-US" sz="1867" spc="117">
                <a:latin typeface="Verdana"/>
                <a:cs typeface="Verdana"/>
              </a:rPr>
              <a:t>and </a:t>
            </a:r>
            <a:r>
              <a:rPr lang="en-US" sz="1867" spc="120">
                <a:latin typeface="Verdana"/>
                <a:cs typeface="Verdana"/>
              </a:rPr>
              <a:t> </a:t>
            </a:r>
            <a:r>
              <a:rPr lang="en-US" sz="1867" spc="-10">
                <a:latin typeface="Verdana"/>
                <a:cs typeface="Verdana"/>
              </a:rPr>
              <a:t>engineering. </a:t>
            </a:r>
            <a:r>
              <a:rPr lang="en-US" sz="1867" spc="-73">
                <a:latin typeface="Verdana"/>
                <a:cs typeface="Verdana"/>
              </a:rPr>
              <a:t>This </a:t>
            </a:r>
            <a:r>
              <a:rPr lang="en-US" sz="1867" spc="-90">
                <a:latin typeface="Verdana"/>
                <a:cs typeface="Verdana"/>
              </a:rPr>
              <a:t>will </a:t>
            </a:r>
            <a:r>
              <a:rPr lang="en-US" sz="1867" spc="-17">
                <a:latin typeface="Verdana"/>
                <a:cs typeface="Verdana"/>
              </a:rPr>
              <a:t>not </a:t>
            </a:r>
            <a:r>
              <a:rPr lang="en-US" sz="1867" spc="-37">
                <a:latin typeface="Verdana"/>
                <a:cs typeface="Verdana"/>
              </a:rPr>
              <a:t>only </a:t>
            </a:r>
            <a:r>
              <a:rPr lang="en-US" sz="1867" spc="-10">
                <a:latin typeface="Verdana"/>
                <a:cs typeface="Verdana"/>
              </a:rPr>
              <a:t>inspire </a:t>
            </a:r>
            <a:r>
              <a:rPr lang="en-US" sz="1867" spc="-27">
                <a:latin typeface="Verdana"/>
                <a:cs typeface="Verdana"/>
              </a:rPr>
              <a:t>the </a:t>
            </a:r>
            <a:r>
              <a:rPr lang="en-US" sz="1867" spc="-30">
                <a:latin typeface="Verdana"/>
                <a:cs typeface="Verdana"/>
              </a:rPr>
              <a:t>youth </a:t>
            </a:r>
            <a:r>
              <a:rPr lang="en-US" sz="1867" spc="3">
                <a:latin typeface="Verdana"/>
                <a:cs typeface="Verdana"/>
              </a:rPr>
              <a:t>but </a:t>
            </a:r>
            <a:r>
              <a:rPr lang="en-US" sz="1867" spc="63">
                <a:latin typeface="Verdana"/>
                <a:cs typeface="Verdana"/>
              </a:rPr>
              <a:t>also </a:t>
            </a:r>
            <a:r>
              <a:rPr lang="en-US" sz="1867" spc="67">
                <a:latin typeface="Verdana"/>
                <a:cs typeface="Verdana"/>
              </a:rPr>
              <a:t> </a:t>
            </a:r>
            <a:r>
              <a:rPr lang="en-US" sz="1867" spc="30">
                <a:latin typeface="Verdana"/>
                <a:cs typeface="Verdana"/>
              </a:rPr>
              <a:t>establish</a:t>
            </a:r>
            <a:r>
              <a:rPr lang="en-US" sz="1867" spc="-10">
                <a:latin typeface="Verdana"/>
                <a:cs typeface="Verdana"/>
              </a:rPr>
              <a:t> </a:t>
            </a:r>
            <a:r>
              <a:rPr lang="en-US" sz="1867" spc="-343">
                <a:latin typeface="Verdana"/>
                <a:cs typeface="Verdana"/>
              </a:rPr>
              <a:t>IST</a:t>
            </a:r>
            <a:r>
              <a:rPr lang="en-US" sz="1867" spc="-10">
                <a:latin typeface="Verdana"/>
                <a:cs typeface="Verdana"/>
              </a:rPr>
              <a:t> </a:t>
            </a:r>
            <a:r>
              <a:rPr lang="en-US" sz="1867" spc="113">
                <a:latin typeface="Verdana"/>
                <a:cs typeface="Verdana"/>
              </a:rPr>
              <a:t>as</a:t>
            </a:r>
            <a:r>
              <a:rPr lang="en-US" sz="1867" spc="-7">
                <a:latin typeface="Verdana"/>
                <a:cs typeface="Verdana"/>
              </a:rPr>
              <a:t> </a:t>
            </a:r>
            <a:r>
              <a:rPr lang="en-US" sz="1867" spc="173">
                <a:latin typeface="Verdana"/>
                <a:cs typeface="Verdana"/>
              </a:rPr>
              <a:t>a</a:t>
            </a:r>
            <a:r>
              <a:rPr lang="en-US" sz="1867" spc="-10">
                <a:latin typeface="Verdana"/>
                <a:cs typeface="Verdana"/>
              </a:rPr>
              <a:t> </a:t>
            </a:r>
            <a:r>
              <a:rPr lang="en-US" sz="1867" spc="143">
                <a:latin typeface="Verdana"/>
                <a:cs typeface="Verdana"/>
              </a:rPr>
              <a:t>beacon</a:t>
            </a:r>
            <a:r>
              <a:rPr lang="en-US" sz="1867" spc="-10">
                <a:latin typeface="Verdana"/>
                <a:cs typeface="Verdana"/>
              </a:rPr>
              <a:t> </a:t>
            </a:r>
            <a:r>
              <a:rPr lang="en-US" sz="1867" spc="23">
                <a:latin typeface="Verdana"/>
                <a:cs typeface="Verdana"/>
              </a:rPr>
              <a:t>of</a:t>
            </a:r>
            <a:r>
              <a:rPr lang="en-US" sz="1867" spc="-7">
                <a:latin typeface="Verdana"/>
                <a:cs typeface="Verdana"/>
              </a:rPr>
              <a:t> </a:t>
            </a:r>
            <a:r>
              <a:rPr lang="en-US" sz="1867" spc="37">
                <a:latin typeface="Verdana"/>
                <a:cs typeface="Verdana"/>
              </a:rPr>
              <a:t>excellence</a:t>
            </a:r>
            <a:r>
              <a:rPr lang="en-US" sz="1867" spc="-10">
                <a:latin typeface="Verdana"/>
                <a:cs typeface="Verdana"/>
              </a:rPr>
              <a:t> </a:t>
            </a:r>
            <a:r>
              <a:rPr lang="en-US" sz="1867" spc="-83">
                <a:latin typeface="Verdana"/>
                <a:cs typeface="Verdana"/>
              </a:rPr>
              <a:t>in</a:t>
            </a:r>
            <a:r>
              <a:rPr lang="en-US" sz="1867" spc="-10">
                <a:latin typeface="Verdana"/>
                <a:cs typeface="Verdana"/>
              </a:rPr>
              <a:t> </a:t>
            </a:r>
            <a:r>
              <a:rPr lang="en-US" sz="1867" spc="-27">
                <a:latin typeface="Verdana"/>
                <a:cs typeface="Verdana"/>
              </a:rPr>
              <a:t>the</a:t>
            </a:r>
            <a:r>
              <a:rPr lang="en-US" sz="1867" spc="-7">
                <a:latin typeface="Verdana"/>
                <a:cs typeface="Verdana"/>
              </a:rPr>
              <a:t> </a:t>
            </a:r>
            <a:r>
              <a:rPr lang="en-US" sz="1867" spc="3">
                <a:latin typeface="Verdana"/>
                <a:cs typeface="Verdana"/>
              </a:rPr>
              <a:t>field</a:t>
            </a:r>
            <a:endParaRPr lang="en-US" sz="1867">
              <a:latin typeface="Verdana"/>
              <a:cs typeface="Verdana"/>
            </a:endParaRPr>
          </a:p>
        </p:txBody>
      </p:sp>
      <p:pic>
        <p:nvPicPr>
          <p:cNvPr id="5" name="Picture 4" descr="White puzzle with one red piece">
            <a:extLst>
              <a:ext uri="{FF2B5EF4-FFF2-40B4-BE49-F238E27FC236}">
                <a16:creationId xmlns:a16="http://schemas.microsoft.com/office/drawing/2014/main" id="{A53E697A-D2C6-24EC-4BD9-380D5ED1F745}"/>
              </a:ext>
            </a:extLst>
          </p:cNvPr>
          <p:cNvPicPr>
            <a:picLocks noChangeAspect="1"/>
          </p:cNvPicPr>
          <p:nvPr/>
        </p:nvPicPr>
        <p:blipFill rotWithShape="1">
          <a:blip r:embed="rId2"/>
          <a:srcRect l="17848" r="16243" b="-1"/>
          <a:stretch/>
        </p:blipFill>
        <p:spPr>
          <a:xfrm>
            <a:off x="6278880" y="1819072"/>
            <a:ext cx="5303520" cy="4284548"/>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6158" y="524923"/>
            <a:ext cx="11959683" cy="1426633"/>
          </a:xfrm>
        </p:spPr>
        <p:txBody>
          <a:bodyPr vert="horz" wrap="square" lIns="0" tIns="0" rIns="0" bIns="0" rtlCol="0" anchor="ctr">
            <a:normAutofit/>
          </a:bodyPr>
          <a:lstStyle/>
          <a:p>
            <a:pPr marL="5102268" marR="3387" indent="-4230582">
              <a:spcBef>
                <a:spcPts val="67"/>
              </a:spcBef>
            </a:pPr>
            <a:r>
              <a:rPr lang="en-US" spc="-136"/>
              <a:t>GOAL</a:t>
            </a:r>
            <a:r>
              <a:rPr lang="en-US" spc="-407"/>
              <a:t> </a:t>
            </a:r>
            <a:r>
              <a:rPr lang="en-US" spc="-270"/>
              <a:t>03:</a:t>
            </a:r>
            <a:r>
              <a:rPr lang="en-US" spc="-407"/>
              <a:t> </a:t>
            </a:r>
            <a:r>
              <a:rPr lang="en-US" spc="-60"/>
              <a:t>MUTUAL</a:t>
            </a:r>
            <a:r>
              <a:rPr lang="en-US" spc="-403"/>
              <a:t> </a:t>
            </a:r>
            <a:r>
              <a:rPr lang="en-US" spc="-217"/>
              <a:t>BENEFITS</a:t>
            </a:r>
            <a:r>
              <a:rPr lang="en-US" spc="-407"/>
              <a:t> </a:t>
            </a:r>
            <a:r>
              <a:rPr lang="en-US" spc="-107"/>
              <a:t>FOR</a:t>
            </a:r>
            <a:r>
              <a:rPr lang="en-US" spc="-407"/>
              <a:t> </a:t>
            </a:r>
            <a:r>
              <a:rPr lang="en-US" spc="-263"/>
              <a:t>IST</a:t>
            </a:r>
            <a:r>
              <a:rPr lang="en-US" spc="-403"/>
              <a:t> </a:t>
            </a:r>
            <a:r>
              <a:rPr lang="en-US" spc="-33"/>
              <a:t>AND</a:t>
            </a:r>
            <a:r>
              <a:rPr lang="en-US" spc="-407"/>
              <a:t> </a:t>
            </a:r>
            <a:r>
              <a:rPr lang="en-US" spc="-263"/>
              <a:t>ITS </a:t>
            </a:r>
            <a:r>
              <a:rPr lang="en-US" spc="-1397"/>
              <a:t> </a:t>
            </a:r>
            <a:r>
              <a:rPr lang="en-US" spc="-167"/>
              <a:t>STUDENTS</a:t>
            </a:r>
          </a:p>
        </p:txBody>
      </p:sp>
      <p:sp>
        <p:nvSpPr>
          <p:cNvPr id="3" name="object 3"/>
          <p:cNvSpPr txBox="1"/>
          <p:nvPr/>
        </p:nvSpPr>
        <p:spPr>
          <a:xfrm>
            <a:off x="1297709" y="2777495"/>
            <a:ext cx="4466589" cy="3568700"/>
          </a:xfrm>
          <a:prstGeom prst="rect">
            <a:avLst/>
          </a:prstGeom>
        </p:spPr>
        <p:txBody>
          <a:bodyPr vert="horz" wrap="square" lIns="0" tIns="0" rIns="0" bIns="0" rtlCol="0">
            <a:normAutofit/>
          </a:bodyPr>
          <a:lstStyle/>
          <a:p>
            <a:pPr marR="3387">
              <a:lnSpc>
                <a:spcPct val="90000"/>
              </a:lnSpc>
              <a:spcBef>
                <a:spcPts val="63"/>
              </a:spcBef>
            </a:pPr>
            <a:r>
              <a:rPr lang="en-US" sz="1867" spc="20">
                <a:latin typeface="Verdana"/>
                <a:cs typeface="Verdana"/>
              </a:rPr>
              <a:t>We </a:t>
            </a:r>
            <a:r>
              <a:rPr lang="en-US" sz="1867" spc="23">
                <a:latin typeface="Verdana"/>
                <a:cs typeface="Verdana"/>
              </a:rPr>
              <a:t>believe </a:t>
            </a:r>
            <a:r>
              <a:rPr lang="en-US" sz="1867" spc="3">
                <a:latin typeface="Verdana"/>
                <a:cs typeface="Verdana"/>
              </a:rPr>
              <a:t>that </a:t>
            </a:r>
            <a:r>
              <a:rPr lang="en-US" sz="1867" spc="187">
                <a:latin typeface="Verdana"/>
                <a:cs typeface="Verdana"/>
              </a:rPr>
              <a:t>a </a:t>
            </a:r>
            <a:r>
              <a:rPr lang="en-US" sz="1867" spc="57">
                <a:latin typeface="Verdana"/>
                <a:cs typeface="Verdana"/>
              </a:rPr>
              <a:t>collaborative </a:t>
            </a:r>
            <a:r>
              <a:rPr lang="en-US" sz="1867" spc="-10">
                <a:latin typeface="Verdana"/>
                <a:cs typeface="Verdana"/>
              </a:rPr>
              <a:t>effort </a:t>
            </a:r>
            <a:r>
              <a:rPr lang="en-US" sz="1867" spc="50">
                <a:latin typeface="Verdana"/>
                <a:cs typeface="Verdana"/>
              </a:rPr>
              <a:t>between </a:t>
            </a:r>
            <a:r>
              <a:rPr lang="en-US" sz="1867" spc="-337">
                <a:latin typeface="Verdana"/>
                <a:cs typeface="Verdana"/>
              </a:rPr>
              <a:t>IST</a:t>
            </a:r>
            <a:r>
              <a:rPr lang="en-US" sz="1867" spc="-333">
                <a:latin typeface="Verdana"/>
                <a:cs typeface="Verdana"/>
              </a:rPr>
              <a:t> </a:t>
            </a:r>
            <a:r>
              <a:rPr lang="en-US" sz="1867" spc="127">
                <a:latin typeface="Verdana"/>
                <a:cs typeface="Verdana"/>
              </a:rPr>
              <a:t>and </a:t>
            </a:r>
            <a:r>
              <a:rPr lang="en-US" sz="1867" spc="130">
                <a:latin typeface="Verdana"/>
                <a:cs typeface="Verdana"/>
              </a:rPr>
              <a:t> </a:t>
            </a:r>
            <a:r>
              <a:rPr lang="en-US" sz="1867" spc="80">
                <a:latin typeface="Verdana"/>
                <a:cs typeface="Verdana"/>
              </a:rPr>
              <a:t>schools</a:t>
            </a:r>
            <a:r>
              <a:rPr lang="en-US" sz="1867" spc="83">
                <a:latin typeface="Verdana"/>
                <a:cs typeface="Verdana"/>
              </a:rPr>
              <a:t> </a:t>
            </a:r>
            <a:r>
              <a:rPr lang="en-US" sz="1867" spc="127">
                <a:latin typeface="Verdana"/>
                <a:cs typeface="Verdana"/>
              </a:rPr>
              <a:t>and</a:t>
            </a:r>
            <a:r>
              <a:rPr lang="en-US" sz="1867" spc="130">
                <a:latin typeface="Verdana"/>
                <a:cs typeface="Verdana"/>
              </a:rPr>
              <a:t> </a:t>
            </a:r>
            <a:r>
              <a:rPr lang="en-US" sz="1867" spc="83">
                <a:latin typeface="Verdana"/>
                <a:cs typeface="Verdana"/>
              </a:rPr>
              <a:t>colleges</a:t>
            </a:r>
            <a:r>
              <a:rPr lang="en-US" sz="1867" spc="87">
                <a:latin typeface="Verdana"/>
                <a:cs typeface="Verdana"/>
              </a:rPr>
              <a:t> </a:t>
            </a:r>
            <a:r>
              <a:rPr lang="en-US" sz="1867" spc="167">
                <a:latin typeface="Verdana"/>
                <a:cs typeface="Verdana"/>
              </a:rPr>
              <a:t>can</a:t>
            </a:r>
            <a:r>
              <a:rPr lang="en-US" sz="1867" spc="169">
                <a:latin typeface="Verdana"/>
                <a:cs typeface="Verdana"/>
              </a:rPr>
              <a:t> </a:t>
            </a:r>
            <a:r>
              <a:rPr lang="en-US" sz="1867" spc="17">
                <a:latin typeface="Verdana"/>
                <a:cs typeface="Verdana"/>
              </a:rPr>
              <a:t>bring</a:t>
            </a:r>
            <a:r>
              <a:rPr lang="en-US" sz="1867" spc="20">
                <a:latin typeface="Verdana"/>
                <a:cs typeface="Verdana"/>
              </a:rPr>
              <a:t> </a:t>
            </a:r>
            <a:r>
              <a:rPr lang="en-US" sz="1867" spc="33">
                <a:latin typeface="Verdana"/>
                <a:cs typeface="Verdana"/>
              </a:rPr>
              <a:t>mutual</a:t>
            </a:r>
            <a:r>
              <a:rPr lang="en-US" sz="1867" spc="37">
                <a:latin typeface="Verdana"/>
                <a:cs typeface="Verdana"/>
              </a:rPr>
              <a:t> </a:t>
            </a:r>
            <a:r>
              <a:rPr lang="en-US" sz="1867" spc="-13">
                <a:latin typeface="Verdana"/>
                <a:cs typeface="Verdana"/>
              </a:rPr>
              <a:t>benefits.</a:t>
            </a:r>
            <a:r>
              <a:rPr lang="en-US" sz="1867" spc="-10">
                <a:latin typeface="Verdana"/>
                <a:cs typeface="Verdana"/>
              </a:rPr>
              <a:t> </a:t>
            </a:r>
            <a:r>
              <a:rPr lang="en-US" sz="1867" spc="-173">
                <a:latin typeface="Verdana"/>
                <a:cs typeface="Verdana"/>
              </a:rPr>
              <a:t>By </a:t>
            </a:r>
            <a:r>
              <a:rPr lang="en-US" sz="1867" spc="-169">
                <a:latin typeface="Verdana"/>
                <a:cs typeface="Verdana"/>
              </a:rPr>
              <a:t> </a:t>
            </a:r>
            <a:r>
              <a:rPr lang="en-US" sz="1867" spc="97">
                <a:latin typeface="Verdana"/>
                <a:cs typeface="Verdana"/>
              </a:rPr>
              <a:t>engaging</a:t>
            </a:r>
            <a:r>
              <a:rPr lang="en-US" sz="1867" spc="100">
                <a:latin typeface="Verdana"/>
                <a:cs typeface="Verdana"/>
              </a:rPr>
              <a:t> </a:t>
            </a:r>
            <a:r>
              <a:rPr lang="en-US" sz="1867" spc="-60">
                <a:latin typeface="Verdana"/>
                <a:cs typeface="Verdana"/>
              </a:rPr>
              <a:t>with</a:t>
            </a:r>
            <a:r>
              <a:rPr lang="en-US" sz="1867" spc="-57">
                <a:latin typeface="Verdana"/>
                <a:cs typeface="Verdana"/>
              </a:rPr>
              <a:t> </a:t>
            </a:r>
            <a:r>
              <a:rPr lang="en-US" sz="1867" spc="23">
                <a:latin typeface="Verdana"/>
                <a:cs typeface="Verdana"/>
              </a:rPr>
              <a:t>these</a:t>
            </a:r>
            <a:r>
              <a:rPr lang="en-US" sz="1867" spc="27">
                <a:latin typeface="Verdana"/>
                <a:cs typeface="Verdana"/>
              </a:rPr>
              <a:t> </a:t>
            </a:r>
            <a:r>
              <a:rPr lang="en-US" sz="1867" spc="-60">
                <a:latin typeface="Verdana"/>
                <a:cs typeface="Verdana"/>
              </a:rPr>
              <a:t>institutions,</a:t>
            </a:r>
            <a:r>
              <a:rPr lang="en-US" sz="1867" spc="-57">
                <a:latin typeface="Verdana"/>
                <a:cs typeface="Verdana"/>
              </a:rPr>
              <a:t> </a:t>
            </a:r>
            <a:r>
              <a:rPr lang="en-US" sz="1867" spc="17">
                <a:latin typeface="Verdana"/>
                <a:cs typeface="Verdana"/>
              </a:rPr>
              <a:t>we</a:t>
            </a:r>
            <a:r>
              <a:rPr lang="en-US" sz="1867" spc="20">
                <a:latin typeface="Verdana"/>
                <a:cs typeface="Verdana"/>
              </a:rPr>
              <a:t> </a:t>
            </a:r>
            <a:r>
              <a:rPr lang="en-US" sz="1867" spc="90">
                <a:latin typeface="Verdana"/>
                <a:cs typeface="Verdana"/>
              </a:rPr>
              <a:t>aim</a:t>
            </a:r>
            <a:r>
              <a:rPr lang="en-US" sz="1867" spc="93">
                <a:latin typeface="Verdana"/>
                <a:cs typeface="Verdana"/>
              </a:rPr>
              <a:t> </a:t>
            </a:r>
            <a:r>
              <a:rPr lang="en-US" sz="1867" spc="-13">
                <a:latin typeface="Verdana"/>
                <a:cs typeface="Verdana"/>
              </a:rPr>
              <a:t>to</a:t>
            </a:r>
            <a:r>
              <a:rPr lang="en-US" sz="1867" spc="-10">
                <a:latin typeface="Verdana"/>
                <a:cs typeface="Verdana"/>
              </a:rPr>
              <a:t> </a:t>
            </a:r>
            <a:r>
              <a:rPr lang="en-US" sz="1867" spc="76">
                <a:latin typeface="Verdana"/>
                <a:cs typeface="Verdana"/>
              </a:rPr>
              <a:t>create </a:t>
            </a:r>
            <a:r>
              <a:rPr lang="en-US" sz="1867" spc="80">
                <a:latin typeface="Verdana"/>
                <a:cs typeface="Verdana"/>
              </a:rPr>
              <a:t> </a:t>
            </a:r>
            <a:r>
              <a:rPr lang="en-US" sz="1867" spc="20">
                <a:latin typeface="Verdana"/>
                <a:cs typeface="Verdana"/>
              </a:rPr>
              <a:t>opportunities </a:t>
            </a:r>
            <a:r>
              <a:rPr lang="en-US" sz="1867" spc="-23">
                <a:latin typeface="Verdana"/>
                <a:cs typeface="Verdana"/>
              </a:rPr>
              <a:t>for </a:t>
            </a:r>
            <a:r>
              <a:rPr lang="en-US" sz="1867" spc="-337">
                <a:latin typeface="Verdana"/>
                <a:cs typeface="Verdana"/>
              </a:rPr>
              <a:t>IST </a:t>
            </a:r>
            <a:r>
              <a:rPr lang="en-US" sz="1867" spc="23">
                <a:latin typeface="Verdana"/>
                <a:cs typeface="Verdana"/>
              </a:rPr>
              <a:t>students </a:t>
            </a:r>
            <a:r>
              <a:rPr lang="en-US" sz="1867" spc="-13">
                <a:latin typeface="Verdana"/>
                <a:cs typeface="Verdana"/>
              </a:rPr>
              <a:t>to </a:t>
            </a:r>
            <a:r>
              <a:rPr lang="en-US" sz="1867" spc="73">
                <a:latin typeface="Verdana"/>
                <a:cs typeface="Verdana"/>
              </a:rPr>
              <a:t>gain </a:t>
            </a:r>
            <a:r>
              <a:rPr lang="en-US" sz="1867" spc="10">
                <a:latin typeface="Verdana"/>
                <a:cs typeface="Verdana"/>
              </a:rPr>
              <a:t>exposure </a:t>
            </a:r>
            <a:r>
              <a:rPr lang="en-US" sz="1867" spc="-13">
                <a:latin typeface="Verdana"/>
                <a:cs typeface="Verdana"/>
              </a:rPr>
              <a:t>to </a:t>
            </a:r>
            <a:r>
              <a:rPr lang="en-US" sz="1867" spc="10">
                <a:latin typeface="Verdana"/>
                <a:cs typeface="Verdana"/>
              </a:rPr>
              <a:t>diverse </a:t>
            </a:r>
            <a:r>
              <a:rPr lang="en-US" sz="1867" spc="13">
                <a:latin typeface="Verdana"/>
                <a:cs typeface="Verdana"/>
              </a:rPr>
              <a:t> </a:t>
            </a:r>
            <a:r>
              <a:rPr lang="en-US" sz="1867" spc="83">
                <a:latin typeface="Verdana"/>
                <a:cs typeface="Verdana"/>
              </a:rPr>
              <a:t>educational</a:t>
            </a:r>
            <a:r>
              <a:rPr lang="en-US" sz="1867" spc="87">
                <a:latin typeface="Verdana"/>
                <a:cs typeface="Verdana"/>
              </a:rPr>
              <a:t> </a:t>
            </a:r>
            <a:r>
              <a:rPr lang="en-US" sz="1867" spc="-27">
                <a:latin typeface="Verdana"/>
                <a:cs typeface="Verdana"/>
              </a:rPr>
              <a:t>environments,</a:t>
            </a:r>
            <a:r>
              <a:rPr lang="en-US" sz="1867" spc="-23">
                <a:latin typeface="Verdana"/>
                <a:cs typeface="Verdana"/>
              </a:rPr>
              <a:t> </a:t>
            </a:r>
            <a:r>
              <a:rPr lang="en-US" sz="1867" spc="13">
                <a:latin typeface="Verdana"/>
                <a:cs typeface="Verdana"/>
              </a:rPr>
              <a:t>learn</a:t>
            </a:r>
            <a:r>
              <a:rPr lang="en-US" sz="1867" spc="17">
                <a:latin typeface="Verdana"/>
                <a:cs typeface="Verdana"/>
              </a:rPr>
              <a:t> </a:t>
            </a:r>
            <a:r>
              <a:rPr lang="en-US" sz="1867" spc="23">
                <a:latin typeface="Verdana"/>
                <a:cs typeface="Verdana"/>
              </a:rPr>
              <a:t>from</a:t>
            </a:r>
            <a:r>
              <a:rPr lang="en-US" sz="1867" spc="27">
                <a:latin typeface="Verdana"/>
                <a:cs typeface="Verdana"/>
              </a:rPr>
              <a:t> </a:t>
            </a:r>
            <a:r>
              <a:rPr lang="en-US" sz="1867" spc="-53">
                <a:latin typeface="Verdana"/>
                <a:cs typeface="Verdana"/>
              </a:rPr>
              <a:t>their</a:t>
            </a:r>
            <a:r>
              <a:rPr lang="en-US" sz="1867" spc="-50">
                <a:latin typeface="Verdana"/>
                <a:cs typeface="Verdana"/>
              </a:rPr>
              <a:t> </a:t>
            </a:r>
            <a:r>
              <a:rPr lang="en-US" sz="1867" spc="-40">
                <a:latin typeface="Verdana"/>
                <a:cs typeface="Verdana"/>
              </a:rPr>
              <a:t>peers,</a:t>
            </a:r>
            <a:r>
              <a:rPr lang="en-US" sz="1867" spc="-37">
                <a:latin typeface="Verdana"/>
                <a:cs typeface="Verdana"/>
              </a:rPr>
              <a:t> </a:t>
            </a:r>
            <a:r>
              <a:rPr lang="en-US" sz="1867" spc="127">
                <a:latin typeface="Verdana"/>
                <a:cs typeface="Verdana"/>
              </a:rPr>
              <a:t>and </a:t>
            </a:r>
            <a:r>
              <a:rPr lang="en-US" sz="1867" spc="-1010">
                <a:latin typeface="Verdana"/>
                <a:cs typeface="Verdana"/>
              </a:rPr>
              <a:t> </a:t>
            </a:r>
            <a:r>
              <a:rPr lang="en-US" sz="1867" spc="43">
                <a:latin typeface="Verdana"/>
                <a:cs typeface="Verdana"/>
              </a:rPr>
              <a:t>share</a:t>
            </a:r>
            <a:r>
              <a:rPr lang="en-US" sz="1867" spc="47">
                <a:latin typeface="Verdana"/>
                <a:cs typeface="Verdana"/>
              </a:rPr>
              <a:t> </a:t>
            </a:r>
            <a:r>
              <a:rPr lang="en-US" sz="1867" spc="-53">
                <a:latin typeface="Verdana"/>
                <a:cs typeface="Verdana"/>
              </a:rPr>
              <a:t>their</a:t>
            </a:r>
            <a:r>
              <a:rPr lang="en-US" sz="1867" spc="-50">
                <a:latin typeface="Verdana"/>
                <a:cs typeface="Verdana"/>
              </a:rPr>
              <a:t> </a:t>
            </a:r>
            <a:r>
              <a:rPr lang="en-US" sz="1867" spc="-3">
                <a:latin typeface="Verdana"/>
                <a:cs typeface="Verdana"/>
              </a:rPr>
              <a:t>knowledge.</a:t>
            </a:r>
            <a:r>
              <a:rPr lang="en-US" sz="1867">
                <a:latin typeface="Verdana"/>
                <a:cs typeface="Verdana"/>
              </a:rPr>
              <a:t> </a:t>
            </a:r>
            <a:r>
              <a:rPr lang="en-US" sz="1867" spc="-17">
                <a:latin typeface="Verdana"/>
                <a:cs typeface="Verdana"/>
              </a:rPr>
              <a:t>Additionally,</a:t>
            </a:r>
            <a:r>
              <a:rPr lang="en-US" sz="1867" spc="-13">
                <a:latin typeface="Verdana"/>
                <a:cs typeface="Verdana"/>
              </a:rPr>
              <a:t> </a:t>
            </a:r>
            <a:r>
              <a:rPr lang="en-US" sz="1867" spc="7">
                <a:latin typeface="Verdana"/>
                <a:cs typeface="Verdana"/>
              </a:rPr>
              <a:t>through</a:t>
            </a:r>
            <a:r>
              <a:rPr lang="en-US" sz="1867" spc="10">
                <a:latin typeface="Verdana"/>
                <a:cs typeface="Verdana"/>
              </a:rPr>
              <a:t> </a:t>
            </a:r>
            <a:r>
              <a:rPr lang="en-US" sz="1867" spc="63">
                <a:latin typeface="Verdana"/>
                <a:cs typeface="Verdana"/>
              </a:rPr>
              <a:t>outreach </a:t>
            </a:r>
            <a:r>
              <a:rPr lang="en-US" sz="1867" spc="67">
                <a:latin typeface="Verdana"/>
                <a:cs typeface="Verdana"/>
              </a:rPr>
              <a:t> </a:t>
            </a:r>
            <a:r>
              <a:rPr lang="en-US" sz="1867" spc="-30">
                <a:latin typeface="Verdana"/>
                <a:cs typeface="Verdana"/>
              </a:rPr>
              <a:t>activities,</a:t>
            </a:r>
            <a:r>
              <a:rPr lang="en-US" sz="1867" spc="-27">
                <a:latin typeface="Verdana"/>
                <a:cs typeface="Verdana"/>
              </a:rPr>
              <a:t> </a:t>
            </a:r>
            <a:r>
              <a:rPr lang="en-US" sz="1867" spc="17">
                <a:latin typeface="Verdana"/>
                <a:cs typeface="Verdana"/>
              </a:rPr>
              <a:t>we</a:t>
            </a:r>
            <a:r>
              <a:rPr lang="en-US" sz="1867" spc="20">
                <a:latin typeface="Verdana"/>
                <a:cs typeface="Verdana"/>
              </a:rPr>
              <a:t> </a:t>
            </a:r>
            <a:r>
              <a:rPr lang="en-US" sz="1867" spc="10">
                <a:latin typeface="Verdana"/>
                <a:cs typeface="Verdana"/>
              </a:rPr>
              <a:t>intend</a:t>
            </a:r>
            <a:r>
              <a:rPr lang="en-US" sz="1867" spc="13">
                <a:latin typeface="Verdana"/>
                <a:cs typeface="Verdana"/>
              </a:rPr>
              <a:t> </a:t>
            </a:r>
            <a:r>
              <a:rPr lang="en-US" sz="1867" spc="-13">
                <a:latin typeface="Verdana"/>
                <a:cs typeface="Verdana"/>
              </a:rPr>
              <a:t>to</a:t>
            </a:r>
            <a:r>
              <a:rPr lang="en-US" sz="1867" spc="-10">
                <a:latin typeface="Verdana"/>
                <a:cs typeface="Verdana"/>
              </a:rPr>
              <a:t> </a:t>
            </a:r>
            <a:r>
              <a:rPr lang="en-US" sz="1867" spc="-13">
                <a:latin typeface="Verdana"/>
                <a:cs typeface="Verdana"/>
              </a:rPr>
              <a:t>identify</a:t>
            </a:r>
            <a:r>
              <a:rPr lang="en-US" sz="1867" spc="-10">
                <a:latin typeface="Verdana"/>
                <a:cs typeface="Verdana"/>
              </a:rPr>
              <a:t> </a:t>
            </a:r>
            <a:r>
              <a:rPr lang="en-US" sz="1867" spc="30">
                <a:latin typeface="Verdana"/>
                <a:cs typeface="Verdana"/>
              </a:rPr>
              <a:t>potential</a:t>
            </a:r>
            <a:r>
              <a:rPr lang="en-US" sz="1867" spc="33">
                <a:latin typeface="Verdana"/>
                <a:cs typeface="Verdana"/>
              </a:rPr>
              <a:t> </a:t>
            </a:r>
            <a:r>
              <a:rPr lang="en-US" sz="1867" spc="13">
                <a:latin typeface="Verdana"/>
                <a:cs typeface="Verdana"/>
              </a:rPr>
              <a:t>talents</a:t>
            </a:r>
            <a:r>
              <a:rPr lang="en-US" sz="1867" spc="17">
                <a:latin typeface="Verdana"/>
                <a:cs typeface="Verdana"/>
              </a:rPr>
              <a:t> </a:t>
            </a:r>
            <a:r>
              <a:rPr lang="en-US" sz="1867" spc="23">
                <a:latin typeface="Verdana"/>
                <a:cs typeface="Verdana"/>
              </a:rPr>
              <a:t>from </a:t>
            </a:r>
            <a:r>
              <a:rPr lang="en-US" sz="1867" spc="27">
                <a:latin typeface="Verdana"/>
                <a:cs typeface="Verdana"/>
              </a:rPr>
              <a:t> </a:t>
            </a:r>
            <a:r>
              <a:rPr lang="en-US" sz="1867" spc="80">
                <a:latin typeface="Verdana"/>
                <a:cs typeface="Verdana"/>
              </a:rPr>
              <a:t>schools</a:t>
            </a:r>
            <a:r>
              <a:rPr lang="en-US" sz="1867" spc="-7">
                <a:latin typeface="Verdana"/>
                <a:cs typeface="Verdana"/>
              </a:rPr>
              <a:t> </a:t>
            </a:r>
            <a:r>
              <a:rPr lang="en-US" sz="1867" spc="127">
                <a:latin typeface="Verdana"/>
                <a:cs typeface="Verdana"/>
              </a:rPr>
              <a:t>and</a:t>
            </a:r>
            <a:r>
              <a:rPr lang="en-US" sz="1867" spc="-3">
                <a:latin typeface="Verdana"/>
                <a:cs typeface="Verdana"/>
              </a:rPr>
              <a:t> </a:t>
            </a:r>
            <a:r>
              <a:rPr lang="en-US" sz="1867" spc="83">
                <a:latin typeface="Verdana"/>
                <a:cs typeface="Verdana"/>
              </a:rPr>
              <a:t>colleges</a:t>
            </a:r>
            <a:r>
              <a:rPr lang="en-US" sz="1867" spc="-3">
                <a:latin typeface="Verdana"/>
                <a:cs typeface="Verdana"/>
              </a:rPr>
              <a:t> </a:t>
            </a:r>
            <a:r>
              <a:rPr lang="en-US" sz="1867" spc="33">
                <a:latin typeface="Verdana"/>
                <a:cs typeface="Verdana"/>
              </a:rPr>
              <a:t>which</a:t>
            </a:r>
            <a:r>
              <a:rPr lang="en-US" sz="1867" spc="-3">
                <a:latin typeface="Verdana"/>
                <a:cs typeface="Verdana"/>
              </a:rPr>
              <a:t> </a:t>
            </a:r>
            <a:r>
              <a:rPr lang="en-US" sz="1867" spc="97">
                <a:latin typeface="Verdana"/>
                <a:cs typeface="Verdana"/>
              </a:rPr>
              <a:t>could</a:t>
            </a:r>
            <a:r>
              <a:rPr lang="en-US" sz="1867" spc="-3">
                <a:latin typeface="Verdana"/>
                <a:cs typeface="Verdana"/>
              </a:rPr>
              <a:t> </a:t>
            </a:r>
            <a:r>
              <a:rPr lang="en-US" sz="1867" spc="23">
                <a:latin typeface="Verdana"/>
                <a:cs typeface="Verdana"/>
              </a:rPr>
              <a:t>benefit</a:t>
            </a:r>
            <a:r>
              <a:rPr lang="en-US" sz="1867" spc="-3">
                <a:latin typeface="Verdana"/>
                <a:cs typeface="Verdana"/>
              </a:rPr>
              <a:t> </a:t>
            </a:r>
            <a:r>
              <a:rPr lang="en-US" sz="1867" spc="-23">
                <a:latin typeface="Verdana"/>
                <a:cs typeface="Verdana"/>
              </a:rPr>
              <a:t>our</a:t>
            </a:r>
            <a:r>
              <a:rPr lang="en-US" sz="1867" spc="-7">
                <a:latin typeface="Verdana"/>
                <a:cs typeface="Verdana"/>
              </a:rPr>
              <a:t> </a:t>
            </a:r>
            <a:r>
              <a:rPr lang="en-US" sz="1867" spc="-110">
                <a:latin typeface="Verdana"/>
                <a:cs typeface="Verdana"/>
              </a:rPr>
              <a:t>Institute.</a:t>
            </a:r>
            <a:endParaRPr lang="en-US" sz="1867">
              <a:latin typeface="Verdana"/>
              <a:cs typeface="Verdana"/>
            </a:endParaRPr>
          </a:p>
        </p:txBody>
      </p:sp>
      <p:pic>
        <p:nvPicPr>
          <p:cNvPr id="5" name="Picture 4" descr="Toy plastic numbers">
            <a:extLst>
              <a:ext uri="{FF2B5EF4-FFF2-40B4-BE49-F238E27FC236}">
                <a16:creationId xmlns:a16="http://schemas.microsoft.com/office/drawing/2014/main" id="{F650B06D-A4DC-BEFE-50E0-40369EB5F32E}"/>
              </a:ext>
            </a:extLst>
          </p:cNvPr>
          <p:cNvPicPr>
            <a:picLocks noChangeAspect="1"/>
          </p:cNvPicPr>
          <p:nvPr/>
        </p:nvPicPr>
        <p:blipFill rotWithShape="1">
          <a:blip r:embed="rId2"/>
          <a:srcRect l="7814" r="13975" b="2"/>
          <a:stretch/>
        </p:blipFill>
        <p:spPr>
          <a:xfrm>
            <a:off x="6278880" y="1809344"/>
            <a:ext cx="5303520" cy="4294275"/>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8B5296CD-55AE-4B5F-6868-D03B6AF7F6E3}"/>
              </a:ext>
            </a:extLst>
          </p:cNvPr>
          <p:cNvSpPr>
            <a:spLocks noGrp="1"/>
          </p:cNvSpPr>
          <p:nvPr>
            <p:ph type="title"/>
          </p:nvPr>
        </p:nvSpPr>
        <p:spPr>
          <a:xfrm>
            <a:off x="492370" y="516835"/>
            <a:ext cx="3084844" cy="5772840"/>
          </a:xfrm>
        </p:spPr>
        <p:txBody>
          <a:bodyPr anchor="ctr">
            <a:normAutofit/>
          </a:bodyPr>
          <a:lstStyle/>
          <a:p>
            <a:r>
              <a:rPr lang="en-US" sz="3600">
                <a:solidFill>
                  <a:srgbClr val="FFFFFF"/>
                </a:solidFill>
              </a:rPr>
              <a:t>Before any marketing</a:t>
            </a:r>
          </a:p>
        </p:txBody>
      </p:sp>
      <p:sp>
        <p:nvSpPr>
          <p:cNvPr id="13" name="Rectangle 12">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5" name="Content Placeholder 2">
            <a:extLst>
              <a:ext uri="{FF2B5EF4-FFF2-40B4-BE49-F238E27FC236}">
                <a16:creationId xmlns:a16="http://schemas.microsoft.com/office/drawing/2014/main" id="{785ED4FF-DCCA-5BCF-E57A-C581249F5585}"/>
              </a:ext>
            </a:extLst>
          </p:cNvPr>
          <p:cNvGraphicFramePr>
            <a:graphicFrameLocks noGrp="1"/>
          </p:cNvGraphicFramePr>
          <p:nvPr>
            <p:ph idx="1"/>
            <p:extLst>
              <p:ext uri="{D42A27DB-BD31-4B8C-83A1-F6EECF244321}">
                <p14:modId xmlns:p14="http://schemas.microsoft.com/office/powerpoint/2010/main" val="122030520"/>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63316853"/>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36901-5962-07E9-D5D7-A3EE3F761932}"/>
              </a:ext>
            </a:extLst>
          </p:cNvPr>
          <p:cNvSpPr>
            <a:spLocks noGrp="1"/>
          </p:cNvSpPr>
          <p:nvPr>
            <p:ph type="title"/>
          </p:nvPr>
        </p:nvSpPr>
        <p:spPr>
          <a:xfrm>
            <a:off x="1097280" y="286603"/>
            <a:ext cx="10058400" cy="1450757"/>
          </a:xfrm>
        </p:spPr>
        <p:txBody>
          <a:bodyPr>
            <a:normAutofit/>
          </a:bodyPr>
          <a:lstStyle/>
          <a:p>
            <a:r>
              <a:rPr lang="en-US"/>
              <a:t>NOTE</a:t>
            </a:r>
          </a:p>
        </p:txBody>
      </p:sp>
      <p:graphicFrame>
        <p:nvGraphicFramePr>
          <p:cNvPr id="5" name="Content Placeholder 2">
            <a:extLst>
              <a:ext uri="{FF2B5EF4-FFF2-40B4-BE49-F238E27FC236}">
                <a16:creationId xmlns:a16="http://schemas.microsoft.com/office/drawing/2014/main" id="{30FDDD67-C0CA-7ADD-1AF2-1066AEAD9561}"/>
              </a:ext>
            </a:extLst>
          </p:cNvPr>
          <p:cNvGraphicFramePr>
            <a:graphicFrameLocks noGrp="1"/>
          </p:cNvGraphicFramePr>
          <p:nvPr>
            <p:ph idx="1"/>
            <p:extLst>
              <p:ext uri="{D42A27DB-BD31-4B8C-83A1-F6EECF244321}">
                <p14:modId xmlns:p14="http://schemas.microsoft.com/office/powerpoint/2010/main" val="4017056063"/>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700910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C60A9538-C506-309A-2A26-B0EEDD39B371}"/>
              </a:ext>
            </a:extLst>
          </p:cNvPr>
          <p:cNvSpPr/>
          <p:nvPr/>
        </p:nvSpPr>
        <p:spPr>
          <a:xfrm>
            <a:off x="3605929" y="1175749"/>
            <a:ext cx="4980143" cy="125902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defTabSz="1362456">
              <a:spcAft>
                <a:spcPts val="600"/>
              </a:spcAft>
            </a:pPr>
            <a:r>
              <a:rPr lang="en-US" sz="2682" b="1" kern="1200">
                <a:solidFill>
                  <a:schemeClr val="dk1"/>
                </a:solidFill>
                <a:latin typeface="+mn-lt"/>
                <a:ea typeface="+mn-ea"/>
                <a:cs typeface="+mn-cs"/>
              </a:rPr>
              <a:t>MARKETING</a:t>
            </a:r>
            <a:endParaRPr lang="en-US" b="1"/>
          </a:p>
        </p:txBody>
      </p:sp>
      <p:sp>
        <p:nvSpPr>
          <p:cNvPr id="5" name="Rectangle: Rounded Corners 4">
            <a:extLst>
              <a:ext uri="{FF2B5EF4-FFF2-40B4-BE49-F238E27FC236}">
                <a16:creationId xmlns:a16="http://schemas.microsoft.com/office/drawing/2014/main" id="{4EE76A8A-826C-BB4D-106B-0304A6D9F6F6}"/>
              </a:ext>
            </a:extLst>
          </p:cNvPr>
          <p:cNvSpPr/>
          <p:nvPr/>
        </p:nvSpPr>
        <p:spPr>
          <a:xfrm>
            <a:off x="457200" y="4054262"/>
            <a:ext cx="4504511" cy="157902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defTabSz="1362456">
              <a:spcAft>
                <a:spcPts val="600"/>
              </a:spcAft>
            </a:pPr>
            <a:r>
              <a:rPr lang="en-US" sz="2682" kern="1200">
                <a:solidFill>
                  <a:schemeClr val="dk1"/>
                </a:solidFill>
                <a:latin typeface="+mn-lt"/>
                <a:ea typeface="+mn-ea"/>
                <a:cs typeface="+mn-cs"/>
              </a:rPr>
              <a:t>DIGITAL MARKETING</a:t>
            </a:r>
            <a:endParaRPr lang="en-US"/>
          </a:p>
        </p:txBody>
      </p:sp>
      <p:sp>
        <p:nvSpPr>
          <p:cNvPr id="6" name="Rectangle: Rounded Corners 5">
            <a:extLst>
              <a:ext uri="{FF2B5EF4-FFF2-40B4-BE49-F238E27FC236}">
                <a16:creationId xmlns:a16="http://schemas.microsoft.com/office/drawing/2014/main" id="{69D6B1AC-E532-D6CC-D55E-2201D07B1840}"/>
              </a:ext>
            </a:extLst>
          </p:cNvPr>
          <p:cNvSpPr/>
          <p:nvPr/>
        </p:nvSpPr>
        <p:spPr>
          <a:xfrm>
            <a:off x="7556701" y="4103224"/>
            <a:ext cx="4178099" cy="157902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1362456">
              <a:spcAft>
                <a:spcPts val="600"/>
              </a:spcAft>
            </a:pPr>
            <a:r>
              <a:rPr lang="en-US" sz="2682" kern="1200">
                <a:solidFill>
                  <a:schemeClr val="tx1"/>
                </a:solidFill>
                <a:latin typeface="+mn-lt"/>
                <a:ea typeface="+mn-ea"/>
                <a:cs typeface="+mn-cs"/>
              </a:rPr>
              <a:t>PHYSICAL MARKETING</a:t>
            </a:r>
            <a:endParaRPr lang="en-US">
              <a:solidFill>
                <a:schemeClr val="tx1"/>
              </a:solidFill>
            </a:endParaRPr>
          </a:p>
        </p:txBody>
      </p:sp>
      <p:cxnSp>
        <p:nvCxnSpPr>
          <p:cNvPr id="8" name="Straight Arrow Connector 7">
            <a:extLst>
              <a:ext uri="{FF2B5EF4-FFF2-40B4-BE49-F238E27FC236}">
                <a16:creationId xmlns:a16="http://schemas.microsoft.com/office/drawing/2014/main" id="{394FC120-E6F9-1DD1-D03E-43CCC8DE4925}"/>
              </a:ext>
            </a:extLst>
          </p:cNvPr>
          <p:cNvCxnSpPr>
            <a:cxnSpLocks/>
            <a:stCxn id="4" idx="2"/>
            <a:endCxn id="5" idx="0"/>
          </p:cNvCxnSpPr>
          <p:nvPr/>
        </p:nvCxnSpPr>
        <p:spPr>
          <a:xfrm flipH="1">
            <a:off x="2709456" y="2434774"/>
            <a:ext cx="3386544" cy="16194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D3585769-62D1-73C6-E264-714776117CB4}"/>
              </a:ext>
            </a:extLst>
          </p:cNvPr>
          <p:cNvCxnSpPr>
            <a:stCxn id="4" idx="2"/>
            <a:endCxn id="6" idx="0"/>
          </p:cNvCxnSpPr>
          <p:nvPr/>
        </p:nvCxnSpPr>
        <p:spPr>
          <a:xfrm>
            <a:off x="6096000" y="2434774"/>
            <a:ext cx="3549751" cy="16684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348003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F4488C41-DB1B-8D69-E14F-79B9C3E4769A}"/>
              </a:ext>
            </a:extLst>
          </p:cNvPr>
          <p:cNvSpPr/>
          <p:nvPr/>
        </p:nvSpPr>
        <p:spPr>
          <a:xfrm>
            <a:off x="1345483" y="2289546"/>
            <a:ext cx="1823730" cy="71165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defTabSz="740181">
              <a:spcAft>
                <a:spcPts val="714"/>
              </a:spcAft>
            </a:pPr>
            <a:r>
              <a:rPr lang="en-US" sz="1457" kern="1200">
                <a:solidFill>
                  <a:schemeClr val="dk1"/>
                </a:solidFill>
                <a:latin typeface="+mn-lt"/>
                <a:ea typeface="+mn-ea"/>
                <a:cs typeface="+mn-cs"/>
              </a:rPr>
              <a:t>DIGITAL MARKETING</a:t>
            </a:r>
            <a:endParaRPr lang="en-US"/>
          </a:p>
        </p:txBody>
      </p:sp>
      <p:sp>
        <p:nvSpPr>
          <p:cNvPr id="5" name="Rectangle: Rounded Corners 4">
            <a:extLst>
              <a:ext uri="{FF2B5EF4-FFF2-40B4-BE49-F238E27FC236}">
                <a16:creationId xmlns:a16="http://schemas.microsoft.com/office/drawing/2014/main" id="{C9560F47-12FB-A97E-1F96-64DF0D3CE4C5}"/>
              </a:ext>
            </a:extLst>
          </p:cNvPr>
          <p:cNvSpPr/>
          <p:nvPr/>
        </p:nvSpPr>
        <p:spPr>
          <a:xfrm>
            <a:off x="3694120" y="1197664"/>
            <a:ext cx="1749702" cy="67296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defTabSz="740181">
              <a:spcAft>
                <a:spcPts val="714"/>
              </a:spcAft>
            </a:pPr>
            <a:r>
              <a:rPr lang="en-US" sz="1295" kern="1200">
                <a:solidFill>
                  <a:schemeClr val="dk1"/>
                </a:solidFill>
                <a:latin typeface="+mn-lt"/>
                <a:ea typeface="+mn-ea"/>
                <a:cs typeface="+mn-cs"/>
              </a:rPr>
              <a:t>ALUMNI’S SUCCESSS</a:t>
            </a:r>
          </a:p>
          <a:p>
            <a:pPr algn="ctr" defTabSz="740181">
              <a:spcAft>
                <a:spcPts val="714"/>
              </a:spcAft>
            </a:pPr>
            <a:r>
              <a:rPr lang="en-US" sz="1295" kern="1200">
                <a:solidFill>
                  <a:schemeClr val="dk1"/>
                </a:solidFill>
                <a:latin typeface="+mn-lt"/>
                <a:ea typeface="+mn-ea"/>
                <a:cs typeface="+mn-cs"/>
              </a:rPr>
              <a:t>SHOWCASING</a:t>
            </a:r>
            <a:endParaRPr lang="en-US" sz="1600"/>
          </a:p>
        </p:txBody>
      </p:sp>
      <p:sp>
        <p:nvSpPr>
          <p:cNvPr id="6" name="Rectangle: Rounded Corners 5">
            <a:extLst>
              <a:ext uri="{FF2B5EF4-FFF2-40B4-BE49-F238E27FC236}">
                <a16:creationId xmlns:a16="http://schemas.microsoft.com/office/drawing/2014/main" id="{91E873B0-C52D-D6B8-6593-0C351F02F737}"/>
              </a:ext>
            </a:extLst>
          </p:cNvPr>
          <p:cNvSpPr/>
          <p:nvPr/>
        </p:nvSpPr>
        <p:spPr>
          <a:xfrm>
            <a:off x="3721040" y="2311416"/>
            <a:ext cx="1749702" cy="67296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defTabSz="740181">
              <a:spcAft>
                <a:spcPts val="714"/>
              </a:spcAft>
            </a:pPr>
            <a:r>
              <a:rPr lang="en-US" sz="1457" kern="1200">
                <a:solidFill>
                  <a:schemeClr val="dk1"/>
                </a:solidFill>
                <a:latin typeface="+mn-lt"/>
                <a:ea typeface="+mn-ea"/>
                <a:cs typeface="+mn-cs"/>
              </a:rPr>
              <a:t>FYP’S SHOWCASING</a:t>
            </a:r>
            <a:endParaRPr lang="en-US"/>
          </a:p>
        </p:txBody>
      </p:sp>
      <p:sp>
        <p:nvSpPr>
          <p:cNvPr id="7" name="Rectangle: Rounded Corners 6">
            <a:extLst>
              <a:ext uri="{FF2B5EF4-FFF2-40B4-BE49-F238E27FC236}">
                <a16:creationId xmlns:a16="http://schemas.microsoft.com/office/drawing/2014/main" id="{BD1CF9DD-9696-EE35-9E74-CA0506529E8F}"/>
              </a:ext>
            </a:extLst>
          </p:cNvPr>
          <p:cNvSpPr/>
          <p:nvPr/>
        </p:nvSpPr>
        <p:spPr>
          <a:xfrm>
            <a:off x="3721040" y="3425167"/>
            <a:ext cx="1749702" cy="67296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defTabSz="740181">
              <a:spcAft>
                <a:spcPts val="714"/>
              </a:spcAft>
            </a:pPr>
            <a:r>
              <a:rPr lang="en-US" sz="1457" kern="1200">
                <a:solidFill>
                  <a:schemeClr val="dk1"/>
                </a:solidFill>
                <a:latin typeface="+mn-lt"/>
                <a:ea typeface="+mn-ea"/>
                <a:cs typeface="+mn-cs"/>
              </a:rPr>
              <a:t>CAMPUS LIFE</a:t>
            </a:r>
            <a:endParaRPr lang="en-US"/>
          </a:p>
        </p:txBody>
      </p:sp>
      <p:sp>
        <p:nvSpPr>
          <p:cNvPr id="8" name="Rectangle: Rounded Corners 7">
            <a:extLst>
              <a:ext uri="{FF2B5EF4-FFF2-40B4-BE49-F238E27FC236}">
                <a16:creationId xmlns:a16="http://schemas.microsoft.com/office/drawing/2014/main" id="{FD7A4743-FB38-5091-1F8B-06414D8D3664}"/>
              </a:ext>
            </a:extLst>
          </p:cNvPr>
          <p:cNvSpPr/>
          <p:nvPr/>
        </p:nvSpPr>
        <p:spPr>
          <a:xfrm>
            <a:off x="3721040" y="4508637"/>
            <a:ext cx="1749702" cy="67296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defTabSz="740181">
              <a:spcAft>
                <a:spcPts val="714"/>
              </a:spcAft>
            </a:pPr>
            <a:r>
              <a:rPr lang="en-US" sz="1457" kern="1200">
                <a:solidFill>
                  <a:schemeClr val="dk1"/>
                </a:solidFill>
                <a:latin typeface="+mn-lt"/>
                <a:ea typeface="+mn-ea"/>
                <a:cs typeface="+mn-cs"/>
              </a:rPr>
              <a:t>WEBINAR</a:t>
            </a:r>
            <a:endParaRPr lang="en-US"/>
          </a:p>
        </p:txBody>
      </p:sp>
      <p:sp>
        <p:nvSpPr>
          <p:cNvPr id="9" name="Rectangle: Rounded Corners 8">
            <a:extLst>
              <a:ext uri="{FF2B5EF4-FFF2-40B4-BE49-F238E27FC236}">
                <a16:creationId xmlns:a16="http://schemas.microsoft.com/office/drawing/2014/main" id="{C837BE5B-5C12-7DF4-274D-29C2C2E80859}"/>
              </a:ext>
            </a:extLst>
          </p:cNvPr>
          <p:cNvSpPr/>
          <p:nvPr/>
        </p:nvSpPr>
        <p:spPr>
          <a:xfrm>
            <a:off x="3721040" y="228600"/>
            <a:ext cx="1749702" cy="60566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defTabSz="740181">
              <a:spcAft>
                <a:spcPts val="714"/>
              </a:spcAft>
            </a:pPr>
            <a:r>
              <a:rPr lang="en-US" sz="1457" kern="1200">
                <a:solidFill>
                  <a:schemeClr val="dk1"/>
                </a:solidFill>
                <a:latin typeface="+mn-lt"/>
                <a:ea typeface="+mn-ea"/>
                <a:cs typeface="+mn-cs"/>
              </a:rPr>
              <a:t>IST’S ACHIEVMENTS</a:t>
            </a:r>
            <a:endParaRPr lang="en-US"/>
          </a:p>
        </p:txBody>
      </p:sp>
      <p:sp>
        <p:nvSpPr>
          <p:cNvPr id="10" name="Rectangle: Rounded Corners 9">
            <a:extLst>
              <a:ext uri="{FF2B5EF4-FFF2-40B4-BE49-F238E27FC236}">
                <a16:creationId xmlns:a16="http://schemas.microsoft.com/office/drawing/2014/main" id="{BE002E6D-7861-CC09-648B-8839F490E5AD}"/>
              </a:ext>
            </a:extLst>
          </p:cNvPr>
          <p:cNvSpPr/>
          <p:nvPr/>
        </p:nvSpPr>
        <p:spPr>
          <a:xfrm>
            <a:off x="6446538" y="2294594"/>
            <a:ext cx="2032345" cy="70661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defTabSz="740181">
              <a:spcAft>
                <a:spcPts val="714"/>
              </a:spcAft>
            </a:pPr>
            <a:r>
              <a:rPr lang="en-US" sz="1457" kern="1200">
                <a:solidFill>
                  <a:schemeClr val="dk1"/>
                </a:solidFill>
                <a:latin typeface="+mn-lt"/>
                <a:ea typeface="+mn-ea"/>
                <a:cs typeface="+mn-cs"/>
              </a:rPr>
              <a:t>SOCAIL PLATFORMS</a:t>
            </a:r>
            <a:endParaRPr lang="en-US"/>
          </a:p>
        </p:txBody>
      </p:sp>
      <p:cxnSp>
        <p:nvCxnSpPr>
          <p:cNvPr id="12" name="Straight Connector 11">
            <a:extLst>
              <a:ext uri="{FF2B5EF4-FFF2-40B4-BE49-F238E27FC236}">
                <a16:creationId xmlns:a16="http://schemas.microsoft.com/office/drawing/2014/main" id="{0340F31C-16CF-384D-FEB0-E812D4960BE6}"/>
              </a:ext>
            </a:extLst>
          </p:cNvPr>
          <p:cNvCxnSpPr>
            <a:cxnSpLocks/>
            <a:stCxn id="4" idx="3"/>
          </p:cNvCxnSpPr>
          <p:nvPr/>
        </p:nvCxnSpPr>
        <p:spPr>
          <a:xfrm flipV="1">
            <a:off x="3169213" y="2642851"/>
            <a:ext cx="208616" cy="2522"/>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7A7240B-4EF8-805F-A6D2-32E00C3B624F}"/>
              </a:ext>
            </a:extLst>
          </p:cNvPr>
          <p:cNvCxnSpPr/>
          <p:nvPr/>
        </p:nvCxnSpPr>
        <p:spPr>
          <a:xfrm>
            <a:off x="3377828" y="2577237"/>
            <a:ext cx="0" cy="2267883"/>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B7B0666A-4395-7ED2-A95A-113112158053}"/>
              </a:ext>
            </a:extLst>
          </p:cNvPr>
          <p:cNvCxnSpPr/>
          <p:nvPr/>
        </p:nvCxnSpPr>
        <p:spPr>
          <a:xfrm flipH="1" flipV="1">
            <a:off x="3364370" y="553302"/>
            <a:ext cx="13459" cy="2059264"/>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13AB3385-0AAA-3FB1-F3AA-624F7503170C}"/>
              </a:ext>
            </a:extLst>
          </p:cNvPr>
          <p:cNvCxnSpPr>
            <a:stCxn id="9" idx="3"/>
            <a:endCxn id="10" idx="1"/>
          </p:cNvCxnSpPr>
          <p:nvPr/>
        </p:nvCxnSpPr>
        <p:spPr>
          <a:xfrm>
            <a:off x="5470741" y="531432"/>
            <a:ext cx="975797" cy="21164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B07B595F-F961-B14E-880B-1AFAF69607CA}"/>
              </a:ext>
            </a:extLst>
          </p:cNvPr>
          <p:cNvCxnSpPr>
            <a:stCxn id="5" idx="3"/>
            <a:endCxn id="10" idx="1"/>
          </p:cNvCxnSpPr>
          <p:nvPr/>
        </p:nvCxnSpPr>
        <p:spPr>
          <a:xfrm>
            <a:off x="5443822" y="1534147"/>
            <a:ext cx="1002717" cy="11137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4D2AD5FA-CD6E-D6E1-82A1-B7955D4ABA3A}"/>
              </a:ext>
            </a:extLst>
          </p:cNvPr>
          <p:cNvCxnSpPr>
            <a:stCxn id="6" idx="3"/>
            <a:endCxn id="10" idx="1"/>
          </p:cNvCxnSpPr>
          <p:nvPr/>
        </p:nvCxnSpPr>
        <p:spPr>
          <a:xfrm>
            <a:off x="5470741" y="2647899"/>
            <a:ext cx="97579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E7C23158-651B-6D7F-50E5-6B8CD080754B}"/>
              </a:ext>
            </a:extLst>
          </p:cNvPr>
          <p:cNvCxnSpPr>
            <a:cxnSpLocks/>
            <a:stCxn id="8" idx="3"/>
            <a:endCxn id="10" idx="1"/>
          </p:cNvCxnSpPr>
          <p:nvPr/>
        </p:nvCxnSpPr>
        <p:spPr>
          <a:xfrm flipV="1">
            <a:off x="5470741" y="2647899"/>
            <a:ext cx="975797" cy="21972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E306F7DA-FB25-325C-7203-DF282E6B89A8}"/>
              </a:ext>
            </a:extLst>
          </p:cNvPr>
          <p:cNvCxnSpPr>
            <a:cxnSpLocks/>
            <a:stCxn id="7" idx="3"/>
            <a:endCxn id="10" idx="1"/>
          </p:cNvCxnSpPr>
          <p:nvPr/>
        </p:nvCxnSpPr>
        <p:spPr>
          <a:xfrm flipV="1">
            <a:off x="5470742" y="2647899"/>
            <a:ext cx="975797" cy="11137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45AE51C9-CC36-3795-B2CC-4830796CBC85}"/>
              </a:ext>
            </a:extLst>
          </p:cNvPr>
          <p:cNvCxnSpPr>
            <a:cxnSpLocks/>
          </p:cNvCxnSpPr>
          <p:nvPr/>
        </p:nvCxnSpPr>
        <p:spPr>
          <a:xfrm>
            <a:off x="3377828" y="553302"/>
            <a:ext cx="35330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AB8B3F41-CD00-E094-E897-CC7A6AD2C37B}"/>
              </a:ext>
            </a:extLst>
          </p:cNvPr>
          <p:cNvCxnSpPr>
            <a:cxnSpLocks/>
            <a:endCxn id="5" idx="1"/>
          </p:cNvCxnSpPr>
          <p:nvPr/>
        </p:nvCxnSpPr>
        <p:spPr>
          <a:xfrm>
            <a:off x="3371099" y="1534147"/>
            <a:ext cx="323021"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AC4D3B4D-1C87-58F0-3F74-EBCBF1D0A032}"/>
              </a:ext>
            </a:extLst>
          </p:cNvPr>
          <p:cNvCxnSpPr>
            <a:cxnSpLocks/>
            <a:endCxn id="6" idx="1"/>
          </p:cNvCxnSpPr>
          <p:nvPr/>
        </p:nvCxnSpPr>
        <p:spPr>
          <a:xfrm>
            <a:off x="3377828" y="2647897"/>
            <a:ext cx="343211"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AAD58D8B-8FB6-BDDE-A13A-090C7E639AAD}"/>
              </a:ext>
            </a:extLst>
          </p:cNvPr>
          <p:cNvCxnSpPr>
            <a:cxnSpLocks/>
            <a:endCxn id="7" idx="1"/>
          </p:cNvCxnSpPr>
          <p:nvPr/>
        </p:nvCxnSpPr>
        <p:spPr>
          <a:xfrm>
            <a:off x="3377828" y="3761648"/>
            <a:ext cx="343211"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Straight Arrow Connector 53">
            <a:extLst>
              <a:ext uri="{FF2B5EF4-FFF2-40B4-BE49-F238E27FC236}">
                <a16:creationId xmlns:a16="http://schemas.microsoft.com/office/drawing/2014/main" id="{AF672F5F-6BFF-965D-C02F-72E99A268803}"/>
              </a:ext>
            </a:extLst>
          </p:cNvPr>
          <p:cNvCxnSpPr>
            <a:cxnSpLocks/>
          </p:cNvCxnSpPr>
          <p:nvPr/>
        </p:nvCxnSpPr>
        <p:spPr>
          <a:xfrm>
            <a:off x="3371099" y="4845119"/>
            <a:ext cx="33648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6" name="Rectangle: Rounded Corners 55">
            <a:extLst>
              <a:ext uri="{FF2B5EF4-FFF2-40B4-BE49-F238E27FC236}">
                <a16:creationId xmlns:a16="http://schemas.microsoft.com/office/drawing/2014/main" id="{207B0CFD-4131-69A1-9E65-7D3A2BB1FEF9}"/>
              </a:ext>
            </a:extLst>
          </p:cNvPr>
          <p:cNvSpPr/>
          <p:nvPr/>
        </p:nvSpPr>
        <p:spPr>
          <a:xfrm>
            <a:off x="9007156" y="1197664"/>
            <a:ext cx="1749702" cy="67296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defTabSz="740181">
              <a:spcAft>
                <a:spcPts val="714"/>
              </a:spcAft>
            </a:pPr>
            <a:r>
              <a:rPr lang="en-US" sz="1457" kern="1200">
                <a:solidFill>
                  <a:schemeClr val="dk1"/>
                </a:solidFill>
                <a:latin typeface="+mn-lt"/>
                <a:ea typeface="+mn-ea"/>
                <a:cs typeface="+mn-cs"/>
              </a:rPr>
              <a:t>YOUTUBE</a:t>
            </a:r>
            <a:endParaRPr lang="en-US"/>
          </a:p>
        </p:txBody>
      </p:sp>
      <p:sp>
        <p:nvSpPr>
          <p:cNvPr id="57" name="Rectangle: Rounded Corners 56">
            <a:extLst>
              <a:ext uri="{FF2B5EF4-FFF2-40B4-BE49-F238E27FC236}">
                <a16:creationId xmlns:a16="http://schemas.microsoft.com/office/drawing/2014/main" id="{D8222CED-F3D0-98E8-06F7-01AADF08F626}"/>
              </a:ext>
            </a:extLst>
          </p:cNvPr>
          <p:cNvSpPr/>
          <p:nvPr/>
        </p:nvSpPr>
        <p:spPr>
          <a:xfrm>
            <a:off x="9020615" y="2311416"/>
            <a:ext cx="1749702" cy="67296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defTabSz="740181">
              <a:spcAft>
                <a:spcPts val="714"/>
              </a:spcAft>
            </a:pPr>
            <a:r>
              <a:rPr lang="en-US" sz="1457" kern="1200">
                <a:solidFill>
                  <a:schemeClr val="dk1"/>
                </a:solidFill>
                <a:latin typeface="+mn-lt"/>
                <a:ea typeface="+mn-ea"/>
                <a:cs typeface="+mn-cs"/>
              </a:rPr>
              <a:t>INSATGRAM</a:t>
            </a:r>
            <a:endParaRPr lang="en-US"/>
          </a:p>
        </p:txBody>
      </p:sp>
      <p:sp>
        <p:nvSpPr>
          <p:cNvPr id="58" name="Rectangle: Rounded Corners 57">
            <a:extLst>
              <a:ext uri="{FF2B5EF4-FFF2-40B4-BE49-F238E27FC236}">
                <a16:creationId xmlns:a16="http://schemas.microsoft.com/office/drawing/2014/main" id="{79F91459-3608-BABC-70AF-D5A77627B183}"/>
              </a:ext>
            </a:extLst>
          </p:cNvPr>
          <p:cNvSpPr/>
          <p:nvPr/>
        </p:nvSpPr>
        <p:spPr>
          <a:xfrm>
            <a:off x="9017920" y="3401952"/>
            <a:ext cx="1749702" cy="67296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defTabSz="740181">
              <a:spcAft>
                <a:spcPts val="714"/>
              </a:spcAft>
            </a:pPr>
            <a:r>
              <a:rPr lang="en-US" sz="1457" kern="1200">
                <a:solidFill>
                  <a:schemeClr val="dk1"/>
                </a:solidFill>
                <a:latin typeface="+mn-lt"/>
                <a:ea typeface="+mn-ea"/>
                <a:cs typeface="+mn-cs"/>
              </a:rPr>
              <a:t>FACEBOOK</a:t>
            </a:r>
            <a:endParaRPr lang="en-US"/>
          </a:p>
        </p:txBody>
      </p:sp>
      <p:sp>
        <p:nvSpPr>
          <p:cNvPr id="59" name="Rectangle: Rounded Corners 58">
            <a:extLst>
              <a:ext uri="{FF2B5EF4-FFF2-40B4-BE49-F238E27FC236}">
                <a16:creationId xmlns:a16="http://schemas.microsoft.com/office/drawing/2014/main" id="{B6871B0E-CABA-3CB8-BB44-BF3FE7ED5DB9}"/>
              </a:ext>
            </a:extLst>
          </p:cNvPr>
          <p:cNvSpPr/>
          <p:nvPr/>
        </p:nvSpPr>
        <p:spPr>
          <a:xfrm>
            <a:off x="9003117" y="4492485"/>
            <a:ext cx="1749702" cy="67296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defTabSz="740181">
              <a:spcAft>
                <a:spcPts val="714"/>
              </a:spcAft>
            </a:pPr>
            <a:r>
              <a:rPr lang="en-US" sz="1457" kern="1200">
                <a:solidFill>
                  <a:schemeClr val="dk1"/>
                </a:solidFill>
                <a:latin typeface="+mn-lt"/>
                <a:ea typeface="+mn-ea"/>
                <a:cs typeface="+mn-cs"/>
              </a:rPr>
              <a:t>WHATSAPP</a:t>
            </a:r>
            <a:endParaRPr lang="en-US"/>
          </a:p>
        </p:txBody>
      </p:sp>
      <p:sp>
        <p:nvSpPr>
          <p:cNvPr id="60" name="Rectangle: Rounded Corners 59">
            <a:extLst>
              <a:ext uri="{FF2B5EF4-FFF2-40B4-BE49-F238E27FC236}">
                <a16:creationId xmlns:a16="http://schemas.microsoft.com/office/drawing/2014/main" id="{2CAD9451-70BA-F96C-EDC1-75EA258321B1}"/>
              </a:ext>
            </a:extLst>
          </p:cNvPr>
          <p:cNvSpPr/>
          <p:nvPr/>
        </p:nvSpPr>
        <p:spPr>
          <a:xfrm>
            <a:off x="9020615" y="228600"/>
            <a:ext cx="1749702" cy="60566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defTabSz="740181">
              <a:spcAft>
                <a:spcPts val="714"/>
              </a:spcAft>
            </a:pPr>
            <a:r>
              <a:rPr lang="en-US" sz="1457" kern="1200">
                <a:solidFill>
                  <a:schemeClr val="dk1"/>
                </a:solidFill>
                <a:latin typeface="+mn-lt"/>
                <a:ea typeface="+mn-ea"/>
                <a:cs typeface="+mn-cs"/>
              </a:rPr>
              <a:t>MAILS</a:t>
            </a:r>
            <a:endParaRPr lang="en-US"/>
          </a:p>
        </p:txBody>
      </p:sp>
      <p:cxnSp>
        <p:nvCxnSpPr>
          <p:cNvPr id="74" name="Straight Connector 73">
            <a:extLst>
              <a:ext uri="{FF2B5EF4-FFF2-40B4-BE49-F238E27FC236}">
                <a16:creationId xmlns:a16="http://schemas.microsoft.com/office/drawing/2014/main" id="{00A3DB47-FA59-CBE8-D552-B53E1335F5B3}"/>
              </a:ext>
            </a:extLst>
          </p:cNvPr>
          <p:cNvCxnSpPr/>
          <p:nvPr/>
        </p:nvCxnSpPr>
        <p:spPr>
          <a:xfrm flipV="1">
            <a:off x="8492339" y="2626027"/>
            <a:ext cx="161511" cy="1"/>
          </a:xfrm>
          <a:prstGeom prst="line">
            <a:avLst/>
          </a:prstGeom>
        </p:spPr>
        <p:style>
          <a:lnRef idx="1">
            <a:schemeClr val="dk1"/>
          </a:lnRef>
          <a:fillRef idx="0">
            <a:schemeClr val="dk1"/>
          </a:fillRef>
          <a:effectRef idx="0">
            <a:schemeClr val="dk1"/>
          </a:effectRef>
          <a:fontRef idx="minor">
            <a:schemeClr val="tx1"/>
          </a:fontRef>
        </p:style>
      </p:cxnSp>
      <p:cxnSp>
        <p:nvCxnSpPr>
          <p:cNvPr id="75" name="Straight Connector 74">
            <a:extLst>
              <a:ext uri="{FF2B5EF4-FFF2-40B4-BE49-F238E27FC236}">
                <a16:creationId xmlns:a16="http://schemas.microsoft.com/office/drawing/2014/main" id="{A23F212B-5AF7-8CCC-92FB-C17FF3C47338}"/>
              </a:ext>
            </a:extLst>
          </p:cNvPr>
          <p:cNvCxnSpPr/>
          <p:nvPr/>
        </p:nvCxnSpPr>
        <p:spPr>
          <a:xfrm>
            <a:off x="8653849" y="2555367"/>
            <a:ext cx="0" cy="2267883"/>
          </a:xfrm>
          <a:prstGeom prst="line">
            <a:avLst/>
          </a:prstGeom>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id="{3829A102-3C6C-0440-0904-052EC737965C}"/>
              </a:ext>
            </a:extLst>
          </p:cNvPr>
          <p:cNvCxnSpPr/>
          <p:nvPr/>
        </p:nvCxnSpPr>
        <p:spPr>
          <a:xfrm flipH="1" flipV="1">
            <a:off x="8640390" y="531432"/>
            <a:ext cx="13459" cy="2059264"/>
          </a:xfrm>
          <a:prstGeom prst="line">
            <a:avLst/>
          </a:prstGeom>
        </p:spPr>
        <p:style>
          <a:lnRef idx="1">
            <a:schemeClr val="dk1"/>
          </a:lnRef>
          <a:fillRef idx="0">
            <a:schemeClr val="dk1"/>
          </a:fillRef>
          <a:effectRef idx="0">
            <a:schemeClr val="dk1"/>
          </a:effectRef>
          <a:fontRef idx="minor">
            <a:schemeClr val="tx1"/>
          </a:fontRef>
        </p:style>
      </p:cxnSp>
      <p:cxnSp>
        <p:nvCxnSpPr>
          <p:cNvPr id="77" name="Straight Arrow Connector 76">
            <a:extLst>
              <a:ext uri="{FF2B5EF4-FFF2-40B4-BE49-F238E27FC236}">
                <a16:creationId xmlns:a16="http://schemas.microsoft.com/office/drawing/2014/main" id="{9DC127C8-5F01-9CCE-3DBF-3DB4B11BD4EC}"/>
              </a:ext>
            </a:extLst>
          </p:cNvPr>
          <p:cNvCxnSpPr>
            <a:cxnSpLocks/>
          </p:cNvCxnSpPr>
          <p:nvPr/>
        </p:nvCxnSpPr>
        <p:spPr>
          <a:xfrm>
            <a:off x="8653849" y="531432"/>
            <a:ext cx="35330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8" name="Straight Arrow Connector 77">
            <a:extLst>
              <a:ext uri="{FF2B5EF4-FFF2-40B4-BE49-F238E27FC236}">
                <a16:creationId xmlns:a16="http://schemas.microsoft.com/office/drawing/2014/main" id="{A8CD9F0E-6E63-D9D6-46B2-4A79DE086B1A}"/>
              </a:ext>
            </a:extLst>
          </p:cNvPr>
          <p:cNvCxnSpPr>
            <a:cxnSpLocks/>
          </p:cNvCxnSpPr>
          <p:nvPr/>
        </p:nvCxnSpPr>
        <p:spPr>
          <a:xfrm>
            <a:off x="8647119" y="1512277"/>
            <a:ext cx="323021"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9" name="Straight Arrow Connector 78">
            <a:extLst>
              <a:ext uri="{FF2B5EF4-FFF2-40B4-BE49-F238E27FC236}">
                <a16:creationId xmlns:a16="http://schemas.microsoft.com/office/drawing/2014/main" id="{9FB17920-C02C-BDB6-7FE6-46E292C655F4}"/>
              </a:ext>
            </a:extLst>
          </p:cNvPr>
          <p:cNvCxnSpPr>
            <a:cxnSpLocks/>
          </p:cNvCxnSpPr>
          <p:nvPr/>
        </p:nvCxnSpPr>
        <p:spPr>
          <a:xfrm>
            <a:off x="8653849" y="2626027"/>
            <a:ext cx="343211"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0" name="Straight Arrow Connector 79">
            <a:extLst>
              <a:ext uri="{FF2B5EF4-FFF2-40B4-BE49-F238E27FC236}">
                <a16:creationId xmlns:a16="http://schemas.microsoft.com/office/drawing/2014/main" id="{91A70981-3478-6317-43EA-C5751414C649}"/>
              </a:ext>
            </a:extLst>
          </p:cNvPr>
          <p:cNvCxnSpPr>
            <a:cxnSpLocks/>
          </p:cNvCxnSpPr>
          <p:nvPr/>
        </p:nvCxnSpPr>
        <p:spPr>
          <a:xfrm>
            <a:off x="8653849" y="3739778"/>
            <a:ext cx="343211"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1" name="Straight Arrow Connector 80">
            <a:extLst>
              <a:ext uri="{FF2B5EF4-FFF2-40B4-BE49-F238E27FC236}">
                <a16:creationId xmlns:a16="http://schemas.microsoft.com/office/drawing/2014/main" id="{A360A4F2-F2C5-A11C-3B4A-D8AED4923912}"/>
              </a:ext>
            </a:extLst>
          </p:cNvPr>
          <p:cNvCxnSpPr>
            <a:cxnSpLocks/>
          </p:cNvCxnSpPr>
          <p:nvPr/>
        </p:nvCxnSpPr>
        <p:spPr>
          <a:xfrm>
            <a:off x="8647119" y="4823247"/>
            <a:ext cx="33648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094601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9E80720-23E6-4B89-B77E-04A7689F1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D1D3CA1-3EB6-41F3-A419-8424B56BE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4D87F7B2-AA36-4B58-BC2C-1BBA135E8B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7" name="Content Placeholder 2">
            <a:extLst>
              <a:ext uri="{FF2B5EF4-FFF2-40B4-BE49-F238E27FC236}">
                <a16:creationId xmlns:a16="http://schemas.microsoft.com/office/drawing/2014/main" id="{33CC5E2B-EC69-FEE3-802D-1541159E1164}"/>
              </a:ext>
            </a:extLst>
          </p:cNvPr>
          <p:cNvGraphicFramePr>
            <a:graphicFrameLocks noGrp="1"/>
          </p:cNvGraphicFramePr>
          <p:nvPr>
            <p:ph idx="1"/>
            <p:extLst>
              <p:ext uri="{D42A27DB-BD31-4B8C-83A1-F6EECF244321}">
                <p14:modId xmlns:p14="http://schemas.microsoft.com/office/powerpoint/2010/main" val="1609514544"/>
              </p:ext>
            </p:extLst>
          </p:nvPr>
        </p:nvGraphicFramePr>
        <p:xfrm>
          <a:off x="643466" y="643467"/>
          <a:ext cx="10900477" cy="36192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4027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Rounded Corners 33">
            <a:extLst>
              <a:ext uri="{FF2B5EF4-FFF2-40B4-BE49-F238E27FC236}">
                <a16:creationId xmlns:a16="http://schemas.microsoft.com/office/drawing/2014/main" id="{72ED628C-4FF6-0B17-041A-02623BA309FA}"/>
              </a:ext>
            </a:extLst>
          </p:cNvPr>
          <p:cNvSpPr/>
          <p:nvPr/>
        </p:nvSpPr>
        <p:spPr>
          <a:xfrm>
            <a:off x="1700785" y="3017300"/>
            <a:ext cx="1817381" cy="74794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defTabSz="731520">
              <a:spcAft>
                <a:spcPts val="600"/>
              </a:spcAft>
            </a:pPr>
            <a:r>
              <a:rPr lang="en-US" sz="1440" kern="1200">
                <a:solidFill>
                  <a:schemeClr val="dk1"/>
                </a:solidFill>
                <a:latin typeface="+mn-lt"/>
                <a:ea typeface="+mn-ea"/>
                <a:cs typeface="+mn-cs"/>
              </a:rPr>
              <a:t>PHYSICAL MARKETING</a:t>
            </a:r>
            <a:endParaRPr lang="en-US"/>
          </a:p>
        </p:txBody>
      </p:sp>
      <p:sp>
        <p:nvSpPr>
          <p:cNvPr id="35" name="Rectangle: Rounded Corners 34">
            <a:extLst>
              <a:ext uri="{FF2B5EF4-FFF2-40B4-BE49-F238E27FC236}">
                <a16:creationId xmlns:a16="http://schemas.microsoft.com/office/drawing/2014/main" id="{B668BB8B-AE39-5B40-01C0-F97E3843B06F}"/>
              </a:ext>
            </a:extLst>
          </p:cNvPr>
          <p:cNvSpPr/>
          <p:nvPr/>
        </p:nvSpPr>
        <p:spPr>
          <a:xfrm>
            <a:off x="3983993" y="1977391"/>
            <a:ext cx="1705848" cy="65609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defTabSz="731520">
              <a:spcAft>
                <a:spcPts val="600"/>
              </a:spcAft>
            </a:pPr>
            <a:r>
              <a:rPr lang="en-US" sz="1440" kern="1200">
                <a:solidFill>
                  <a:schemeClr val="dk1"/>
                </a:solidFill>
                <a:latin typeface="+mn-lt"/>
                <a:ea typeface="+mn-ea"/>
                <a:cs typeface="+mn-cs"/>
              </a:rPr>
              <a:t>VIDEO DIARY</a:t>
            </a:r>
            <a:endParaRPr lang="en-US"/>
          </a:p>
        </p:txBody>
      </p:sp>
      <p:sp>
        <p:nvSpPr>
          <p:cNvPr id="36" name="Rectangle: Rounded Corners 35">
            <a:extLst>
              <a:ext uri="{FF2B5EF4-FFF2-40B4-BE49-F238E27FC236}">
                <a16:creationId xmlns:a16="http://schemas.microsoft.com/office/drawing/2014/main" id="{EA4CCE93-DC44-B833-AF8D-6CBE4D5F3782}"/>
              </a:ext>
            </a:extLst>
          </p:cNvPr>
          <p:cNvSpPr/>
          <p:nvPr/>
        </p:nvSpPr>
        <p:spPr>
          <a:xfrm>
            <a:off x="4010237" y="3063227"/>
            <a:ext cx="1705848" cy="65609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defTabSz="731520">
              <a:spcAft>
                <a:spcPts val="600"/>
              </a:spcAft>
            </a:pPr>
            <a:r>
              <a:rPr lang="en-US" sz="1440" kern="1200">
                <a:solidFill>
                  <a:schemeClr val="dk1"/>
                </a:solidFill>
                <a:latin typeface="+mn-lt"/>
                <a:ea typeface="+mn-ea"/>
                <a:cs typeface="+mn-cs"/>
              </a:rPr>
              <a:t>FYPS SHOWCASING</a:t>
            </a:r>
            <a:endParaRPr lang="en-US"/>
          </a:p>
        </p:txBody>
      </p:sp>
      <p:sp>
        <p:nvSpPr>
          <p:cNvPr id="37" name="Rectangle: Rounded Corners 36">
            <a:extLst>
              <a:ext uri="{FF2B5EF4-FFF2-40B4-BE49-F238E27FC236}">
                <a16:creationId xmlns:a16="http://schemas.microsoft.com/office/drawing/2014/main" id="{A62FB95D-A310-3AAF-CEA2-450080456DB8}"/>
              </a:ext>
            </a:extLst>
          </p:cNvPr>
          <p:cNvSpPr/>
          <p:nvPr/>
        </p:nvSpPr>
        <p:spPr>
          <a:xfrm>
            <a:off x="4010238" y="4149063"/>
            <a:ext cx="1705848" cy="65609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defTabSz="731520">
              <a:spcAft>
                <a:spcPts val="600"/>
              </a:spcAft>
            </a:pPr>
            <a:r>
              <a:rPr lang="en-US" sz="1440" kern="1200">
                <a:solidFill>
                  <a:schemeClr val="dk1"/>
                </a:solidFill>
                <a:latin typeface="+mn-lt"/>
                <a:ea typeface="+mn-ea"/>
                <a:cs typeface="+mn-cs"/>
              </a:rPr>
              <a:t>TECH RELATED ACTIVITES</a:t>
            </a:r>
            <a:endParaRPr lang="en-US"/>
          </a:p>
        </p:txBody>
      </p:sp>
      <p:sp>
        <p:nvSpPr>
          <p:cNvPr id="38" name="Rectangle: Rounded Corners 37">
            <a:extLst>
              <a:ext uri="{FF2B5EF4-FFF2-40B4-BE49-F238E27FC236}">
                <a16:creationId xmlns:a16="http://schemas.microsoft.com/office/drawing/2014/main" id="{9D871347-288B-8705-BB2B-585C6F0DA8C4}"/>
              </a:ext>
            </a:extLst>
          </p:cNvPr>
          <p:cNvSpPr/>
          <p:nvPr/>
        </p:nvSpPr>
        <p:spPr>
          <a:xfrm>
            <a:off x="4010237" y="5205377"/>
            <a:ext cx="1705848" cy="65609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defTabSz="731520">
              <a:spcAft>
                <a:spcPts val="600"/>
              </a:spcAft>
            </a:pPr>
            <a:r>
              <a:rPr lang="en-US" sz="1440" kern="1200">
                <a:solidFill>
                  <a:schemeClr val="dk1"/>
                </a:solidFill>
                <a:latin typeface="+mn-lt"/>
                <a:ea typeface="+mn-ea"/>
                <a:cs typeface="+mn-cs"/>
              </a:rPr>
              <a:t>OPEN DAY</a:t>
            </a:r>
            <a:endParaRPr lang="en-US"/>
          </a:p>
        </p:txBody>
      </p:sp>
      <p:sp>
        <p:nvSpPr>
          <p:cNvPr id="39" name="Rectangle: Rounded Corners 38">
            <a:extLst>
              <a:ext uri="{FF2B5EF4-FFF2-40B4-BE49-F238E27FC236}">
                <a16:creationId xmlns:a16="http://schemas.microsoft.com/office/drawing/2014/main" id="{1E1BBD13-68B7-B56B-6A51-932A5CA8C67D}"/>
              </a:ext>
            </a:extLst>
          </p:cNvPr>
          <p:cNvSpPr/>
          <p:nvPr/>
        </p:nvSpPr>
        <p:spPr>
          <a:xfrm>
            <a:off x="4010237" y="1032613"/>
            <a:ext cx="1705848" cy="59048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defTabSz="731520">
              <a:spcAft>
                <a:spcPts val="600"/>
              </a:spcAft>
            </a:pPr>
            <a:r>
              <a:rPr lang="en-US" sz="1440" kern="1200">
                <a:solidFill>
                  <a:schemeClr val="dk1"/>
                </a:solidFill>
                <a:latin typeface="+mn-lt"/>
                <a:ea typeface="+mn-ea"/>
                <a:cs typeface="+mn-cs"/>
              </a:rPr>
              <a:t>SPEAKER FROM FACULTY</a:t>
            </a:r>
            <a:endParaRPr lang="en-US"/>
          </a:p>
        </p:txBody>
      </p:sp>
      <p:cxnSp>
        <p:nvCxnSpPr>
          <p:cNvPr id="41" name="Straight Connector 40">
            <a:extLst>
              <a:ext uri="{FF2B5EF4-FFF2-40B4-BE49-F238E27FC236}">
                <a16:creationId xmlns:a16="http://schemas.microsoft.com/office/drawing/2014/main" id="{767EB784-093B-C7D8-96B9-1BDF655906A1}"/>
              </a:ext>
            </a:extLst>
          </p:cNvPr>
          <p:cNvCxnSpPr>
            <a:cxnSpLocks/>
            <a:stCxn id="34" idx="3"/>
          </p:cNvCxnSpPr>
          <p:nvPr/>
        </p:nvCxnSpPr>
        <p:spPr>
          <a:xfrm flipV="1">
            <a:off x="3518166" y="3391274"/>
            <a:ext cx="157463" cy="1"/>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48BD2085-6E79-6AE3-56DD-36157BDF11EA}"/>
              </a:ext>
            </a:extLst>
          </p:cNvPr>
          <p:cNvCxnSpPr/>
          <p:nvPr/>
        </p:nvCxnSpPr>
        <p:spPr>
          <a:xfrm>
            <a:off x="3675629" y="3322384"/>
            <a:ext cx="0" cy="2211041"/>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1494AF9B-61A8-EE99-6979-B80F97B5EF0B}"/>
              </a:ext>
            </a:extLst>
          </p:cNvPr>
          <p:cNvCxnSpPr/>
          <p:nvPr/>
        </p:nvCxnSpPr>
        <p:spPr>
          <a:xfrm flipH="1" flipV="1">
            <a:off x="3662507" y="1349178"/>
            <a:ext cx="13121" cy="2007651"/>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52E20F37-66B5-D076-D4F5-06AC68A51DC7}"/>
              </a:ext>
            </a:extLst>
          </p:cNvPr>
          <p:cNvCxnSpPr>
            <a:cxnSpLocks/>
          </p:cNvCxnSpPr>
          <p:nvPr/>
        </p:nvCxnSpPr>
        <p:spPr>
          <a:xfrm>
            <a:off x="3675628" y="1349178"/>
            <a:ext cx="34445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64F0327B-EBA2-C864-A9E0-BC830F21BFD2}"/>
              </a:ext>
            </a:extLst>
          </p:cNvPr>
          <p:cNvCxnSpPr>
            <a:cxnSpLocks/>
            <a:endCxn id="35" idx="1"/>
          </p:cNvCxnSpPr>
          <p:nvPr/>
        </p:nvCxnSpPr>
        <p:spPr>
          <a:xfrm>
            <a:off x="3669068" y="2305439"/>
            <a:ext cx="31492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DB57C663-57C7-993C-4AAE-40F05A58AB0E}"/>
              </a:ext>
            </a:extLst>
          </p:cNvPr>
          <p:cNvCxnSpPr>
            <a:cxnSpLocks/>
            <a:endCxn id="36" idx="1"/>
          </p:cNvCxnSpPr>
          <p:nvPr/>
        </p:nvCxnSpPr>
        <p:spPr>
          <a:xfrm>
            <a:off x="3675628" y="3391274"/>
            <a:ext cx="334609"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FEE00165-0472-D338-F7F2-A36A64813F3C}"/>
              </a:ext>
            </a:extLst>
          </p:cNvPr>
          <p:cNvCxnSpPr>
            <a:cxnSpLocks/>
            <a:endCxn id="37" idx="1"/>
          </p:cNvCxnSpPr>
          <p:nvPr/>
        </p:nvCxnSpPr>
        <p:spPr>
          <a:xfrm>
            <a:off x="3675628" y="4477110"/>
            <a:ext cx="33461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Straight Arrow Connector 52">
            <a:extLst>
              <a:ext uri="{FF2B5EF4-FFF2-40B4-BE49-F238E27FC236}">
                <a16:creationId xmlns:a16="http://schemas.microsoft.com/office/drawing/2014/main" id="{4CCACAE2-226B-4286-655B-E3B1EA557A3E}"/>
              </a:ext>
            </a:extLst>
          </p:cNvPr>
          <p:cNvCxnSpPr>
            <a:cxnSpLocks/>
          </p:cNvCxnSpPr>
          <p:nvPr/>
        </p:nvCxnSpPr>
        <p:spPr>
          <a:xfrm>
            <a:off x="3669068" y="5533425"/>
            <a:ext cx="32805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7" name="Rectangle: Rounded Corners 66">
            <a:extLst>
              <a:ext uri="{FF2B5EF4-FFF2-40B4-BE49-F238E27FC236}">
                <a16:creationId xmlns:a16="http://schemas.microsoft.com/office/drawing/2014/main" id="{B757323F-DFFA-7A49-52CB-733E534CED83}"/>
              </a:ext>
            </a:extLst>
          </p:cNvPr>
          <p:cNvSpPr/>
          <p:nvPr/>
        </p:nvSpPr>
        <p:spPr>
          <a:xfrm>
            <a:off x="6372183" y="1445951"/>
            <a:ext cx="1404044" cy="36741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defTabSz="731520">
              <a:spcAft>
                <a:spcPts val="600"/>
              </a:spcAft>
            </a:pPr>
            <a:r>
              <a:rPr lang="en-US" sz="1440" kern="1200">
                <a:solidFill>
                  <a:schemeClr val="dk1"/>
                </a:solidFill>
                <a:latin typeface="+mn-lt"/>
                <a:ea typeface="+mn-ea"/>
                <a:cs typeface="+mn-cs"/>
              </a:rPr>
              <a:t>Why IST?</a:t>
            </a:r>
            <a:endParaRPr lang="en-US"/>
          </a:p>
        </p:txBody>
      </p:sp>
      <p:sp>
        <p:nvSpPr>
          <p:cNvPr id="68" name="Rectangle: Rounded Corners 67">
            <a:extLst>
              <a:ext uri="{FF2B5EF4-FFF2-40B4-BE49-F238E27FC236}">
                <a16:creationId xmlns:a16="http://schemas.microsoft.com/office/drawing/2014/main" id="{9A3E2F23-05D1-D02B-B43E-1B4644CB72A4}"/>
              </a:ext>
            </a:extLst>
          </p:cNvPr>
          <p:cNvSpPr/>
          <p:nvPr/>
        </p:nvSpPr>
        <p:spPr>
          <a:xfrm>
            <a:off x="6385304" y="1887178"/>
            <a:ext cx="1771458" cy="27555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defTabSz="731520">
              <a:spcAft>
                <a:spcPts val="600"/>
              </a:spcAft>
            </a:pPr>
            <a:r>
              <a:rPr lang="en-US" sz="1440" kern="1200">
                <a:solidFill>
                  <a:schemeClr val="dk1"/>
                </a:solidFill>
                <a:latin typeface="+mn-lt"/>
                <a:ea typeface="+mn-ea"/>
                <a:cs typeface="+mn-cs"/>
              </a:rPr>
              <a:t>IST ACHIEVMENTS</a:t>
            </a:r>
            <a:endParaRPr lang="en-US"/>
          </a:p>
        </p:txBody>
      </p:sp>
      <p:sp>
        <p:nvSpPr>
          <p:cNvPr id="69" name="Rectangle: Rounded Corners 68">
            <a:extLst>
              <a:ext uri="{FF2B5EF4-FFF2-40B4-BE49-F238E27FC236}">
                <a16:creationId xmlns:a16="http://schemas.microsoft.com/office/drawing/2014/main" id="{D924FD49-F13E-F14F-95DA-8F445607E6E7}"/>
              </a:ext>
            </a:extLst>
          </p:cNvPr>
          <p:cNvSpPr/>
          <p:nvPr/>
        </p:nvSpPr>
        <p:spPr>
          <a:xfrm>
            <a:off x="6372183" y="2256227"/>
            <a:ext cx="1390922" cy="36741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defTabSz="731520">
              <a:spcAft>
                <a:spcPts val="600"/>
              </a:spcAft>
            </a:pPr>
            <a:r>
              <a:rPr lang="en-US" sz="1440" kern="1200">
                <a:solidFill>
                  <a:schemeClr val="dk1"/>
                </a:solidFill>
                <a:latin typeface="+mn-lt"/>
                <a:ea typeface="+mn-ea"/>
                <a:cs typeface="+mn-cs"/>
              </a:rPr>
              <a:t>CAMPUS LIFE</a:t>
            </a:r>
            <a:endParaRPr lang="en-US"/>
          </a:p>
        </p:txBody>
      </p:sp>
      <p:cxnSp>
        <p:nvCxnSpPr>
          <p:cNvPr id="71" name="Straight Arrow Connector 70">
            <a:extLst>
              <a:ext uri="{FF2B5EF4-FFF2-40B4-BE49-F238E27FC236}">
                <a16:creationId xmlns:a16="http://schemas.microsoft.com/office/drawing/2014/main" id="{ED1E9494-262F-9762-A6E3-7D603561B741}"/>
              </a:ext>
            </a:extLst>
          </p:cNvPr>
          <p:cNvCxnSpPr>
            <a:cxnSpLocks/>
            <a:stCxn id="35" idx="3"/>
            <a:endCxn id="67" idx="1"/>
          </p:cNvCxnSpPr>
          <p:nvPr/>
        </p:nvCxnSpPr>
        <p:spPr>
          <a:xfrm flipV="1">
            <a:off x="5689841" y="1629658"/>
            <a:ext cx="682342" cy="6757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6" name="Straight Arrow Connector 75">
            <a:extLst>
              <a:ext uri="{FF2B5EF4-FFF2-40B4-BE49-F238E27FC236}">
                <a16:creationId xmlns:a16="http://schemas.microsoft.com/office/drawing/2014/main" id="{795817CB-A450-5CDB-0028-807C8C382A47}"/>
              </a:ext>
            </a:extLst>
          </p:cNvPr>
          <p:cNvCxnSpPr>
            <a:cxnSpLocks/>
            <a:stCxn id="35" idx="3"/>
            <a:endCxn id="68" idx="1"/>
          </p:cNvCxnSpPr>
          <p:nvPr/>
        </p:nvCxnSpPr>
        <p:spPr>
          <a:xfrm flipV="1">
            <a:off x="5689841" y="2024957"/>
            <a:ext cx="695463" cy="2804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9" name="Straight Arrow Connector 78">
            <a:extLst>
              <a:ext uri="{FF2B5EF4-FFF2-40B4-BE49-F238E27FC236}">
                <a16:creationId xmlns:a16="http://schemas.microsoft.com/office/drawing/2014/main" id="{145C8AB7-AD0A-4774-9E3C-CDC1134A312A}"/>
              </a:ext>
            </a:extLst>
          </p:cNvPr>
          <p:cNvCxnSpPr>
            <a:stCxn id="35" idx="3"/>
            <a:endCxn id="69" idx="1"/>
          </p:cNvCxnSpPr>
          <p:nvPr/>
        </p:nvCxnSpPr>
        <p:spPr>
          <a:xfrm>
            <a:off x="5689841" y="2305439"/>
            <a:ext cx="682342" cy="1344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3" name="Rectangle: Rounded Corners 82">
            <a:extLst>
              <a:ext uri="{FF2B5EF4-FFF2-40B4-BE49-F238E27FC236}">
                <a16:creationId xmlns:a16="http://schemas.microsoft.com/office/drawing/2014/main" id="{B26464DA-B65B-3825-68D2-FD826AC5410E}"/>
              </a:ext>
            </a:extLst>
          </p:cNvPr>
          <p:cNvSpPr/>
          <p:nvPr/>
        </p:nvSpPr>
        <p:spPr>
          <a:xfrm>
            <a:off x="6385304" y="3223970"/>
            <a:ext cx="2342260" cy="65609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defTabSz="731520">
              <a:spcAft>
                <a:spcPts val="600"/>
              </a:spcAft>
            </a:pPr>
            <a:r>
              <a:rPr lang="en-US" sz="1440" kern="1200">
                <a:solidFill>
                  <a:schemeClr val="dk1"/>
                </a:solidFill>
                <a:latin typeface="+mn-lt"/>
                <a:ea typeface="+mn-ea"/>
                <a:cs typeface="+mn-cs"/>
              </a:rPr>
              <a:t>Student and there regarding faculty member will talk about their projects</a:t>
            </a:r>
            <a:endParaRPr lang="en-US"/>
          </a:p>
        </p:txBody>
      </p:sp>
      <p:cxnSp>
        <p:nvCxnSpPr>
          <p:cNvPr id="85" name="Straight Arrow Connector 84">
            <a:extLst>
              <a:ext uri="{FF2B5EF4-FFF2-40B4-BE49-F238E27FC236}">
                <a16:creationId xmlns:a16="http://schemas.microsoft.com/office/drawing/2014/main" id="{4E39B951-70DD-30BB-1C50-20400F598CD8}"/>
              </a:ext>
            </a:extLst>
          </p:cNvPr>
          <p:cNvCxnSpPr>
            <a:cxnSpLocks/>
            <a:stCxn id="36" idx="3"/>
            <a:endCxn id="83" idx="1"/>
          </p:cNvCxnSpPr>
          <p:nvPr/>
        </p:nvCxnSpPr>
        <p:spPr>
          <a:xfrm>
            <a:off x="5716085" y="3391275"/>
            <a:ext cx="669219" cy="1607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7" name="Rectangle: Rounded Corners 86">
            <a:extLst>
              <a:ext uri="{FF2B5EF4-FFF2-40B4-BE49-F238E27FC236}">
                <a16:creationId xmlns:a16="http://schemas.microsoft.com/office/drawing/2014/main" id="{476E5DB6-C2CD-726F-AB43-212FE95C5BA4}"/>
              </a:ext>
            </a:extLst>
          </p:cNvPr>
          <p:cNvSpPr/>
          <p:nvPr/>
        </p:nvSpPr>
        <p:spPr>
          <a:xfrm>
            <a:off x="6385303" y="4099856"/>
            <a:ext cx="4277738" cy="110552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defTabSz="731520">
              <a:spcAft>
                <a:spcPts val="600"/>
              </a:spcAft>
            </a:pPr>
            <a:r>
              <a:rPr lang="en-US" sz="1440" kern="1200">
                <a:solidFill>
                  <a:schemeClr val="dk1"/>
                </a:solidFill>
                <a:latin typeface="+mn-lt"/>
                <a:ea typeface="+mn-ea"/>
                <a:cs typeface="+mn-cs"/>
              </a:rPr>
              <a:t>We will </a:t>
            </a:r>
            <a:r>
              <a:rPr lang="en-US" sz="1440" b="1" kern="1200">
                <a:solidFill>
                  <a:schemeClr val="dk1"/>
                </a:solidFill>
                <a:latin typeface="+mn-lt"/>
                <a:ea typeface="+mn-ea"/>
                <a:cs typeface="+mn-cs"/>
              </a:rPr>
              <a:t>Collaborate </a:t>
            </a:r>
            <a:r>
              <a:rPr lang="en-US" sz="1440" kern="1200">
                <a:solidFill>
                  <a:schemeClr val="dk1"/>
                </a:solidFill>
                <a:latin typeface="+mn-lt"/>
                <a:ea typeface="+mn-ea"/>
                <a:cs typeface="+mn-cs"/>
              </a:rPr>
              <a:t>with tech related societies and take their representative with their material, or we will carry </a:t>
            </a:r>
            <a:r>
              <a:rPr lang="en-US" sz="1440" b="1" kern="1200">
                <a:solidFill>
                  <a:schemeClr val="dk1"/>
                </a:solidFill>
                <a:latin typeface="+mn-lt"/>
                <a:ea typeface="+mn-ea"/>
                <a:cs typeface="+mn-cs"/>
              </a:rPr>
              <a:t>breadboard, ICs and microcontrollers</a:t>
            </a:r>
            <a:r>
              <a:rPr lang="en-US" sz="1440" kern="1200">
                <a:solidFill>
                  <a:schemeClr val="dk1"/>
                </a:solidFill>
                <a:latin typeface="+mn-lt"/>
                <a:ea typeface="+mn-ea"/>
                <a:cs typeface="+mn-cs"/>
              </a:rPr>
              <a:t> so that a student can perform on it and will get them interested.</a:t>
            </a:r>
            <a:endParaRPr lang="en-US"/>
          </a:p>
        </p:txBody>
      </p:sp>
      <p:cxnSp>
        <p:nvCxnSpPr>
          <p:cNvPr id="89" name="Straight Arrow Connector 88">
            <a:extLst>
              <a:ext uri="{FF2B5EF4-FFF2-40B4-BE49-F238E27FC236}">
                <a16:creationId xmlns:a16="http://schemas.microsoft.com/office/drawing/2014/main" id="{65F216FF-FD77-1C41-5183-342031526461}"/>
              </a:ext>
            </a:extLst>
          </p:cNvPr>
          <p:cNvCxnSpPr>
            <a:cxnSpLocks/>
            <a:stCxn id="37" idx="3"/>
            <a:endCxn id="87" idx="1"/>
          </p:cNvCxnSpPr>
          <p:nvPr/>
        </p:nvCxnSpPr>
        <p:spPr>
          <a:xfrm>
            <a:off x="5716086" y="4477111"/>
            <a:ext cx="669217" cy="1755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1" name="Rectangle: Rounded Corners 90">
            <a:extLst>
              <a:ext uri="{FF2B5EF4-FFF2-40B4-BE49-F238E27FC236}">
                <a16:creationId xmlns:a16="http://schemas.microsoft.com/office/drawing/2014/main" id="{A167EAB8-3014-9885-98AF-092FE78CBEC5}"/>
              </a:ext>
            </a:extLst>
          </p:cNvPr>
          <p:cNvSpPr/>
          <p:nvPr/>
        </p:nvSpPr>
        <p:spPr>
          <a:xfrm>
            <a:off x="8255176" y="996528"/>
            <a:ext cx="2965550" cy="66265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defTabSz="731520">
              <a:spcAft>
                <a:spcPts val="600"/>
              </a:spcAft>
            </a:pPr>
            <a:r>
              <a:rPr lang="en-US" sz="1440" kern="1200">
                <a:solidFill>
                  <a:schemeClr val="dk1"/>
                </a:solidFill>
                <a:latin typeface="+mn-lt"/>
                <a:ea typeface="+mn-ea"/>
                <a:cs typeface="+mn-cs"/>
              </a:rPr>
              <a:t>Our respected faculty member will talk about the programs we are offering and their significance.</a:t>
            </a:r>
            <a:endParaRPr lang="en-US"/>
          </a:p>
        </p:txBody>
      </p:sp>
      <p:cxnSp>
        <p:nvCxnSpPr>
          <p:cNvPr id="93" name="Straight Arrow Connector 92">
            <a:extLst>
              <a:ext uri="{FF2B5EF4-FFF2-40B4-BE49-F238E27FC236}">
                <a16:creationId xmlns:a16="http://schemas.microsoft.com/office/drawing/2014/main" id="{0D9FDEDE-8FCA-048A-200D-F053A38FED6D}"/>
              </a:ext>
            </a:extLst>
          </p:cNvPr>
          <p:cNvCxnSpPr>
            <a:cxnSpLocks/>
            <a:stCxn id="39" idx="3"/>
            <a:endCxn id="91" idx="1"/>
          </p:cNvCxnSpPr>
          <p:nvPr/>
        </p:nvCxnSpPr>
        <p:spPr>
          <a:xfrm>
            <a:off x="5716085" y="1327856"/>
            <a:ext cx="253909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 name="Rectangle: Rounded Corners 4">
            <a:extLst>
              <a:ext uri="{FF2B5EF4-FFF2-40B4-BE49-F238E27FC236}">
                <a16:creationId xmlns:a16="http://schemas.microsoft.com/office/drawing/2014/main" id="{859776AF-D0CC-1F79-7C29-8D0320219895}"/>
              </a:ext>
            </a:extLst>
          </p:cNvPr>
          <p:cNvSpPr/>
          <p:nvPr/>
        </p:nvSpPr>
        <p:spPr>
          <a:xfrm>
            <a:off x="6385303" y="2722057"/>
            <a:ext cx="2250408" cy="29524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defTabSz="731520">
              <a:spcAft>
                <a:spcPts val="600"/>
              </a:spcAft>
            </a:pPr>
            <a:r>
              <a:rPr lang="en-US" sz="1440" kern="1200">
                <a:solidFill>
                  <a:schemeClr val="dk1"/>
                </a:solidFill>
                <a:latin typeface="+mn-lt"/>
                <a:ea typeface="+mn-ea"/>
                <a:cs typeface="+mn-cs"/>
              </a:rPr>
              <a:t>ALUMNI SUCCESS STORIES</a:t>
            </a:r>
            <a:endParaRPr lang="en-US"/>
          </a:p>
        </p:txBody>
      </p:sp>
      <p:cxnSp>
        <p:nvCxnSpPr>
          <p:cNvPr id="7" name="Straight Arrow Connector 6">
            <a:extLst>
              <a:ext uri="{FF2B5EF4-FFF2-40B4-BE49-F238E27FC236}">
                <a16:creationId xmlns:a16="http://schemas.microsoft.com/office/drawing/2014/main" id="{BD865AF3-8973-1449-FF19-9D6859CE75E4}"/>
              </a:ext>
            </a:extLst>
          </p:cNvPr>
          <p:cNvCxnSpPr>
            <a:cxnSpLocks/>
            <a:stCxn id="35" idx="3"/>
            <a:endCxn id="5" idx="1"/>
          </p:cNvCxnSpPr>
          <p:nvPr/>
        </p:nvCxnSpPr>
        <p:spPr>
          <a:xfrm>
            <a:off x="5689841" y="2305439"/>
            <a:ext cx="695462" cy="5642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456869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100B4861-733F-E910-92E2-416ECD518253}"/>
              </a:ext>
            </a:extLst>
          </p:cNvPr>
          <p:cNvSpPr/>
          <p:nvPr/>
        </p:nvSpPr>
        <p:spPr>
          <a:xfrm>
            <a:off x="2917306" y="1894575"/>
            <a:ext cx="3431308" cy="86746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defTabSz="935431">
              <a:spcAft>
                <a:spcPts val="660"/>
              </a:spcAft>
            </a:pPr>
            <a:r>
              <a:rPr lang="en-US" sz="1841" b="1" kern="1200">
                <a:solidFill>
                  <a:schemeClr val="tx2"/>
                </a:solidFill>
                <a:latin typeface="+mn-lt"/>
                <a:ea typeface="+mn-ea"/>
                <a:cs typeface="+mn-cs"/>
              </a:rPr>
              <a:t>OPEN DAY</a:t>
            </a:r>
            <a:endParaRPr lang="en-US" b="1">
              <a:solidFill>
                <a:schemeClr val="tx2"/>
              </a:solidFill>
            </a:endParaRPr>
          </a:p>
        </p:txBody>
      </p:sp>
      <p:sp>
        <p:nvSpPr>
          <p:cNvPr id="6" name="Rectangle: Rounded Corners 5">
            <a:extLst>
              <a:ext uri="{FF2B5EF4-FFF2-40B4-BE49-F238E27FC236}">
                <a16:creationId xmlns:a16="http://schemas.microsoft.com/office/drawing/2014/main" id="{43CFD862-AC69-0C1F-0405-C5AF504C0032}"/>
              </a:ext>
            </a:extLst>
          </p:cNvPr>
          <p:cNvSpPr/>
          <p:nvPr/>
        </p:nvSpPr>
        <p:spPr>
          <a:xfrm>
            <a:off x="457200" y="5134165"/>
            <a:ext cx="2878702" cy="632529"/>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935431">
              <a:spcAft>
                <a:spcPts val="660"/>
              </a:spcAft>
            </a:pPr>
            <a:r>
              <a:rPr lang="en-US" sz="1841" kern="1200">
                <a:solidFill>
                  <a:schemeClr val="tx1"/>
                </a:solidFill>
                <a:latin typeface="+mn-lt"/>
                <a:ea typeface="+mn-ea"/>
                <a:cs typeface="+mn-cs"/>
              </a:rPr>
              <a:t>INTEREACTIVE SESSION IN AUDITORIUM ABOUT IST</a:t>
            </a:r>
            <a:endParaRPr lang="en-US">
              <a:solidFill>
                <a:schemeClr val="tx1"/>
              </a:solidFill>
            </a:endParaRPr>
          </a:p>
        </p:txBody>
      </p:sp>
      <p:cxnSp>
        <p:nvCxnSpPr>
          <p:cNvPr id="8" name="Straight Arrow Connector 7">
            <a:extLst>
              <a:ext uri="{FF2B5EF4-FFF2-40B4-BE49-F238E27FC236}">
                <a16:creationId xmlns:a16="http://schemas.microsoft.com/office/drawing/2014/main" id="{A80CAB1E-41F4-3DE6-8AAC-58BCCDDF260F}"/>
              </a:ext>
            </a:extLst>
          </p:cNvPr>
          <p:cNvCxnSpPr>
            <a:cxnSpLocks/>
            <a:stCxn id="4" idx="2"/>
            <a:endCxn id="6" idx="0"/>
          </p:cNvCxnSpPr>
          <p:nvPr/>
        </p:nvCxnSpPr>
        <p:spPr>
          <a:xfrm flipH="1">
            <a:off x="1896551" y="2762040"/>
            <a:ext cx="2736410" cy="23721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Rectangle: Rounded Corners 8">
            <a:extLst>
              <a:ext uri="{FF2B5EF4-FFF2-40B4-BE49-F238E27FC236}">
                <a16:creationId xmlns:a16="http://schemas.microsoft.com/office/drawing/2014/main" id="{DB1F3CC0-5454-0908-7703-85B1DE214B70}"/>
              </a:ext>
            </a:extLst>
          </p:cNvPr>
          <p:cNvSpPr/>
          <p:nvPr/>
        </p:nvSpPr>
        <p:spPr>
          <a:xfrm>
            <a:off x="4874575" y="5144747"/>
            <a:ext cx="2546976" cy="63252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defTabSz="935431">
              <a:spcAft>
                <a:spcPts val="660"/>
              </a:spcAft>
            </a:pPr>
            <a:r>
              <a:rPr lang="en-US" sz="1841" kern="1200">
                <a:solidFill>
                  <a:schemeClr val="dk1"/>
                </a:solidFill>
                <a:latin typeface="+mn-lt"/>
                <a:ea typeface="+mn-ea"/>
                <a:cs typeface="+mn-cs"/>
              </a:rPr>
              <a:t>TECH RELATED ACTIVITES IN OUR LABS</a:t>
            </a:r>
            <a:endParaRPr lang="en-US"/>
          </a:p>
        </p:txBody>
      </p:sp>
      <p:sp>
        <p:nvSpPr>
          <p:cNvPr id="10" name="Rectangle: Rounded Corners 9">
            <a:extLst>
              <a:ext uri="{FF2B5EF4-FFF2-40B4-BE49-F238E27FC236}">
                <a16:creationId xmlns:a16="http://schemas.microsoft.com/office/drawing/2014/main" id="{5BB78360-2F19-AEBE-1B3A-9234F99C42E4}"/>
              </a:ext>
            </a:extLst>
          </p:cNvPr>
          <p:cNvSpPr/>
          <p:nvPr/>
        </p:nvSpPr>
        <p:spPr>
          <a:xfrm>
            <a:off x="8867345" y="4421161"/>
            <a:ext cx="2867455" cy="63252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defTabSz="935431">
              <a:spcAft>
                <a:spcPts val="660"/>
              </a:spcAft>
            </a:pPr>
            <a:r>
              <a:rPr lang="en-US" sz="1841" kern="1200">
                <a:solidFill>
                  <a:schemeClr val="dk1"/>
                </a:solidFill>
                <a:latin typeface="+mn-lt"/>
                <a:ea typeface="+mn-ea"/>
                <a:cs typeface="+mn-cs"/>
              </a:rPr>
              <a:t>MAKING THEM TO EXPERIENCE CAMPUS LIFE</a:t>
            </a:r>
            <a:endParaRPr lang="en-US"/>
          </a:p>
        </p:txBody>
      </p:sp>
      <p:cxnSp>
        <p:nvCxnSpPr>
          <p:cNvPr id="11" name="Straight Arrow Connector 10">
            <a:extLst>
              <a:ext uri="{FF2B5EF4-FFF2-40B4-BE49-F238E27FC236}">
                <a16:creationId xmlns:a16="http://schemas.microsoft.com/office/drawing/2014/main" id="{4AF6B968-28F9-BA2B-B14E-BDD974542B28}"/>
              </a:ext>
            </a:extLst>
          </p:cNvPr>
          <p:cNvCxnSpPr>
            <a:cxnSpLocks/>
            <a:stCxn id="4" idx="2"/>
            <a:endCxn id="9" idx="0"/>
          </p:cNvCxnSpPr>
          <p:nvPr/>
        </p:nvCxnSpPr>
        <p:spPr>
          <a:xfrm>
            <a:off x="4632961" y="2762040"/>
            <a:ext cx="1515102" cy="23827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508ABA5F-EA26-AA09-67B2-589DA1AE6EDB}"/>
              </a:ext>
            </a:extLst>
          </p:cNvPr>
          <p:cNvCxnSpPr>
            <a:cxnSpLocks/>
            <a:stCxn id="4" idx="2"/>
            <a:endCxn id="10" idx="0"/>
          </p:cNvCxnSpPr>
          <p:nvPr/>
        </p:nvCxnSpPr>
        <p:spPr>
          <a:xfrm>
            <a:off x="4632961" y="2762040"/>
            <a:ext cx="5668111" cy="16591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Rectangle: Rounded Corners 12">
            <a:extLst>
              <a:ext uri="{FF2B5EF4-FFF2-40B4-BE49-F238E27FC236}">
                <a16:creationId xmlns:a16="http://schemas.microsoft.com/office/drawing/2014/main" id="{ACB6C7CA-307A-0FBD-3C96-2E2FE835A5AE}"/>
              </a:ext>
            </a:extLst>
          </p:cNvPr>
          <p:cNvSpPr/>
          <p:nvPr/>
        </p:nvSpPr>
        <p:spPr>
          <a:xfrm>
            <a:off x="8515265" y="1080724"/>
            <a:ext cx="2639747" cy="162770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defTabSz="935431">
              <a:spcAft>
                <a:spcPts val="660"/>
              </a:spcAft>
            </a:pPr>
            <a:r>
              <a:rPr lang="en-US" sz="1841" kern="1200">
                <a:solidFill>
                  <a:srgbClr val="B50000"/>
                </a:solidFill>
                <a:latin typeface="+mn-lt"/>
                <a:ea typeface="+mn-ea"/>
                <a:cs typeface="+mn-cs"/>
              </a:rPr>
              <a:t>ONE OPEN HOUSE</a:t>
            </a:r>
            <a:r>
              <a:rPr lang="en-US" sz="1841" kern="1200">
                <a:solidFill>
                  <a:schemeClr val="dk1"/>
                </a:solidFill>
                <a:latin typeface="+mn-lt"/>
                <a:ea typeface="+mn-ea"/>
                <a:cs typeface="+mn-cs"/>
              </a:rPr>
              <a:t> WE ARE PLANING FOR RETARGETING OUR TARGET AUDIENCE.</a:t>
            </a:r>
            <a:endParaRPr lang="en-US"/>
          </a:p>
        </p:txBody>
      </p:sp>
      <p:cxnSp>
        <p:nvCxnSpPr>
          <p:cNvPr id="14" name="Straight Arrow Connector 13">
            <a:extLst>
              <a:ext uri="{FF2B5EF4-FFF2-40B4-BE49-F238E27FC236}">
                <a16:creationId xmlns:a16="http://schemas.microsoft.com/office/drawing/2014/main" id="{05FC0E91-2E4B-9FA4-B412-C9EF8DB867EA}"/>
              </a:ext>
            </a:extLst>
          </p:cNvPr>
          <p:cNvCxnSpPr>
            <a:cxnSpLocks/>
            <a:stCxn id="4" idx="3"/>
            <a:endCxn id="13" idx="1"/>
          </p:cNvCxnSpPr>
          <p:nvPr/>
        </p:nvCxnSpPr>
        <p:spPr>
          <a:xfrm flipV="1">
            <a:off x="6348615" y="1894576"/>
            <a:ext cx="2166650" cy="4337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03643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pic>
        <p:nvPicPr>
          <p:cNvPr id="5" name="Picture 4" descr="Calendar on table">
            <a:extLst>
              <a:ext uri="{FF2B5EF4-FFF2-40B4-BE49-F238E27FC236}">
                <a16:creationId xmlns:a16="http://schemas.microsoft.com/office/drawing/2014/main" id="{8BAFCC64-5A07-26C5-877E-9943DA6168E3}"/>
              </a:ext>
            </a:extLst>
          </p:cNvPr>
          <p:cNvPicPr>
            <a:picLocks noChangeAspect="1"/>
          </p:cNvPicPr>
          <p:nvPr/>
        </p:nvPicPr>
        <p:blipFill rotWithShape="1">
          <a:blip r:embed="rId2">
            <a:alphaModFix amt="35000"/>
          </a:blip>
          <a:srcRect b="15730"/>
          <a:stretch/>
        </p:blipFill>
        <p:spPr>
          <a:xfrm>
            <a:off x="20" y="10"/>
            <a:ext cx="12191980" cy="6857990"/>
          </a:xfrm>
          <a:prstGeom prst="rect">
            <a:avLst/>
          </a:prstGeom>
        </p:spPr>
      </p:pic>
      <p:cxnSp>
        <p:nvCxnSpPr>
          <p:cNvPr id="15" name="Straight Connector 14">
            <a:extLst>
              <a:ext uri="{FF2B5EF4-FFF2-40B4-BE49-F238E27FC236}">
                <a16:creationId xmlns:a16="http://schemas.microsoft.com/office/drawing/2014/main" id="{45549E29-E797-4A00-B030-3AB01640CFD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6" name="Content Placeholder 2">
            <a:extLst>
              <a:ext uri="{FF2B5EF4-FFF2-40B4-BE49-F238E27FC236}">
                <a16:creationId xmlns:a16="http://schemas.microsoft.com/office/drawing/2014/main" id="{33CC7A41-8BC0-A336-B9E4-8A125CDD4AF6}"/>
              </a:ext>
            </a:extLst>
          </p:cNvPr>
          <p:cNvSpPr>
            <a:spLocks noGrp="1"/>
          </p:cNvSpPr>
          <p:nvPr>
            <p:ph idx="1"/>
          </p:nvPr>
        </p:nvSpPr>
        <p:spPr>
          <a:xfrm>
            <a:off x="1097280" y="1845734"/>
            <a:ext cx="10058400" cy="4023360"/>
          </a:xfrm>
        </p:spPr>
        <p:txBody>
          <a:bodyPr>
            <a:normAutofit/>
          </a:bodyPr>
          <a:lstStyle/>
          <a:p>
            <a:pPr marL="0" indent="0">
              <a:buNone/>
            </a:pPr>
            <a:r>
              <a:rPr lang="en-US">
                <a:solidFill>
                  <a:schemeClr val="tx1"/>
                </a:solidFill>
              </a:rPr>
              <a:t>REQUIREMENTS FOR PHYSICAL MARKETING</a:t>
            </a:r>
          </a:p>
          <a:p>
            <a:r>
              <a:rPr lang="en-US">
                <a:solidFill>
                  <a:schemeClr val="tx1"/>
                </a:solidFill>
              </a:rPr>
              <a:t>Transport service for on site events and seminars.</a:t>
            </a:r>
          </a:p>
          <a:p>
            <a:r>
              <a:rPr lang="en-US">
                <a:solidFill>
                  <a:schemeClr val="tx1"/>
                </a:solidFill>
              </a:rPr>
              <a:t>Standees and poster for on site events and for open day marketing. </a:t>
            </a:r>
          </a:p>
          <a:p>
            <a:r>
              <a:rPr lang="en-US">
                <a:solidFill>
                  <a:schemeClr val="tx1"/>
                </a:solidFill>
              </a:rPr>
              <a:t>Pamphlets of 6*8 size which we can distribute among our target audience. </a:t>
            </a:r>
          </a:p>
          <a:p>
            <a:r>
              <a:rPr lang="en-US">
                <a:solidFill>
                  <a:schemeClr val="tx1"/>
                </a:solidFill>
              </a:rPr>
              <a:t>Need a faculty member as speaker.</a:t>
            </a:r>
          </a:p>
          <a:p>
            <a:r>
              <a:rPr lang="en-US">
                <a:solidFill>
                  <a:schemeClr val="tx1"/>
                </a:solidFill>
              </a:rPr>
              <a:t>Need students, their FYPs and there regarding faculty member for showcasing of their projects.</a:t>
            </a:r>
          </a:p>
          <a:p>
            <a:r>
              <a:rPr lang="en-US">
                <a:solidFill>
                  <a:schemeClr val="tx1"/>
                </a:solidFill>
              </a:rPr>
              <a:t>Need a mic, speaker and projector for on site events.</a:t>
            </a:r>
          </a:p>
          <a:p>
            <a:endParaRPr lang="en-US">
              <a:solidFill>
                <a:schemeClr val="tx1"/>
              </a:solidFill>
            </a:endParaRPr>
          </a:p>
        </p:txBody>
      </p:sp>
      <p:sp>
        <p:nvSpPr>
          <p:cNvPr id="17" name="Rectangle 16">
            <a:extLst>
              <a:ext uri="{FF2B5EF4-FFF2-40B4-BE49-F238E27FC236}">
                <a16:creationId xmlns:a16="http://schemas.microsoft.com/office/drawing/2014/main" id="{C609E9FA-BDDE-45C4-8F5E-974D4208D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8" name="Rectangle 17">
            <a:extLst>
              <a:ext uri="{FF2B5EF4-FFF2-40B4-BE49-F238E27FC236}">
                <a16:creationId xmlns:a16="http://schemas.microsoft.com/office/drawing/2014/main" id="{7737E529-E43B-4948-B3C4-7F6B806FCC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51460732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27069" y="728124"/>
            <a:ext cx="4556531" cy="931879"/>
          </a:xfrm>
          <a:prstGeom prst="rect">
            <a:avLst/>
          </a:prstGeom>
        </p:spPr>
        <p:txBody>
          <a:bodyPr vert="horz" wrap="square" lIns="0" tIns="8467" rIns="0" bIns="0" rtlCol="0" anchor="ctr">
            <a:spAutoFit/>
          </a:bodyPr>
          <a:lstStyle/>
          <a:p>
            <a:pPr marL="8467">
              <a:lnSpc>
                <a:spcPct val="100000"/>
              </a:lnSpc>
              <a:spcBef>
                <a:spcPts val="67"/>
              </a:spcBef>
            </a:pPr>
            <a:r>
              <a:rPr sz="6000" spc="-147" dirty="0"/>
              <a:t>O</a:t>
            </a:r>
            <a:r>
              <a:rPr sz="6000" spc="-157" dirty="0"/>
              <a:t>U</a:t>
            </a:r>
            <a:r>
              <a:rPr sz="6000" spc="-167" dirty="0"/>
              <a:t>R</a:t>
            </a:r>
            <a:r>
              <a:rPr sz="6000" spc="-610" dirty="0"/>
              <a:t> </a:t>
            </a:r>
            <a:r>
              <a:rPr lang="en-US" sz="6000" spc="-220" dirty="0"/>
              <a:t>Mission</a:t>
            </a:r>
            <a:endParaRPr sz="6000" dirty="0"/>
          </a:p>
        </p:txBody>
      </p:sp>
      <p:sp>
        <p:nvSpPr>
          <p:cNvPr id="3" name="object 3"/>
          <p:cNvSpPr txBox="1"/>
          <p:nvPr/>
        </p:nvSpPr>
        <p:spPr>
          <a:xfrm>
            <a:off x="2400853" y="2585865"/>
            <a:ext cx="7382933" cy="2321747"/>
          </a:xfrm>
          <a:prstGeom prst="rect">
            <a:avLst/>
          </a:prstGeom>
        </p:spPr>
        <p:txBody>
          <a:bodyPr vert="horz" wrap="square" lIns="0" tIns="8467" rIns="0" bIns="0" rtlCol="0">
            <a:spAutoFit/>
          </a:bodyPr>
          <a:lstStyle/>
          <a:p>
            <a:pPr marL="8467" marR="3387" algn="just">
              <a:lnSpc>
                <a:spcPct val="132100"/>
              </a:lnSpc>
              <a:spcBef>
                <a:spcPts val="67"/>
              </a:spcBef>
            </a:pPr>
            <a:r>
              <a:rPr sz="2333" spc="-47" dirty="0">
                <a:latin typeface="Verdana"/>
                <a:cs typeface="Verdana"/>
              </a:rPr>
              <a:t>Our </a:t>
            </a:r>
            <a:r>
              <a:rPr sz="2333" dirty="0">
                <a:latin typeface="Verdana"/>
                <a:cs typeface="Verdana"/>
              </a:rPr>
              <a:t>primary </a:t>
            </a:r>
            <a:r>
              <a:rPr sz="2333" spc="63" dirty="0">
                <a:latin typeface="Verdana"/>
                <a:cs typeface="Verdana"/>
              </a:rPr>
              <a:t>aim </a:t>
            </a:r>
            <a:r>
              <a:rPr sz="2333" spc="-43" dirty="0">
                <a:latin typeface="Verdana"/>
                <a:cs typeface="Verdana"/>
              </a:rPr>
              <a:t>is </a:t>
            </a:r>
            <a:r>
              <a:rPr sz="2333" spc="-17" dirty="0">
                <a:latin typeface="Verdana"/>
                <a:cs typeface="Verdana"/>
              </a:rPr>
              <a:t>to </a:t>
            </a:r>
            <a:r>
              <a:rPr sz="2333" spc="73" dirty="0">
                <a:latin typeface="Verdana"/>
                <a:cs typeface="Verdana"/>
              </a:rPr>
              <a:t>enhance </a:t>
            </a:r>
            <a:r>
              <a:rPr sz="2333" spc="-20" dirty="0">
                <a:latin typeface="Verdana"/>
                <a:cs typeface="Verdana"/>
              </a:rPr>
              <a:t>the </a:t>
            </a:r>
            <a:r>
              <a:rPr sz="2333" spc="23" dirty="0">
                <a:latin typeface="Verdana"/>
                <a:cs typeface="Verdana"/>
              </a:rPr>
              <a:t>recognition </a:t>
            </a:r>
            <a:r>
              <a:rPr sz="2333" spc="27" dirty="0">
                <a:latin typeface="Verdana"/>
                <a:cs typeface="Verdana"/>
              </a:rPr>
              <a:t> </a:t>
            </a:r>
            <a:r>
              <a:rPr sz="2333" spc="93" dirty="0">
                <a:latin typeface="Verdana"/>
                <a:cs typeface="Verdana"/>
              </a:rPr>
              <a:t>and</a:t>
            </a:r>
            <a:r>
              <a:rPr sz="2333" spc="97" dirty="0">
                <a:latin typeface="Verdana"/>
                <a:cs typeface="Verdana"/>
              </a:rPr>
              <a:t> </a:t>
            </a:r>
            <a:r>
              <a:rPr sz="2333" spc="10" dirty="0">
                <a:latin typeface="Verdana"/>
                <a:cs typeface="Verdana"/>
              </a:rPr>
              <a:t>reputation</a:t>
            </a:r>
            <a:r>
              <a:rPr sz="2333" spc="13" dirty="0">
                <a:latin typeface="Verdana"/>
                <a:cs typeface="Verdana"/>
              </a:rPr>
              <a:t> </a:t>
            </a:r>
            <a:r>
              <a:rPr sz="2333" spc="20" dirty="0">
                <a:latin typeface="Verdana"/>
                <a:cs typeface="Verdana"/>
              </a:rPr>
              <a:t>of</a:t>
            </a:r>
            <a:r>
              <a:rPr sz="2333" spc="23" dirty="0">
                <a:latin typeface="Verdana"/>
                <a:cs typeface="Verdana"/>
              </a:rPr>
              <a:t> </a:t>
            </a:r>
            <a:r>
              <a:rPr sz="2333" spc="-20" dirty="0">
                <a:latin typeface="Verdana"/>
                <a:cs typeface="Verdana"/>
              </a:rPr>
              <a:t>the</a:t>
            </a:r>
            <a:r>
              <a:rPr sz="2333" spc="783" dirty="0">
                <a:latin typeface="Verdana"/>
                <a:cs typeface="Verdana"/>
              </a:rPr>
              <a:t> </a:t>
            </a:r>
            <a:r>
              <a:rPr sz="2333" spc="-73" dirty="0">
                <a:latin typeface="Verdana"/>
                <a:cs typeface="Verdana"/>
              </a:rPr>
              <a:t>Institute</a:t>
            </a:r>
            <a:r>
              <a:rPr sz="2333" spc="-70" dirty="0">
                <a:latin typeface="Verdana"/>
                <a:cs typeface="Verdana"/>
              </a:rPr>
              <a:t> </a:t>
            </a:r>
            <a:r>
              <a:rPr sz="2333" spc="20" dirty="0">
                <a:latin typeface="Verdana"/>
                <a:cs typeface="Verdana"/>
              </a:rPr>
              <a:t>of</a:t>
            </a:r>
            <a:r>
              <a:rPr sz="2333" spc="23" dirty="0">
                <a:latin typeface="Verdana"/>
                <a:cs typeface="Verdana"/>
              </a:rPr>
              <a:t> </a:t>
            </a:r>
            <a:r>
              <a:rPr sz="2333" spc="76" dirty="0">
                <a:latin typeface="Verdana"/>
                <a:cs typeface="Verdana"/>
              </a:rPr>
              <a:t>Space </a:t>
            </a:r>
            <a:r>
              <a:rPr sz="2333" spc="80" dirty="0">
                <a:latin typeface="Verdana"/>
                <a:cs typeface="Verdana"/>
              </a:rPr>
              <a:t> </a:t>
            </a:r>
            <a:r>
              <a:rPr sz="2333" spc="27" dirty="0">
                <a:latin typeface="Verdana"/>
                <a:cs typeface="Verdana"/>
              </a:rPr>
              <a:t>Technology </a:t>
            </a:r>
            <a:r>
              <a:rPr sz="2333" spc="-27" dirty="0">
                <a:latin typeface="Verdana"/>
                <a:cs typeface="Verdana"/>
              </a:rPr>
              <a:t>(IST) </a:t>
            </a:r>
            <a:r>
              <a:rPr sz="2333" spc="100" dirty="0">
                <a:latin typeface="Verdana"/>
                <a:cs typeface="Verdana"/>
              </a:rPr>
              <a:t>among </a:t>
            </a:r>
            <a:r>
              <a:rPr sz="2333" spc="57" dirty="0">
                <a:latin typeface="Verdana"/>
                <a:cs typeface="Verdana"/>
              </a:rPr>
              <a:t>schools </a:t>
            </a:r>
            <a:r>
              <a:rPr sz="2333" spc="93" dirty="0">
                <a:latin typeface="Verdana"/>
                <a:cs typeface="Verdana"/>
              </a:rPr>
              <a:t>and </a:t>
            </a:r>
            <a:r>
              <a:rPr sz="2333" spc="7" dirty="0">
                <a:latin typeface="Verdana"/>
                <a:cs typeface="Verdana"/>
              </a:rPr>
              <a:t>colleges, </a:t>
            </a:r>
            <a:r>
              <a:rPr sz="2333" spc="10" dirty="0">
                <a:latin typeface="Verdana"/>
                <a:cs typeface="Verdana"/>
              </a:rPr>
              <a:t> </a:t>
            </a:r>
            <a:r>
              <a:rPr sz="2333" spc="93" dirty="0">
                <a:latin typeface="Verdana"/>
                <a:cs typeface="Verdana"/>
              </a:rPr>
              <a:t>and</a:t>
            </a:r>
            <a:r>
              <a:rPr sz="2333" spc="97" dirty="0">
                <a:latin typeface="Verdana"/>
                <a:cs typeface="Verdana"/>
              </a:rPr>
              <a:t> </a:t>
            </a:r>
            <a:r>
              <a:rPr sz="2333" spc="-3" dirty="0">
                <a:latin typeface="Verdana"/>
                <a:cs typeface="Verdana"/>
              </a:rPr>
              <a:t>through</a:t>
            </a:r>
            <a:r>
              <a:rPr sz="2333" dirty="0">
                <a:latin typeface="Verdana"/>
                <a:cs typeface="Verdana"/>
              </a:rPr>
              <a:t> </a:t>
            </a:r>
            <a:r>
              <a:rPr sz="2333" spc="-40" dirty="0">
                <a:latin typeface="Verdana"/>
                <a:cs typeface="Verdana"/>
              </a:rPr>
              <a:t>this</a:t>
            </a:r>
            <a:r>
              <a:rPr sz="2333" spc="-37" dirty="0">
                <a:latin typeface="Verdana"/>
                <a:cs typeface="Verdana"/>
              </a:rPr>
              <a:t> </a:t>
            </a:r>
            <a:r>
              <a:rPr sz="2333" spc="13" dirty="0">
                <a:latin typeface="Verdana"/>
                <a:cs typeface="Verdana"/>
              </a:rPr>
              <a:t>collaboration,</a:t>
            </a:r>
            <a:r>
              <a:rPr sz="2333" spc="17" dirty="0">
                <a:latin typeface="Verdana"/>
                <a:cs typeface="Verdana"/>
              </a:rPr>
              <a:t> </a:t>
            </a:r>
            <a:r>
              <a:rPr sz="2333" spc="3" dirty="0">
                <a:latin typeface="Verdana"/>
                <a:cs typeface="Verdana"/>
              </a:rPr>
              <a:t>we</a:t>
            </a:r>
            <a:r>
              <a:rPr sz="2333" spc="7" dirty="0">
                <a:latin typeface="Verdana"/>
                <a:cs typeface="Verdana"/>
              </a:rPr>
              <a:t> </a:t>
            </a:r>
            <a:r>
              <a:rPr sz="2333" spc="33" dirty="0">
                <a:latin typeface="Verdana"/>
                <a:cs typeface="Verdana"/>
              </a:rPr>
              <a:t>aspire</a:t>
            </a:r>
            <a:r>
              <a:rPr sz="2333" spc="37" dirty="0">
                <a:latin typeface="Verdana"/>
                <a:cs typeface="Verdana"/>
              </a:rPr>
              <a:t> </a:t>
            </a:r>
            <a:r>
              <a:rPr sz="2333" spc="-17" dirty="0">
                <a:latin typeface="Verdana"/>
                <a:cs typeface="Verdana"/>
              </a:rPr>
              <a:t>to </a:t>
            </a:r>
            <a:r>
              <a:rPr sz="2333" spc="-13" dirty="0">
                <a:latin typeface="Verdana"/>
                <a:cs typeface="Verdana"/>
              </a:rPr>
              <a:t> </a:t>
            </a:r>
            <a:r>
              <a:rPr sz="2333" spc="53" dirty="0">
                <a:latin typeface="Verdana"/>
                <a:cs typeface="Verdana"/>
              </a:rPr>
              <a:t>achieve</a:t>
            </a:r>
            <a:r>
              <a:rPr sz="2333" spc="-10" dirty="0">
                <a:latin typeface="Verdana"/>
                <a:cs typeface="Verdana"/>
              </a:rPr>
              <a:t> </a:t>
            </a:r>
            <a:r>
              <a:rPr sz="2333" spc="10" dirty="0">
                <a:latin typeface="Verdana"/>
                <a:cs typeface="Verdana"/>
              </a:rPr>
              <a:t>several</a:t>
            </a:r>
            <a:r>
              <a:rPr sz="2333" spc="-7" dirty="0">
                <a:latin typeface="Verdana"/>
                <a:cs typeface="Verdana"/>
              </a:rPr>
              <a:t> </a:t>
            </a:r>
            <a:r>
              <a:rPr sz="2333" spc="-93" dirty="0">
                <a:latin typeface="Verdana"/>
                <a:cs typeface="Verdana"/>
              </a:rPr>
              <a:t>key</a:t>
            </a:r>
            <a:r>
              <a:rPr sz="2333" spc="-7" dirty="0">
                <a:latin typeface="Verdana"/>
                <a:cs typeface="Verdana"/>
              </a:rPr>
              <a:t> </a:t>
            </a:r>
            <a:r>
              <a:rPr sz="2333" spc="-13" dirty="0">
                <a:latin typeface="Verdana"/>
                <a:cs typeface="Verdana"/>
              </a:rPr>
              <a:t>objectives.</a:t>
            </a:r>
            <a:endParaRPr sz="2333">
              <a:latin typeface="Verdana"/>
              <a:cs typeface="Verdana"/>
            </a:endParaRPr>
          </a:p>
        </p:txBody>
      </p:sp>
      <p:pic>
        <p:nvPicPr>
          <p:cNvPr id="4" name="object 4"/>
          <p:cNvPicPr/>
          <p:nvPr/>
        </p:nvPicPr>
        <p:blipFill>
          <a:blip r:embed="rId2" cstate="print"/>
          <a:stretch>
            <a:fillRect/>
          </a:stretch>
        </p:blipFill>
        <p:spPr>
          <a:xfrm>
            <a:off x="8761926" y="4151876"/>
            <a:ext cx="3437824" cy="270609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6158" y="524923"/>
            <a:ext cx="11959683" cy="1426633"/>
          </a:xfrm>
        </p:spPr>
        <p:txBody>
          <a:bodyPr vert="horz" wrap="square" lIns="0" tIns="0" rIns="0" bIns="0" rtlCol="0" anchor="ctr">
            <a:normAutofit/>
          </a:bodyPr>
          <a:lstStyle/>
          <a:p>
            <a:pPr marL="8467">
              <a:spcBef>
                <a:spcPts val="67"/>
              </a:spcBef>
            </a:pPr>
            <a:r>
              <a:rPr lang="en-US" spc="-150"/>
              <a:t>G</a:t>
            </a:r>
            <a:r>
              <a:rPr lang="en-US" spc="-100"/>
              <a:t>O</a:t>
            </a:r>
            <a:r>
              <a:rPr lang="en-US" spc="13"/>
              <a:t>A</a:t>
            </a:r>
            <a:r>
              <a:rPr lang="en-US" spc="-313"/>
              <a:t>L</a:t>
            </a:r>
            <a:r>
              <a:rPr lang="en-US" spc="-407"/>
              <a:t> </a:t>
            </a:r>
            <a:r>
              <a:rPr lang="en-US" spc="-40"/>
              <a:t>0</a:t>
            </a:r>
            <a:r>
              <a:rPr lang="en-US" spc="-963"/>
              <a:t>1</a:t>
            </a:r>
            <a:r>
              <a:rPr lang="en-US" spc="-537"/>
              <a:t>:</a:t>
            </a:r>
            <a:r>
              <a:rPr lang="en-US" spc="-407"/>
              <a:t> </a:t>
            </a:r>
            <a:r>
              <a:rPr lang="en-US" spc="-503"/>
              <a:t>I</a:t>
            </a:r>
            <a:r>
              <a:rPr lang="en-US" spc="13"/>
              <a:t>N</a:t>
            </a:r>
            <a:r>
              <a:rPr lang="en-US" spc="157"/>
              <a:t>C</a:t>
            </a:r>
            <a:r>
              <a:rPr lang="en-US" spc="-213"/>
              <a:t>R</a:t>
            </a:r>
            <a:r>
              <a:rPr lang="en-US" spc="-347"/>
              <a:t>E</a:t>
            </a:r>
            <a:r>
              <a:rPr lang="en-US" spc="13"/>
              <a:t>A</a:t>
            </a:r>
            <a:r>
              <a:rPr lang="en-US" spc="-250"/>
              <a:t>S</a:t>
            </a:r>
            <a:r>
              <a:rPr lang="en-US" spc="-347"/>
              <a:t>E</a:t>
            </a:r>
            <a:r>
              <a:rPr lang="en-US" spc="-127"/>
              <a:t>D</a:t>
            </a:r>
            <a:r>
              <a:rPr lang="en-US" spc="-407"/>
              <a:t> </a:t>
            </a:r>
            <a:r>
              <a:rPr lang="en-US" spc="63"/>
              <a:t>V</a:t>
            </a:r>
            <a:r>
              <a:rPr lang="en-US" spc="-503"/>
              <a:t>I</a:t>
            </a:r>
            <a:r>
              <a:rPr lang="en-US" spc="-250"/>
              <a:t>S</a:t>
            </a:r>
            <a:r>
              <a:rPr lang="en-US" spc="-503"/>
              <a:t>I</a:t>
            </a:r>
            <a:r>
              <a:rPr lang="en-US" spc="-150"/>
              <a:t>B</a:t>
            </a:r>
            <a:r>
              <a:rPr lang="en-US" spc="-503"/>
              <a:t>I</a:t>
            </a:r>
            <a:r>
              <a:rPr lang="en-US" spc="-417"/>
              <a:t>L</a:t>
            </a:r>
            <a:r>
              <a:rPr lang="en-US" spc="-503"/>
              <a:t>I</a:t>
            </a:r>
            <a:r>
              <a:rPr lang="en-US" spc="-136"/>
              <a:t>T</a:t>
            </a:r>
            <a:r>
              <a:rPr lang="en-US" spc="287"/>
              <a:t>Y</a:t>
            </a:r>
            <a:r>
              <a:rPr lang="en-US" spc="-407"/>
              <a:t> </a:t>
            </a:r>
            <a:r>
              <a:rPr lang="en-US" spc="-100"/>
              <a:t>O</a:t>
            </a:r>
            <a:r>
              <a:rPr lang="en-US" b="0" i="0">
                <a:latin typeface="Verdana"/>
                <a:ea typeface="+mj-ea"/>
                <a:cs typeface="Verdana"/>
              </a:rPr>
              <a:t>F</a:t>
            </a:r>
            <a:r>
              <a:rPr lang="en-US" spc="-407"/>
              <a:t> </a:t>
            </a:r>
            <a:r>
              <a:rPr lang="en-US" spc="-503"/>
              <a:t>I</a:t>
            </a:r>
            <a:r>
              <a:rPr lang="en-US" spc="-250"/>
              <a:t>S</a:t>
            </a:r>
            <a:r>
              <a:rPr lang="en-US" spc="-33"/>
              <a:t>T</a:t>
            </a:r>
          </a:p>
        </p:txBody>
      </p:sp>
      <p:sp>
        <p:nvSpPr>
          <p:cNvPr id="3" name="object 3"/>
          <p:cNvSpPr txBox="1"/>
          <p:nvPr/>
        </p:nvSpPr>
        <p:spPr>
          <a:xfrm>
            <a:off x="1297709" y="2777495"/>
            <a:ext cx="4466589" cy="3568700"/>
          </a:xfrm>
          <a:prstGeom prst="rect">
            <a:avLst/>
          </a:prstGeom>
        </p:spPr>
        <p:txBody>
          <a:bodyPr vert="horz" wrap="square" lIns="0" tIns="0" rIns="0" bIns="0" rtlCol="0">
            <a:normAutofit/>
          </a:bodyPr>
          <a:lstStyle/>
          <a:p>
            <a:pPr marR="3387">
              <a:lnSpc>
                <a:spcPct val="90000"/>
              </a:lnSpc>
              <a:spcBef>
                <a:spcPts val="63"/>
              </a:spcBef>
            </a:pPr>
            <a:r>
              <a:rPr lang="en-US" sz="2000" spc="20">
                <a:latin typeface="Verdana"/>
                <a:cs typeface="Verdana"/>
              </a:rPr>
              <a:t>We </a:t>
            </a:r>
            <a:r>
              <a:rPr lang="en-US" sz="2000" spc="10">
                <a:latin typeface="Verdana"/>
                <a:cs typeface="Verdana"/>
              </a:rPr>
              <a:t>intend </a:t>
            </a:r>
            <a:r>
              <a:rPr lang="en-US" sz="2000" spc="-13">
                <a:latin typeface="Verdana"/>
                <a:cs typeface="Verdana"/>
              </a:rPr>
              <a:t>to </a:t>
            </a:r>
            <a:r>
              <a:rPr lang="en-US" sz="2000" spc="20">
                <a:latin typeface="Verdana"/>
                <a:cs typeface="Verdana"/>
              </a:rPr>
              <a:t>significantly </a:t>
            </a:r>
            <a:r>
              <a:rPr lang="en-US" sz="2000" spc="33">
                <a:latin typeface="Verdana"/>
                <a:cs typeface="Verdana"/>
              </a:rPr>
              <a:t>elevate </a:t>
            </a:r>
            <a:r>
              <a:rPr lang="en-US" sz="2000" spc="-17">
                <a:latin typeface="Verdana"/>
                <a:cs typeface="Verdana"/>
              </a:rPr>
              <a:t>the </a:t>
            </a:r>
            <a:r>
              <a:rPr lang="en-US" sz="2000" spc="-50">
                <a:latin typeface="Verdana"/>
                <a:cs typeface="Verdana"/>
              </a:rPr>
              <a:t>visibility</a:t>
            </a:r>
            <a:r>
              <a:rPr lang="en-US" sz="2000" spc="917">
                <a:latin typeface="Verdana"/>
                <a:cs typeface="Verdana"/>
              </a:rPr>
              <a:t> </a:t>
            </a:r>
            <a:r>
              <a:rPr lang="en-US" sz="2000" spc="33">
                <a:latin typeface="Verdana"/>
                <a:cs typeface="Verdana"/>
              </a:rPr>
              <a:t>of </a:t>
            </a:r>
            <a:r>
              <a:rPr lang="en-US" sz="2000" spc="-337">
                <a:latin typeface="Verdana"/>
                <a:cs typeface="Verdana"/>
              </a:rPr>
              <a:t>IST</a:t>
            </a:r>
            <a:r>
              <a:rPr lang="en-US" sz="2000" spc="347">
                <a:latin typeface="Verdana"/>
                <a:cs typeface="Verdana"/>
              </a:rPr>
              <a:t> </a:t>
            </a:r>
            <a:r>
              <a:rPr lang="en-US" sz="2000" spc="-73">
                <a:latin typeface="Verdana"/>
                <a:cs typeface="Verdana"/>
              </a:rPr>
              <a:t>in </a:t>
            </a:r>
            <a:r>
              <a:rPr lang="en-US" sz="2000" spc="-70">
                <a:latin typeface="Verdana"/>
                <a:cs typeface="Verdana"/>
              </a:rPr>
              <a:t> </a:t>
            </a:r>
            <a:r>
              <a:rPr lang="en-US" sz="2000" spc="-17">
                <a:latin typeface="Verdana"/>
                <a:cs typeface="Verdana"/>
              </a:rPr>
              <a:t>the </a:t>
            </a:r>
            <a:r>
              <a:rPr lang="en-US" sz="2000" spc="83">
                <a:latin typeface="Verdana"/>
                <a:cs typeface="Verdana"/>
              </a:rPr>
              <a:t>education </a:t>
            </a:r>
            <a:r>
              <a:rPr lang="en-US" sz="2000" spc="-27">
                <a:latin typeface="Verdana"/>
                <a:cs typeface="Verdana"/>
              </a:rPr>
              <a:t>sector, </a:t>
            </a:r>
            <a:r>
              <a:rPr lang="en-US" sz="2000" spc="70">
                <a:latin typeface="Verdana"/>
                <a:cs typeface="Verdana"/>
              </a:rPr>
              <a:t>reaching </a:t>
            </a:r>
            <a:r>
              <a:rPr lang="en-US" sz="2000" spc="-7">
                <a:latin typeface="Verdana"/>
                <a:cs typeface="Verdana"/>
              </a:rPr>
              <a:t>out </a:t>
            </a:r>
            <a:r>
              <a:rPr lang="en-US" sz="2000" spc="-13">
                <a:latin typeface="Verdana"/>
                <a:cs typeface="Verdana"/>
              </a:rPr>
              <a:t>to </a:t>
            </a:r>
            <a:r>
              <a:rPr lang="en-US" sz="2000" spc="187">
                <a:latin typeface="Verdana"/>
                <a:cs typeface="Verdana"/>
              </a:rPr>
              <a:t>a </a:t>
            </a:r>
            <a:r>
              <a:rPr lang="en-US" sz="2000">
                <a:latin typeface="Verdana"/>
                <a:cs typeface="Verdana"/>
              </a:rPr>
              <a:t>wider </a:t>
            </a:r>
            <a:r>
              <a:rPr lang="en-US" sz="2000" spc="37">
                <a:latin typeface="Verdana"/>
                <a:cs typeface="Verdana"/>
              </a:rPr>
              <a:t>audience, </a:t>
            </a:r>
            <a:r>
              <a:rPr lang="en-US" sz="2000" spc="40">
                <a:latin typeface="Verdana"/>
                <a:cs typeface="Verdana"/>
              </a:rPr>
              <a:t> </a:t>
            </a:r>
            <a:r>
              <a:rPr lang="en-US" sz="2000" spc="20">
                <a:latin typeface="Verdana"/>
                <a:cs typeface="Verdana"/>
              </a:rPr>
              <a:t>particularly </a:t>
            </a:r>
            <a:r>
              <a:rPr lang="en-US" sz="2000" spc="-73">
                <a:latin typeface="Verdana"/>
                <a:cs typeface="Verdana"/>
              </a:rPr>
              <a:t>in </a:t>
            </a:r>
            <a:r>
              <a:rPr lang="en-US" sz="2000" spc="80">
                <a:latin typeface="Verdana"/>
                <a:cs typeface="Verdana"/>
              </a:rPr>
              <a:t>schools </a:t>
            </a:r>
            <a:r>
              <a:rPr lang="en-US" sz="2000" spc="127">
                <a:latin typeface="Verdana"/>
                <a:cs typeface="Verdana"/>
              </a:rPr>
              <a:t>and </a:t>
            </a:r>
            <a:r>
              <a:rPr lang="en-US" sz="2000" spc="33">
                <a:latin typeface="Verdana"/>
                <a:cs typeface="Verdana"/>
              </a:rPr>
              <a:t>colleges. </a:t>
            </a:r>
            <a:r>
              <a:rPr lang="en-US" sz="2000" spc="-173">
                <a:latin typeface="Verdana"/>
                <a:cs typeface="Verdana"/>
              </a:rPr>
              <a:t>By </a:t>
            </a:r>
            <a:r>
              <a:rPr lang="en-US" sz="2000" spc="-53">
                <a:latin typeface="Verdana"/>
                <a:cs typeface="Verdana"/>
              </a:rPr>
              <a:t>utilizing </a:t>
            </a:r>
            <a:r>
              <a:rPr lang="en-US" sz="2000" spc="33">
                <a:latin typeface="Verdana"/>
                <a:cs typeface="Verdana"/>
              </a:rPr>
              <a:t>effective </a:t>
            </a:r>
            <a:r>
              <a:rPr lang="en-US" sz="2000" spc="37">
                <a:latin typeface="Verdana"/>
                <a:cs typeface="Verdana"/>
              </a:rPr>
              <a:t> </a:t>
            </a:r>
            <a:r>
              <a:rPr lang="en-US" sz="2000" spc="10">
                <a:latin typeface="Verdana"/>
                <a:cs typeface="Verdana"/>
              </a:rPr>
              <a:t>marketing</a:t>
            </a:r>
            <a:r>
              <a:rPr lang="en-US" sz="2000" spc="13">
                <a:latin typeface="Verdana"/>
                <a:cs typeface="Verdana"/>
              </a:rPr>
              <a:t> </a:t>
            </a:r>
            <a:r>
              <a:rPr lang="en-US" sz="2000" spc="-17">
                <a:latin typeface="Verdana"/>
                <a:cs typeface="Verdana"/>
              </a:rPr>
              <a:t>strategies,</a:t>
            </a:r>
            <a:r>
              <a:rPr lang="en-US" sz="2000" spc="-13">
                <a:latin typeface="Verdana"/>
                <a:cs typeface="Verdana"/>
              </a:rPr>
              <a:t> </a:t>
            </a:r>
            <a:r>
              <a:rPr lang="en-US" sz="2000" spc="97">
                <a:latin typeface="Verdana"/>
                <a:cs typeface="Verdana"/>
              </a:rPr>
              <a:t>engaging</a:t>
            </a:r>
            <a:r>
              <a:rPr lang="en-US" sz="2000" spc="100">
                <a:latin typeface="Verdana"/>
                <a:cs typeface="Verdana"/>
              </a:rPr>
              <a:t> </a:t>
            </a:r>
            <a:r>
              <a:rPr lang="en-US" sz="2000" spc="30">
                <a:latin typeface="Verdana"/>
                <a:cs typeface="Verdana"/>
              </a:rPr>
              <a:t>digital</a:t>
            </a:r>
            <a:r>
              <a:rPr lang="en-US" sz="2000" spc="33">
                <a:latin typeface="Verdana"/>
                <a:cs typeface="Verdana"/>
              </a:rPr>
              <a:t> </a:t>
            </a:r>
            <a:r>
              <a:rPr lang="en-US" sz="2000" spc="-23">
                <a:latin typeface="Verdana"/>
                <a:cs typeface="Verdana"/>
              </a:rPr>
              <a:t>content,</a:t>
            </a:r>
            <a:r>
              <a:rPr lang="en-US" sz="2000" spc="-20">
                <a:latin typeface="Verdana"/>
                <a:cs typeface="Verdana"/>
              </a:rPr>
              <a:t> </a:t>
            </a:r>
            <a:r>
              <a:rPr lang="en-US" sz="2000" spc="127">
                <a:latin typeface="Verdana"/>
                <a:cs typeface="Verdana"/>
              </a:rPr>
              <a:t>and </a:t>
            </a:r>
            <a:r>
              <a:rPr lang="en-US" sz="2000" spc="130">
                <a:latin typeface="Verdana"/>
                <a:cs typeface="Verdana"/>
              </a:rPr>
              <a:t> </a:t>
            </a:r>
            <a:r>
              <a:rPr lang="en-US" sz="2000" spc="76">
                <a:latin typeface="Verdana"/>
                <a:cs typeface="Verdana"/>
              </a:rPr>
              <a:t>compelling </a:t>
            </a:r>
            <a:r>
              <a:rPr lang="en-US" sz="2000" spc="-37">
                <a:latin typeface="Verdana"/>
                <a:cs typeface="Verdana"/>
              </a:rPr>
              <a:t>narratives, </a:t>
            </a:r>
            <a:r>
              <a:rPr lang="en-US" sz="2000" spc="17">
                <a:latin typeface="Verdana"/>
                <a:cs typeface="Verdana"/>
              </a:rPr>
              <a:t>we </a:t>
            </a:r>
            <a:r>
              <a:rPr lang="en-US" sz="2000" spc="73">
                <a:latin typeface="Verdana"/>
                <a:cs typeface="Verdana"/>
              </a:rPr>
              <a:t>plan </a:t>
            </a:r>
            <a:r>
              <a:rPr lang="en-US" sz="2000" spc="-13">
                <a:latin typeface="Verdana"/>
                <a:cs typeface="Verdana"/>
              </a:rPr>
              <a:t>to </a:t>
            </a:r>
            <a:r>
              <a:rPr lang="en-US" sz="2000" spc="60">
                <a:latin typeface="Verdana"/>
                <a:cs typeface="Verdana"/>
              </a:rPr>
              <a:t>draw </a:t>
            </a:r>
            <a:r>
              <a:rPr lang="en-US" sz="2000" spc="10">
                <a:latin typeface="Verdana"/>
                <a:cs typeface="Verdana"/>
              </a:rPr>
              <a:t>attention </a:t>
            </a:r>
            <a:r>
              <a:rPr lang="en-US" sz="2000" spc="-13">
                <a:latin typeface="Verdana"/>
                <a:cs typeface="Verdana"/>
              </a:rPr>
              <a:t>to </a:t>
            </a:r>
            <a:r>
              <a:rPr lang="en-US" sz="2000" spc="-253">
                <a:latin typeface="Verdana"/>
                <a:cs typeface="Verdana"/>
              </a:rPr>
              <a:t>IST's </a:t>
            </a:r>
            <a:r>
              <a:rPr lang="en-US" sz="2000" spc="-250">
                <a:latin typeface="Verdana"/>
                <a:cs typeface="Verdana"/>
              </a:rPr>
              <a:t> </a:t>
            </a:r>
            <a:r>
              <a:rPr lang="en-US" sz="2000" spc="40">
                <a:latin typeface="Verdana"/>
                <a:cs typeface="Verdana"/>
              </a:rPr>
              <a:t>exceptional</a:t>
            </a:r>
            <a:r>
              <a:rPr lang="en-US" sz="2000" spc="43">
                <a:latin typeface="Verdana"/>
                <a:cs typeface="Verdana"/>
              </a:rPr>
              <a:t> </a:t>
            </a:r>
            <a:r>
              <a:rPr lang="en-US" sz="2000" spc="177">
                <a:latin typeface="Verdana"/>
                <a:cs typeface="Verdana"/>
              </a:rPr>
              <a:t>academic</a:t>
            </a:r>
            <a:r>
              <a:rPr lang="en-US" sz="2000" spc="180">
                <a:latin typeface="Verdana"/>
                <a:cs typeface="Verdana"/>
              </a:rPr>
              <a:t> </a:t>
            </a:r>
            <a:r>
              <a:rPr lang="en-US" sz="2000" spc="20">
                <a:latin typeface="Verdana"/>
                <a:cs typeface="Verdana"/>
              </a:rPr>
              <a:t>programs,</a:t>
            </a:r>
            <a:r>
              <a:rPr lang="en-US" sz="2000" spc="23">
                <a:latin typeface="Verdana"/>
                <a:cs typeface="Verdana"/>
              </a:rPr>
              <a:t> </a:t>
            </a:r>
            <a:r>
              <a:rPr lang="en-US" sz="2000" spc="60">
                <a:latin typeface="Verdana"/>
                <a:cs typeface="Verdana"/>
              </a:rPr>
              <a:t>research</a:t>
            </a:r>
            <a:r>
              <a:rPr lang="en-US" sz="2000" spc="63">
                <a:latin typeface="Verdana"/>
                <a:cs typeface="Verdana"/>
              </a:rPr>
              <a:t> </a:t>
            </a:r>
            <a:r>
              <a:rPr lang="en-US" sz="2000" spc="-60">
                <a:latin typeface="Verdana"/>
                <a:cs typeface="Verdana"/>
              </a:rPr>
              <a:t>initiatives, </a:t>
            </a:r>
            <a:r>
              <a:rPr lang="en-US" sz="2000" spc="-57">
                <a:latin typeface="Verdana"/>
                <a:cs typeface="Verdana"/>
              </a:rPr>
              <a:t> </a:t>
            </a:r>
            <a:r>
              <a:rPr lang="en-US" sz="2000" spc="127">
                <a:latin typeface="Verdana"/>
                <a:cs typeface="Verdana"/>
              </a:rPr>
              <a:t>and</a:t>
            </a:r>
            <a:r>
              <a:rPr lang="en-US" sz="2000" spc="-7">
                <a:latin typeface="Verdana"/>
                <a:cs typeface="Verdana"/>
              </a:rPr>
              <a:t> </a:t>
            </a:r>
            <a:r>
              <a:rPr lang="en-US" sz="2000" spc="80">
                <a:latin typeface="Verdana"/>
                <a:cs typeface="Verdana"/>
              </a:rPr>
              <a:t>technological</a:t>
            </a:r>
            <a:r>
              <a:rPr lang="en-US" sz="2000" spc="-3">
                <a:latin typeface="Verdana"/>
                <a:cs typeface="Verdana"/>
              </a:rPr>
              <a:t> </a:t>
            </a:r>
            <a:r>
              <a:rPr lang="en-US" sz="2000" spc="-13">
                <a:latin typeface="Verdana"/>
                <a:cs typeface="Verdana"/>
              </a:rPr>
              <a:t>innovations.</a:t>
            </a:r>
            <a:endParaRPr lang="en-US" sz="2000">
              <a:latin typeface="Verdana"/>
              <a:cs typeface="Verdana"/>
            </a:endParaRPr>
          </a:p>
        </p:txBody>
      </p:sp>
      <p:pic>
        <p:nvPicPr>
          <p:cNvPr id="5" name="Picture 4" descr="White bulbs with a yellow one standing out">
            <a:extLst>
              <a:ext uri="{FF2B5EF4-FFF2-40B4-BE49-F238E27FC236}">
                <a16:creationId xmlns:a16="http://schemas.microsoft.com/office/drawing/2014/main" id="{ECEE693D-230F-522D-CC8E-61C3879E288A}"/>
              </a:ext>
            </a:extLst>
          </p:cNvPr>
          <p:cNvPicPr>
            <a:picLocks noChangeAspect="1"/>
          </p:cNvPicPr>
          <p:nvPr/>
        </p:nvPicPr>
        <p:blipFill rotWithShape="1">
          <a:blip r:embed="rId2"/>
          <a:srcRect l="2958" r="18831" b="2"/>
          <a:stretch/>
        </p:blipFill>
        <p:spPr>
          <a:xfrm>
            <a:off x="6278880" y="1577340"/>
            <a:ext cx="5303520" cy="4526280"/>
          </a:xfrm>
          <a:prstGeom prst="rect">
            <a:avLst/>
          </a:prstGeom>
          <a:noFill/>
        </p:spPr>
      </p:pic>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4641</TotalTime>
  <Words>775</Words>
  <Application>Microsoft Office PowerPoint</Application>
  <PresentationFormat>Widescreen</PresentationFormat>
  <Paragraphs>65</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Calibri</vt:lpstr>
      <vt:lpstr>Calibri Light</vt:lpstr>
      <vt:lpstr>Verdana</vt:lpstr>
      <vt:lpstr>Retrospect</vt:lpstr>
      <vt:lpstr>Campaign And Strategy</vt:lpstr>
      <vt:lpstr>PowerPoint Presentation</vt:lpstr>
      <vt:lpstr>PowerPoint Presentation</vt:lpstr>
      <vt:lpstr>PowerPoint Presentation</vt:lpstr>
      <vt:lpstr>PowerPoint Presentation</vt:lpstr>
      <vt:lpstr>PowerPoint Presentation</vt:lpstr>
      <vt:lpstr>PowerPoint Presentation</vt:lpstr>
      <vt:lpstr>OUR Mission</vt:lpstr>
      <vt:lpstr>GOAL 01: INCREASED VISIBILITY OF IST</vt:lpstr>
      <vt:lpstr>GOAL 02: SHOWCASING IST'S STRENGTHS IN  OTHER INSTITUTES</vt:lpstr>
      <vt:lpstr>GOAL 03: MUTUAL BENEFITS FOR IST AND ITS  STUDENTS</vt:lpstr>
      <vt:lpstr>Before any marketing</vt:lpstr>
      <vt:lpstr>NOTE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220701008</dc:creator>
  <cp:lastModifiedBy>khalil Ur Rehman</cp:lastModifiedBy>
  <cp:revision>6</cp:revision>
  <dcterms:created xsi:type="dcterms:W3CDTF">2023-11-08T09:35:42Z</dcterms:created>
  <dcterms:modified xsi:type="dcterms:W3CDTF">2023-11-20T08:32:49Z</dcterms:modified>
</cp:coreProperties>
</file>