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4610100" cy="3454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691515" y="1938020"/>
            <a:ext cx="3227071" cy="8651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23" name="Texte niveau 1…"/>
          <p:cNvSpPr txBox="1"/>
          <p:nvPr>
            <p:ph type="body" sz="half" idx="1"/>
          </p:nvPr>
        </p:nvSpPr>
        <p:spPr>
          <a:xfrm>
            <a:off x="124954" y="1266912"/>
            <a:ext cx="4360190" cy="9563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2" name="Texte niveau 1…"/>
          <p:cNvSpPr txBox="1"/>
          <p:nvPr>
            <p:ph type="body" sz="half" idx="1"/>
          </p:nvPr>
        </p:nvSpPr>
        <p:spPr>
          <a:xfrm>
            <a:off x="230504" y="795972"/>
            <a:ext cx="2005394" cy="22840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-1" y="0"/>
            <a:ext cx="2303997" cy="144399"/>
          </a:xfrm>
          <a:prstGeom prst="rect">
            <a:avLst/>
          </a:prstGeom>
          <a:solidFill>
            <a:srgbClr val="A3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bg object 17"/>
          <p:cNvSpPr/>
          <p:nvPr/>
        </p:nvSpPr>
        <p:spPr>
          <a:xfrm>
            <a:off x="2303995" y="0"/>
            <a:ext cx="2303996" cy="144399"/>
          </a:xfrm>
          <a:prstGeom prst="rect">
            <a:avLst/>
          </a:prstGeom>
          <a:solidFill>
            <a:srgbClr val="D8D8D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exte du titre"/>
          <p:cNvSpPr txBox="1"/>
          <p:nvPr>
            <p:ph type="title"/>
          </p:nvPr>
        </p:nvSpPr>
        <p:spPr>
          <a:xfrm>
            <a:off x="230504" y="138335"/>
            <a:ext cx="4149092" cy="6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230504" y="806026"/>
            <a:ext cx="4149092" cy="264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4263609" y="3322413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kaggle.com/datasets/mohamedhanyyy/top-football-leagues-scorers" TargetMode="External"/><Relationship Id="rId4" Type="http://schemas.openxmlformats.org/officeDocument/2006/relationships/slide" Target="slide1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slide" Target="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slide" Target="slide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gma.com/file/ImgZR8tOh3xOZ4KduE3N9c/Untitled?type=design&amp;node-id=0-1&amp;mode=design&amp;t=xKoyeVFhEyObjTPr-0" TargetMode="External"/><Relationship Id="rId3" Type="http://schemas.openxmlformats.org/officeDocument/2006/relationships/slide" Target="slide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" Target="slide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slide" Target="slide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" Target="slide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mohamedhanyyy/top-football-leagues-scorers" TargetMode="External"/><Relationship Id="rId3" Type="http://schemas.openxmlformats.org/officeDocument/2006/relationships/slide" Target="slide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60" name="object 2"/>
          <p:cNvGrpSpPr/>
          <p:nvPr/>
        </p:nvGrpSpPr>
        <p:grpSpPr>
          <a:xfrm>
            <a:off x="86853" y="310329"/>
            <a:ext cx="4485141" cy="484933"/>
            <a:chOff x="0" y="0"/>
            <a:chExt cx="4485139" cy="484931"/>
          </a:xfrm>
        </p:grpSpPr>
        <p:sp>
          <p:nvSpPr>
            <p:cNvPr id="58" name="object 3"/>
            <p:cNvSpPr/>
            <p:nvPr/>
          </p:nvSpPr>
          <p:spPr>
            <a:xfrm>
              <a:off x="50800" y="18836"/>
              <a:ext cx="4434340" cy="46609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object 4"/>
            <p:cNvSpPr/>
            <p:nvPr/>
          </p:nvSpPr>
          <p:spPr>
            <a:xfrm>
              <a:off x="0" y="0"/>
              <a:ext cx="4434339" cy="43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9072"/>
                  </a:lnTo>
                  <a:lnTo>
                    <a:pt x="20" y="20054"/>
                  </a:lnTo>
                  <a:lnTo>
                    <a:pt x="73" y="20858"/>
                  </a:lnTo>
                  <a:lnTo>
                    <a:pt x="151" y="21401"/>
                  </a:lnTo>
                  <a:lnTo>
                    <a:pt x="247" y="21600"/>
                  </a:lnTo>
                  <a:lnTo>
                    <a:pt x="21353" y="21600"/>
                  </a:lnTo>
                  <a:lnTo>
                    <a:pt x="21449" y="21401"/>
                  </a:lnTo>
                  <a:lnTo>
                    <a:pt x="21527" y="20858"/>
                  </a:lnTo>
                  <a:lnTo>
                    <a:pt x="21580" y="20054"/>
                  </a:lnTo>
                  <a:lnTo>
                    <a:pt x="21600" y="1907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" name="object 5"/>
          <p:cNvSpPr txBox="1"/>
          <p:nvPr/>
        </p:nvSpPr>
        <p:spPr>
          <a:xfrm>
            <a:off x="590574" y="385633"/>
            <a:ext cx="342709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8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</a:t>
            </a:r>
            <a:r>
              <a:rPr spc="135"/>
              <a:t> </a:t>
            </a:r>
            <a:r>
              <a:rPr spc="-50"/>
              <a:t>performances</a:t>
            </a:r>
            <a:r>
              <a:rPr spc="135"/>
              <a:t> </a:t>
            </a:r>
            <a:r>
              <a:rPr spc="-75"/>
              <a:t>dans</a:t>
            </a:r>
            <a:r>
              <a:rPr spc="140"/>
              <a:t> </a:t>
            </a:r>
            <a:r>
              <a:rPr spc="-40"/>
              <a:t>le</a:t>
            </a:r>
            <a:r>
              <a:rPr spc="135"/>
              <a:t> </a:t>
            </a:r>
            <a:r>
              <a:rPr spc="-50"/>
              <a:t>monde</a:t>
            </a:r>
            <a:r>
              <a:rPr spc="135"/>
              <a:t> </a:t>
            </a:r>
            <a:r>
              <a:rPr spc="-55"/>
              <a:t>du</a:t>
            </a:r>
            <a:r>
              <a:rPr spc="140"/>
              <a:t> </a:t>
            </a:r>
            <a:r>
              <a:rPr spc="5"/>
              <a:t>foot</a:t>
            </a:r>
          </a:p>
        </p:txBody>
      </p:sp>
      <p:sp>
        <p:nvSpPr>
          <p:cNvPr id="62" name="object 6"/>
          <p:cNvSpPr txBox="1"/>
          <p:nvPr/>
        </p:nvSpPr>
        <p:spPr>
          <a:xfrm>
            <a:off x="230148" y="961528"/>
            <a:ext cx="4148456" cy="128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b="1" spc="35" sz="1100">
                <a:latin typeface="Tahoma"/>
                <a:ea typeface="Tahoma"/>
                <a:cs typeface="Tahoma"/>
                <a:sym typeface="Tahoma"/>
              </a:defRPr>
            </a:pPr>
            <a:r>
              <a:t>Gestion de projet</a:t>
            </a:r>
          </a:p>
          <a:p>
            <a:pPr marR="5080" indent="12700" algn="ctr">
              <a:lnSpc>
                <a:spcPct val="102600"/>
              </a:lnSpc>
              <a:defRPr spc="35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marR="5080" indent="12700" algn="ctr">
              <a:lnSpc>
                <a:spcPct val="102600"/>
              </a:lnSpc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MAKHLOUFI</a:t>
            </a:r>
            <a:r>
              <a:rPr spc="19"/>
              <a:t> </a:t>
            </a:r>
            <a:r>
              <a:rPr spc="0"/>
              <a:t>Khalil,</a:t>
            </a:r>
            <a:r>
              <a:rPr spc="25"/>
              <a:t> </a:t>
            </a:r>
            <a:r>
              <a:rPr spc="9"/>
              <a:t>VITOFFODJI</a:t>
            </a:r>
            <a:r>
              <a:rPr spc="19"/>
              <a:t> </a:t>
            </a:r>
            <a:r>
              <a:rPr spc="-30"/>
              <a:t>Adjimon</a:t>
            </a:r>
            <a:r>
              <a:rPr spc="19"/>
              <a:t> </a:t>
            </a:r>
            <a:r>
              <a:rPr spc="-45"/>
              <a:t>Jerome</a:t>
            </a:r>
            <a:endParaRPr spc="-45"/>
          </a:p>
          <a:p>
            <a:pPr marR="5080" indent="12700" algn="ctr">
              <a:lnSpc>
                <a:spcPct val="102600"/>
              </a:lnSpc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rPr spc="19"/>
              <a:t> </a:t>
            </a:r>
            <a:r>
              <a:rPr spc="9"/>
              <a:t>CHIRANE</a:t>
            </a:r>
            <a:r>
              <a:rPr spc="25"/>
              <a:t> </a:t>
            </a:r>
            <a:r>
              <a:rPr spc="-30"/>
              <a:t>Rania, </a:t>
            </a:r>
            <a:r>
              <a:rPr spc="-329"/>
              <a:t> </a:t>
            </a:r>
            <a:r>
              <a:rPr spc="30"/>
              <a:t>GONZALEZ</a:t>
            </a:r>
            <a:r>
              <a:rPr spc="9"/>
              <a:t> </a:t>
            </a:r>
            <a:r>
              <a:rPr spc="-39"/>
              <a:t>Emmanuel,</a:t>
            </a:r>
            <a:r>
              <a:rPr spc="19"/>
              <a:t> </a:t>
            </a:r>
            <a:r>
              <a:t>MARTIN</a:t>
            </a:r>
            <a:r>
              <a:rPr spc="15"/>
              <a:t> </a:t>
            </a:r>
            <a:r>
              <a:rPr spc="-50"/>
              <a:t>Samuel</a:t>
            </a:r>
          </a:p>
          <a:p>
            <a:pPr>
              <a:defRPr sz="16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67" name="object 7"/>
          <p:cNvGrpSpPr/>
          <p:nvPr/>
        </p:nvGrpSpPr>
        <p:grpSpPr>
          <a:xfrm>
            <a:off x="-1" y="1886182"/>
            <a:ext cx="4607931" cy="1569818"/>
            <a:chOff x="0" y="0"/>
            <a:chExt cx="4607929" cy="1569816"/>
          </a:xfrm>
        </p:grpSpPr>
        <p:pic>
          <p:nvPicPr>
            <p:cNvPr id="63" name="object 8" descr="object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73699" y="0"/>
              <a:ext cx="1260531" cy="1253152"/>
            </a:xfrm>
            <a:prstGeom prst="rect">
              <a:avLst/>
            </a:prstGeom>
            <a:ln w="25400" cap="flat">
              <a:solidFill>
                <a:srgbClr val="DDDDDD"/>
              </a:solidFill>
              <a:prstDash val="solid"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</p:pic>
        <p:sp>
          <p:nvSpPr>
            <p:cNvPr id="64" name="object 9"/>
            <p:cNvSpPr/>
            <p:nvPr/>
          </p:nvSpPr>
          <p:spPr>
            <a:xfrm>
              <a:off x="0" y="1456736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object 10"/>
            <p:cNvSpPr/>
            <p:nvPr/>
          </p:nvSpPr>
          <p:spPr>
            <a:xfrm>
              <a:off x="1535976" y="1456736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object 11"/>
            <p:cNvSpPr/>
            <p:nvPr/>
          </p:nvSpPr>
          <p:spPr>
            <a:xfrm>
              <a:off x="3071952" y="1456736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" name="object 14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69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70" name="object 16"/>
          <p:cNvSpPr txBox="1"/>
          <p:nvPr>
            <p:ph type="sldNum" sz="quarter" idx="4294967295"/>
          </p:nvPr>
        </p:nvSpPr>
        <p:spPr>
          <a:xfrm>
            <a:off x="427704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77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Nos</a:t>
            </a:r>
            <a:r>
              <a:rPr spc="0"/>
              <a:t> </a:t>
            </a:r>
            <a:r>
              <a:t>données</a:t>
            </a:r>
          </a:p>
        </p:txBody>
      </p:sp>
      <p:pic>
        <p:nvPicPr>
          <p:cNvPr id="178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978417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2188450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bject 5"/>
          <p:cNvSpPr txBox="1"/>
          <p:nvPr/>
        </p:nvSpPr>
        <p:spPr>
          <a:xfrm>
            <a:off x="129435" y="946559"/>
            <a:ext cx="4224656" cy="135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t>Lien</a:t>
            </a:r>
            <a:r>
              <a:rPr spc="-25"/>
              <a:t> </a:t>
            </a:r>
            <a:r>
              <a:rPr spc="-90"/>
              <a:t>:</a:t>
            </a:r>
            <a:endParaRPr spc="-90"/>
          </a:p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https://www.kaggle.com/datasets/mohamedhanyyy/top-football- </a:t>
            </a:r>
            <a:r>
              <a:rPr spc="-329"/>
              <a:t> </a:t>
            </a:r>
            <a:r>
              <a:rPr spc="-6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leagues-scorers</a:t>
            </a:r>
          </a:p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12700">
              <a:spcBef>
                <a:spcPts val="6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Modifications</a:t>
            </a:r>
            <a:r>
              <a:rPr spc="4"/>
              <a:t> </a:t>
            </a:r>
            <a:r>
              <a:rPr spc="-55"/>
              <a:t>apportées</a:t>
            </a:r>
            <a:r>
              <a:rPr spc="4"/>
              <a:t> </a:t>
            </a:r>
            <a:r>
              <a:rPr spc="-55"/>
              <a:t>à</a:t>
            </a:r>
            <a:r>
              <a:rPr spc="9"/>
              <a:t> </a:t>
            </a:r>
            <a:r>
              <a:rPr spc="-35"/>
              <a:t>ce jeu de données</a:t>
            </a:r>
            <a:r>
              <a:rPr spc="-75"/>
              <a:t>:</a:t>
            </a:r>
          </a:p>
          <a:p>
            <a:pPr marR="1483360" indent="289559">
              <a:lnSpc>
                <a:spcPct val="125299"/>
              </a:lnSpc>
              <a:spcBef>
                <a:spcPts val="500"/>
              </a:spcBef>
              <a:defRPr spc="-35" sz="1100">
                <a:latin typeface="Tahoma"/>
                <a:ea typeface="Tahoma"/>
                <a:cs typeface="Tahoma"/>
                <a:sym typeface="Tahoma"/>
              </a:defRPr>
            </a:pPr>
            <a:r>
              <a:t>Plusieurs</a:t>
            </a:r>
            <a:r>
              <a:rPr spc="9"/>
              <a:t> </a:t>
            </a:r>
            <a:r>
              <a:rPr spc="-50"/>
              <a:t>colonnes</a:t>
            </a:r>
            <a:r>
              <a:rPr spc="15"/>
              <a:t> </a:t>
            </a:r>
            <a:r>
              <a:t>et</a:t>
            </a:r>
            <a:r>
              <a:rPr spc="15"/>
              <a:t> </a:t>
            </a:r>
            <a:r>
              <a:rPr spc="-50"/>
              <a:t>lignes</a:t>
            </a:r>
            <a:r>
              <a:rPr spc="9"/>
              <a:t> </a:t>
            </a:r>
            <a:r>
              <a:rPr spc="-60"/>
              <a:t>supprimées. </a:t>
            </a:r>
            <a:r>
              <a:rPr spc="-55"/>
              <a:t> </a:t>
            </a:r>
            <a:r>
              <a:rPr spc="-9"/>
              <a:t>Ajout</a:t>
            </a:r>
            <a:r>
              <a:rPr spc="9"/>
              <a:t> </a:t>
            </a:r>
            <a:r>
              <a:rPr spc="-75"/>
              <a:t>de</a:t>
            </a:r>
            <a:r>
              <a:rPr spc="9"/>
              <a:t> </a:t>
            </a:r>
            <a:r>
              <a:rPr spc="-50"/>
              <a:t>colonnes</a:t>
            </a:r>
            <a:r>
              <a:rPr spc="15"/>
              <a:t> </a:t>
            </a:r>
            <a:r>
              <a:rPr spc="-39"/>
              <a:t>pour</a:t>
            </a:r>
            <a:r>
              <a:rPr spc="15"/>
              <a:t> </a:t>
            </a:r>
            <a:r>
              <a:rPr spc="-30"/>
              <a:t>l’étude</a:t>
            </a:r>
            <a:r>
              <a:rPr spc="15"/>
              <a:t> </a:t>
            </a:r>
            <a:r>
              <a:rPr spc="-75"/>
              <a:t>de</a:t>
            </a:r>
            <a:r>
              <a:rPr spc="9"/>
              <a:t> </a:t>
            </a:r>
            <a:r>
              <a:rPr spc="-25"/>
              <a:t>la</a:t>
            </a:r>
            <a:r>
              <a:rPr spc="9"/>
              <a:t> </a:t>
            </a:r>
            <a:r>
              <a:rPr spc="-65"/>
              <a:t>base.</a:t>
            </a:r>
          </a:p>
        </p:txBody>
      </p:sp>
      <p:grpSp>
        <p:nvGrpSpPr>
          <p:cNvPr id="184" name="object 6"/>
          <p:cNvGrpSpPr/>
          <p:nvPr/>
        </p:nvGrpSpPr>
        <p:grpSpPr>
          <a:xfrm>
            <a:off x="-44928" y="3340713"/>
            <a:ext cx="4697786" cy="115287"/>
            <a:chOff x="0" y="0"/>
            <a:chExt cx="4697785" cy="115285"/>
          </a:xfrm>
        </p:grpSpPr>
        <p:sp>
          <p:nvSpPr>
            <p:cNvPr id="181" name="object 7"/>
            <p:cNvSpPr/>
            <p:nvPr/>
          </p:nvSpPr>
          <p:spPr>
            <a:xfrm>
              <a:off x="0" y="0"/>
              <a:ext cx="1565928" cy="115286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object 8"/>
            <p:cNvSpPr/>
            <p:nvPr/>
          </p:nvSpPr>
          <p:spPr>
            <a:xfrm>
              <a:off x="1565927" y="0"/>
              <a:ext cx="1565931" cy="115286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object 9"/>
            <p:cNvSpPr/>
            <p:nvPr/>
          </p:nvSpPr>
          <p:spPr>
            <a:xfrm>
              <a:off x="3131855" y="0"/>
              <a:ext cx="1565931" cy="115286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5" name="object 12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86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87" name="object 14"/>
          <p:cNvSpPr txBox="1"/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pc="-1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Modélisation</a:t>
            </a:r>
          </a:p>
        </p:txBody>
      </p:sp>
      <p:pic>
        <p:nvPicPr>
          <p:cNvPr id="190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16" y="573627"/>
            <a:ext cx="4311363" cy="230714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object 4"/>
          <p:cNvSpPr txBox="1"/>
          <p:nvPr/>
        </p:nvSpPr>
        <p:spPr>
          <a:xfrm>
            <a:off x="1170622" y="2958132"/>
            <a:ext cx="2266951" cy="15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5" sz="1000">
                <a:latin typeface="Arial"/>
                <a:ea typeface="Arial"/>
                <a:cs typeface="Arial"/>
                <a:sym typeface="Arial"/>
              </a:defRPr>
            </a:pPr>
            <a:r>
              <a:t>Figure</a:t>
            </a:r>
            <a:r>
              <a:rPr spc="79"/>
              <a:t> </a:t>
            </a:r>
            <a:r>
              <a:rPr spc="-19"/>
              <a:t>1:</a:t>
            </a:r>
            <a:r>
              <a:rPr spc="200"/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Modèle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conceptuel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70">
                <a:latin typeface="Tahoma"/>
                <a:ea typeface="Tahoma"/>
                <a:cs typeface="Tahoma"/>
                <a:sym typeface="Tahoma"/>
              </a:rPr>
              <a:t>des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65">
                <a:latin typeface="Tahoma"/>
                <a:ea typeface="Tahoma"/>
                <a:cs typeface="Tahoma"/>
                <a:sym typeface="Tahoma"/>
              </a:rPr>
              <a:t>données</a:t>
            </a:r>
          </a:p>
        </p:txBody>
      </p:sp>
      <p:sp>
        <p:nvSpPr>
          <p:cNvPr id="192" name="object 5"/>
          <p:cNvSpPr/>
          <p:nvPr/>
        </p:nvSpPr>
        <p:spPr>
          <a:xfrm>
            <a:off x="-1" y="3342918"/>
            <a:ext cx="1535978" cy="113081"/>
          </a:xfrm>
          <a:prstGeom prst="rect">
            <a:avLst/>
          </a:prstGeom>
          <a:solidFill>
            <a:srgbClr val="A3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object 6"/>
          <p:cNvSpPr txBox="1"/>
          <p:nvPr/>
        </p:nvSpPr>
        <p:spPr>
          <a:xfrm>
            <a:off x="1575033" y="3344638"/>
            <a:ext cx="150431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2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Jerome,</a:t>
            </a:r>
            <a:r>
              <a:rPr spc="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CHIRANE</a:t>
            </a:r>
            <a:r>
              <a:rPr spc="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Rania,</a:t>
            </a:r>
            <a:r>
              <a:rPr spc="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GONZALEZ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/>
              <a:t>Em</a:t>
            </a:r>
          </a:p>
        </p:txBody>
      </p:sp>
      <p:sp>
        <p:nvSpPr>
          <p:cNvPr id="194" name="object 7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2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manuel,</a:t>
            </a:r>
            <a:r>
              <a:rPr spc="40"/>
              <a:t> </a:t>
            </a:r>
            <a:r>
              <a:rPr spc="30"/>
              <a:t>MARTIN</a:t>
            </a:r>
            <a:r>
              <a:rPr spc="40"/>
              <a:t> </a:t>
            </a:r>
            <a:r>
              <a:t>Samuel</a:t>
            </a:r>
          </a:p>
        </p:txBody>
      </p:sp>
      <p:grpSp>
        <p:nvGrpSpPr>
          <p:cNvPr id="197" name="object 8"/>
          <p:cNvGrpSpPr/>
          <p:nvPr/>
        </p:nvGrpSpPr>
        <p:grpSpPr>
          <a:xfrm>
            <a:off x="1535975" y="3342918"/>
            <a:ext cx="3071955" cy="113081"/>
            <a:chOff x="0" y="0"/>
            <a:chExt cx="3071953" cy="113080"/>
          </a:xfrm>
        </p:grpSpPr>
        <p:sp>
          <p:nvSpPr>
            <p:cNvPr id="195" name="object 9"/>
            <p:cNvSpPr/>
            <p:nvPr/>
          </p:nvSpPr>
          <p:spPr>
            <a:xfrm>
              <a:off x="0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object 11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99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00" name="object 13"/>
          <p:cNvSpPr txBox="1"/>
          <p:nvPr>
            <p:ph type="sldNum" sz="quarter" idx="4294967295"/>
          </p:nvPr>
        </p:nvSpPr>
        <p:spPr>
          <a:xfrm>
            <a:off x="4263609" y="3335958"/>
            <a:ext cx="13008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03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10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Diagramme</a:t>
            </a:r>
            <a:r>
              <a:rPr spc="125"/>
              <a:t> </a:t>
            </a:r>
            <a:r>
              <a:rPr spc="-90"/>
              <a:t>des</a:t>
            </a:r>
            <a:r>
              <a:rPr spc="125"/>
              <a:t> </a:t>
            </a:r>
            <a:r>
              <a:rPr spc="-100"/>
              <a:t>cas</a:t>
            </a:r>
            <a:r>
              <a:rPr spc="125"/>
              <a:t> </a:t>
            </a:r>
            <a:r>
              <a:rPr spc="-30"/>
              <a:t>d’utilisations</a:t>
            </a:r>
          </a:p>
        </p:txBody>
      </p:sp>
      <p:grpSp>
        <p:nvGrpSpPr>
          <p:cNvPr id="208" name="object 3"/>
          <p:cNvGrpSpPr/>
          <p:nvPr/>
        </p:nvGrpSpPr>
        <p:grpSpPr>
          <a:xfrm>
            <a:off x="-1" y="762023"/>
            <a:ext cx="4607931" cy="2693976"/>
            <a:chOff x="0" y="0"/>
            <a:chExt cx="4607929" cy="2693974"/>
          </a:xfrm>
        </p:grpSpPr>
        <p:pic>
          <p:nvPicPr>
            <p:cNvPr id="204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654" y="0"/>
              <a:ext cx="4332778" cy="258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object 5"/>
            <p:cNvSpPr/>
            <p:nvPr/>
          </p:nvSpPr>
          <p:spPr>
            <a:xfrm>
              <a:off x="0" y="2580894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object 6"/>
            <p:cNvSpPr/>
            <p:nvPr/>
          </p:nvSpPr>
          <p:spPr>
            <a:xfrm>
              <a:off x="1535976" y="2580894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object 7"/>
            <p:cNvSpPr/>
            <p:nvPr/>
          </p:nvSpPr>
          <p:spPr>
            <a:xfrm>
              <a:off x="3071952" y="2580894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9" name="object 10"/>
          <p:cNvSpPr txBox="1"/>
          <p:nvPr/>
        </p:nvSpPr>
        <p:spPr>
          <a:xfrm>
            <a:off x="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10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11" name="object 12"/>
          <p:cNvSpPr txBox="1"/>
          <p:nvPr>
            <p:ph type="sldNum" sz="quarter" idx="4294967295"/>
          </p:nvPr>
        </p:nvSpPr>
        <p:spPr>
          <a:xfrm>
            <a:off x="4268089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14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pPr/>
            <a:r>
              <a:t>Maquettes</a:t>
            </a:r>
          </a:p>
        </p:txBody>
      </p:sp>
      <p:sp>
        <p:nvSpPr>
          <p:cNvPr id="215" name="object 3"/>
          <p:cNvSpPr txBox="1"/>
          <p:nvPr/>
        </p:nvSpPr>
        <p:spPr>
          <a:xfrm>
            <a:off x="124954" y="1273896"/>
            <a:ext cx="4321176" cy="99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2600"/>
              </a:lnSpc>
              <a:defRPr spc="-35" sz="1100">
                <a:latin typeface="Tahoma"/>
                <a:ea typeface="Tahoma"/>
                <a:cs typeface="Tahoma"/>
                <a:sym typeface="Tahoma"/>
              </a:defRPr>
            </a:pPr>
            <a:r>
              <a:t>Nous</a:t>
            </a:r>
            <a:r>
              <a:rPr spc="15"/>
              <a:t> </a:t>
            </a:r>
            <a:r>
              <a:rPr spc="-39"/>
              <a:t>allons</a:t>
            </a:r>
            <a:r>
              <a:rPr spc="25"/>
              <a:t> </a:t>
            </a:r>
            <a:r>
              <a:rPr spc="-30"/>
              <a:t>voir</a:t>
            </a:r>
            <a:r>
              <a:rPr spc="15"/>
              <a:t> </a:t>
            </a:r>
            <a:r>
              <a:rPr spc="-70"/>
              <a:t>une</a:t>
            </a:r>
            <a:r>
              <a:rPr spc="19"/>
              <a:t> </a:t>
            </a:r>
            <a:r>
              <a:rPr spc="-50"/>
              <a:t>représentation</a:t>
            </a:r>
            <a:r>
              <a:rPr spc="19"/>
              <a:t> </a:t>
            </a:r>
            <a:r>
              <a:rPr spc="-45"/>
              <a:t>visuelle</a:t>
            </a:r>
            <a:r>
              <a:rPr spc="19"/>
              <a:t> </a:t>
            </a:r>
            <a:r>
              <a:t>pour</a:t>
            </a:r>
            <a:r>
              <a:rPr spc="19"/>
              <a:t> </a:t>
            </a:r>
            <a:r>
              <a:rPr spc="-60"/>
              <a:t>donner</a:t>
            </a:r>
            <a:r>
              <a:rPr spc="15"/>
              <a:t> </a:t>
            </a:r>
            <a:r>
              <a:rPr spc="-70"/>
              <a:t>une</a:t>
            </a:r>
            <a:r>
              <a:rPr spc="19"/>
              <a:t> </a:t>
            </a:r>
            <a:r>
              <a:rPr spc="-60"/>
              <a:t>idée</a:t>
            </a:r>
            <a:r>
              <a:rPr spc="15"/>
              <a:t> </a:t>
            </a:r>
            <a:r>
              <a:rPr spc="-45"/>
              <a:t>concrète </a:t>
            </a:r>
            <a:r>
              <a:rPr spc="-324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60"/>
              <a:t>ce</a:t>
            </a:r>
            <a:r>
              <a:rPr spc="19"/>
              <a:t> </a:t>
            </a:r>
            <a:r>
              <a:rPr spc="-55"/>
              <a:t>à</a:t>
            </a:r>
            <a:r>
              <a:rPr spc="15"/>
              <a:t> </a:t>
            </a:r>
            <a:r>
              <a:rPr spc="-39"/>
              <a:t>quoi</a:t>
            </a:r>
            <a:r>
              <a:rPr spc="15"/>
              <a:t> </a:t>
            </a:r>
            <a:r>
              <a:rPr spc="-25"/>
              <a:t>pourrait</a:t>
            </a:r>
            <a:r>
              <a:rPr spc="15"/>
              <a:t> </a:t>
            </a:r>
            <a:r>
              <a:rPr spc="-65"/>
              <a:t>ressembler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t>site.</a:t>
            </a:r>
          </a:p>
          <a:p>
            <a:pPr marR="304800" indent="12700" algn="ctr">
              <a:lnSpc>
                <a:spcPct val="102600"/>
              </a:lnSpc>
              <a:spcBef>
                <a:spcPts val="600"/>
              </a:spcBef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t>Lien</a:t>
            </a:r>
            <a:r>
              <a:rPr spc="9"/>
              <a:t> </a:t>
            </a:r>
            <a:r>
              <a:rPr spc="-90"/>
              <a:t>: </a:t>
            </a:r>
            <a:r>
              <a:rPr spc="-85"/>
              <a:t> </a:t>
            </a:r>
            <a:endParaRPr spc="-85"/>
          </a:p>
          <a:p>
            <a:pPr marR="304800" indent="12700">
              <a:lnSpc>
                <a:spcPct val="102600"/>
              </a:lnSpc>
              <a:spcBef>
                <a:spcPts val="600"/>
              </a:spcBef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rPr spc="-19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https://www.figma.com/file/ImgZR8tOh3xOZ4KduE3N9c/Untitled? </a:t>
            </a:r>
            <a:r>
              <a:rPr spc="-15"/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type=design&amp;node-id=0-1&amp;mode=design&amp;t=xKoyeVFhEyObjTPr-0</a:t>
            </a:r>
          </a:p>
        </p:txBody>
      </p:sp>
      <p:grpSp>
        <p:nvGrpSpPr>
          <p:cNvPr id="219" name="object 4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16" name="object 5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object 6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object 7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" name="object 10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21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22" name="object 12"/>
          <p:cNvSpPr txBox="1"/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25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Prochaine</a:t>
            </a:r>
            <a:r>
              <a:rPr spc="100"/>
              <a:t> </a:t>
            </a:r>
            <a:r>
              <a:t>tâche</a:t>
            </a:r>
            <a:r>
              <a:rPr spc="100"/>
              <a:t> </a:t>
            </a:r>
            <a:r>
              <a:t>prévue</a:t>
            </a:r>
          </a:p>
        </p:txBody>
      </p:sp>
      <p:pic>
        <p:nvPicPr>
          <p:cNvPr id="22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10397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object 4"/>
          <p:cNvSpPr txBox="1"/>
          <p:nvPr/>
        </p:nvSpPr>
        <p:spPr>
          <a:xfrm>
            <a:off x="124954" y="1454466"/>
            <a:ext cx="33058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5"/>
              <a:t> </a:t>
            </a:r>
            <a:r>
              <a:rPr spc="-60"/>
              <a:t>second</a:t>
            </a:r>
            <a:r>
              <a:rPr spc="19"/>
              <a:t> </a:t>
            </a:r>
            <a:r>
              <a:rPr spc="-60"/>
              <a:t>semestre,</a:t>
            </a:r>
            <a:r>
              <a:rPr spc="15"/>
              <a:t> </a:t>
            </a:r>
            <a:r>
              <a:rPr spc="-60"/>
              <a:t>nous</a:t>
            </a:r>
            <a:r>
              <a:rPr spc="15"/>
              <a:t> </a:t>
            </a:r>
            <a:r>
              <a:rPr spc="-60"/>
              <a:t>devrons</a:t>
            </a:r>
            <a:r>
              <a:rPr spc="19"/>
              <a:t> </a:t>
            </a:r>
            <a:r>
              <a:rPr spc="-45"/>
              <a:t>coder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5"/>
              <a:t> </a:t>
            </a:r>
            <a:r>
              <a:rPr spc="-90"/>
              <a:t>:</a:t>
            </a:r>
          </a:p>
          <a:p>
            <a:pPr indent="289559">
              <a:spcBef>
                <a:spcPts val="900"/>
              </a:spcBef>
              <a:defRPr spc="-35" sz="1100">
                <a:latin typeface="Tahoma"/>
                <a:ea typeface="Tahoma"/>
                <a:cs typeface="Tahoma"/>
                <a:sym typeface="Tahoma"/>
              </a:defRPr>
            </a:pPr>
            <a:r>
              <a:t>Programmation</a:t>
            </a:r>
            <a:r>
              <a:rPr spc="-4"/>
              <a:t> </a:t>
            </a:r>
            <a:r>
              <a:rPr spc="50"/>
              <a:t>HTML,</a:t>
            </a:r>
            <a:r>
              <a:rPr spc="0"/>
              <a:t> </a:t>
            </a:r>
            <a:r>
              <a:rPr spc="65"/>
              <a:t>PHP</a:t>
            </a:r>
          </a:p>
        </p:txBody>
      </p:sp>
      <p:grpSp>
        <p:nvGrpSpPr>
          <p:cNvPr id="231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28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" name="object 11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33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34" name="object 13"/>
          <p:cNvSpPr txBox="1"/>
          <p:nvPr>
            <p:ph type="sldNum" sz="quarter" idx="4294967295"/>
          </p:nvPr>
        </p:nvSpPr>
        <p:spPr>
          <a:xfrm>
            <a:off x="4277049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37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30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Prochaine</a:t>
            </a:r>
            <a:r>
              <a:rPr spc="110"/>
              <a:t> </a:t>
            </a:r>
            <a:r>
              <a:rPr spc="-20"/>
              <a:t>tâche</a:t>
            </a:r>
            <a:r>
              <a:rPr spc="114"/>
              <a:t> </a:t>
            </a:r>
            <a:r>
              <a:rPr spc="-55"/>
              <a:t>prévue</a:t>
            </a:r>
          </a:p>
        </p:txBody>
      </p:sp>
      <p:pic>
        <p:nvPicPr>
          <p:cNvPr id="238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741563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913635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object 5"/>
          <p:cNvSpPr txBox="1"/>
          <p:nvPr/>
        </p:nvSpPr>
        <p:spPr>
          <a:xfrm>
            <a:off x="129435" y="1403350"/>
            <a:ext cx="37554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10" sz="120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6"/>
              <a:t> </a:t>
            </a:r>
            <a:r>
              <a:rPr spc="-65"/>
              <a:t>second</a:t>
            </a:r>
            <a:r>
              <a:rPr spc="21"/>
              <a:t> </a:t>
            </a:r>
            <a:r>
              <a:rPr spc="-65"/>
              <a:t>semestre,</a:t>
            </a:r>
            <a:r>
              <a:rPr spc="16"/>
              <a:t> </a:t>
            </a:r>
            <a:r>
              <a:rPr spc="-65"/>
              <a:t>nous</a:t>
            </a:r>
            <a:r>
              <a:rPr spc="16"/>
              <a:t> </a:t>
            </a:r>
            <a:r>
              <a:rPr spc="-65"/>
              <a:t>devrons</a:t>
            </a:r>
            <a:r>
              <a:rPr spc="21"/>
              <a:t> </a:t>
            </a:r>
            <a:r>
              <a:rPr spc="-49"/>
              <a:t>coder</a:t>
            </a:r>
            <a:r>
              <a:rPr spc="16"/>
              <a:t> </a:t>
            </a:r>
            <a:r>
              <a:rPr spc="-49"/>
              <a:t>notre</a:t>
            </a:r>
            <a:r>
              <a:rPr spc="21"/>
              <a:t> </a:t>
            </a:r>
            <a:r>
              <a:rPr spc="-38"/>
              <a:t>site</a:t>
            </a:r>
            <a:r>
              <a:rPr spc="16"/>
              <a:t> </a:t>
            </a:r>
            <a:r>
              <a:rPr spc="-92"/>
              <a:t>web</a:t>
            </a:r>
            <a:r>
              <a:rPr spc="16"/>
              <a:t> </a:t>
            </a:r>
            <a:r>
              <a:rPr spc="-98"/>
              <a:t>:</a:t>
            </a:r>
          </a:p>
          <a:p>
            <a:pPr indent="289559">
              <a:spcBef>
                <a:spcPts val="900"/>
              </a:spcBef>
              <a:defRPr spc="-38" sz="1200">
                <a:latin typeface="Tahoma"/>
                <a:ea typeface="Tahoma"/>
                <a:cs typeface="Tahoma"/>
                <a:sym typeface="Tahoma"/>
              </a:defRPr>
            </a:pPr>
            <a:r>
              <a:t>Programmation</a:t>
            </a:r>
            <a:r>
              <a:rPr spc="-5"/>
              <a:t> </a:t>
            </a:r>
            <a:r>
              <a:rPr spc="54"/>
              <a:t>HTML,</a:t>
            </a:r>
            <a:r>
              <a:rPr spc="0"/>
              <a:t> </a:t>
            </a:r>
            <a:r>
              <a:rPr spc="70"/>
              <a:t>PHP</a:t>
            </a:r>
          </a:p>
          <a:p>
            <a:pPr indent="289559">
              <a:defRPr spc="-43" sz="1200">
                <a:latin typeface="Tahoma"/>
                <a:ea typeface="Tahoma"/>
                <a:cs typeface="Tahoma"/>
                <a:sym typeface="Tahoma"/>
              </a:defRPr>
            </a:pPr>
            <a:r>
              <a:t>Importation</a:t>
            </a:r>
            <a:r>
              <a:rPr spc="16"/>
              <a:t> </a:t>
            </a:r>
            <a:r>
              <a:rPr spc="-81"/>
              <a:t>des</a:t>
            </a:r>
            <a:r>
              <a:rPr spc="21"/>
              <a:t> </a:t>
            </a:r>
            <a:r>
              <a:rPr spc="-76"/>
              <a:t>données,</a:t>
            </a:r>
            <a:r>
              <a:rPr spc="21"/>
              <a:t> </a:t>
            </a:r>
            <a:r>
              <a:rPr spc="-38"/>
              <a:t>création</a:t>
            </a:r>
            <a:r>
              <a:rPr spc="27"/>
              <a:t> </a:t>
            </a:r>
            <a:r>
              <a:rPr spc="-81"/>
              <a:t>de</a:t>
            </a:r>
            <a:r>
              <a:rPr spc="16"/>
              <a:t> </a:t>
            </a:r>
            <a:r>
              <a:rPr spc="-49"/>
              <a:t>contenu</a:t>
            </a:r>
          </a:p>
        </p:txBody>
      </p:sp>
      <p:grpSp>
        <p:nvGrpSpPr>
          <p:cNvPr id="244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41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5" name="object 12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46" name="object 13"/>
          <p:cNvSpPr txBox="1"/>
          <p:nvPr/>
        </p:nvSpPr>
        <p:spPr>
          <a:xfrm>
            <a:off x="3423077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47" name="object 14"/>
          <p:cNvSpPr txBox="1"/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50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>
              <a:spcBef>
                <a:spcPts val="500"/>
              </a:spcBef>
              <a:defRPr b="1" spc="-30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Prochaine</a:t>
            </a:r>
            <a:r>
              <a:rPr spc="100"/>
              <a:t> </a:t>
            </a:r>
            <a:r>
              <a:rPr spc="-20"/>
              <a:t>tâche</a:t>
            </a:r>
            <a:r>
              <a:rPr spc="104"/>
              <a:t> </a:t>
            </a:r>
            <a:r>
              <a:rPr spc="-55"/>
              <a:t>prévue</a:t>
            </a:r>
          </a:p>
        </p:txBody>
      </p:sp>
      <p:pic>
        <p:nvPicPr>
          <p:cNvPr id="251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672728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44801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2016886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object 6"/>
          <p:cNvSpPr txBox="1"/>
          <p:nvPr/>
        </p:nvSpPr>
        <p:spPr>
          <a:xfrm>
            <a:off x="156316" y="1291487"/>
            <a:ext cx="3305810" cy="82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5"/>
              <a:t> </a:t>
            </a:r>
            <a:r>
              <a:rPr spc="-60"/>
              <a:t>second</a:t>
            </a:r>
            <a:r>
              <a:rPr spc="19"/>
              <a:t> </a:t>
            </a:r>
            <a:r>
              <a:rPr spc="-60"/>
              <a:t>semestre,</a:t>
            </a:r>
            <a:r>
              <a:rPr spc="15"/>
              <a:t> </a:t>
            </a:r>
            <a:r>
              <a:rPr spc="-60"/>
              <a:t>nous</a:t>
            </a:r>
            <a:r>
              <a:rPr spc="15"/>
              <a:t> </a:t>
            </a:r>
            <a:r>
              <a:rPr spc="-60"/>
              <a:t>devrons</a:t>
            </a:r>
            <a:r>
              <a:rPr spc="19"/>
              <a:t> </a:t>
            </a:r>
            <a:r>
              <a:rPr spc="-45"/>
              <a:t>coder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endParaRPr spc="-90"/>
          </a:p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rPr spc="-90"/>
              <a:t>         </a:t>
            </a:r>
            <a:r>
              <a:t>Programmation</a:t>
            </a:r>
            <a:r>
              <a:rPr spc="-4"/>
              <a:t> </a:t>
            </a:r>
            <a:r>
              <a:rPr spc="50"/>
              <a:t>HTML,</a:t>
            </a:r>
            <a:r>
              <a:rPr spc="0"/>
              <a:t> </a:t>
            </a:r>
            <a:r>
              <a:rPr spc="65"/>
              <a:t>PHP</a:t>
            </a:r>
          </a:p>
          <a:p>
            <a:pPr marR="362584" indent="289559">
              <a:lnSpc>
                <a:spcPct val="102600"/>
              </a:lnSpc>
              <a:defRPr spc="-39" sz="1100">
                <a:latin typeface="Tahoma"/>
                <a:ea typeface="Tahoma"/>
                <a:cs typeface="Tahoma"/>
                <a:sym typeface="Tahoma"/>
              </a:defRPr>
            </a:pPr>
            <a:r>
              <a:t>Importation</a:t>
            </a:r>
            <a:r>
              <a:rPr spc="15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70"/>
              <a:t>données,</a:t>
            </a:r>
            <a:r>
              <a:rPr spc="2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contenu </a:t>
            </a:r>
            <a:r>
              <a:rPr spc="-324"/>
              <a:t> </a:t>
            </a:r>
            <a:r>
              <a:rPr spc="-35"/>
              <a:t>Test</a:t>
            </a:r>
            <a:r>
              <a:rPr spc="15"/>
              <a:t> </a:t>
            </a:r>
            <a:r>
              <a:rPr spc="-35"/>
              <a:t>et</a:t>
            </a:r>
            <a:r>
              <a:rPr spc="15"/>
              <a:t> </a:t>
            </a:r>
            <a:r>
              <a:rPr spc="-60"/>
              <a:t>débogages,</a:t>
            </a:r>
            <a:r>
              <a:rPr spc="15"/>
              <a:t> </a:t>
            </a:r>
            <a:r>
              <a:rPr spc="-50"/>
              <a:t>lancement</a:t>
            </a:r>
            <a:r>
              <a:rPr spc="15"/>
              <a:t> </a:t>
            </a:r>
            <a:r>
              <a:rPr spc="-50"/>
              <a:t>du</a:t>
            </a:r>
            <a:r>
              <a:rPr spc="15"/>
              <a:t> </a:t>
            </a:r>
            <a:r>
              <a:rPr spc="-35"/>
              <a:t>site</a:t>
            </a:r>
          </a:p>
        </p:txBody>
      </p:sp>
      <p:grpSp>
        <p:nvGrpSpPr>
          <p:cNvPr id="258" name="object 7"/>
          <p:cNvGrpSpPr/>
          <p:nvPr/>
        </p:nvGrpSpPr>
        <p:grpSpPr>
          <a:xfrm>
            <a:off x="-209672" y="3341301"/>
            <a:ext cx="5027540" cy="123378"/>
            <a:chOff x="0" y="0"/>
            <a:chExt cx="5027539" cy="123377"/>
          </a:xfrm>
        </p:grpSpPr>
        <p:sp>
          <p:nvSpPr>
            <p:cNvPr id="255" name="object 8"/>
            <p:cNvSpPr/>
            <p:nvPr/>
          </p:nvSpPr>
          <p:spPr>
            <a:xfrm>
              <a:off x="0" y="0"/>
              <a:ext cx="1675846" cy="123378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object 9"/>
            <p:cNvSpPr/>
            <p:nvPr/>
          </p:nvSpPr>
          <p:spPr>
            <a:xfrm>
              <a:off x="1675845" y="0"/>
              <a:ext cx="1675848" cy="123378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object 10"/>
            <p:cNvSpPr/>
            <p:nvPr/>
          </p:nvSpPr>
          <p:spPr>
            <a:xfrm>
              <a:off x="3351691" y="0"/>
              <a:ext cx="1675849" cy="123378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9" name="object 11"/>
          <p:cNvSpPr txBox="1"/>
          <p:nvPr/>
        </p:nvSpPr>
        <p:spPr>
          <a:xfrm>
            <a:off x="1575033" y="3344638"/>
            <a:ext cx="150431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b="1" spc="-2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object 13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61" name="object 14"/>
          <p:cNvSpPr txBox="1"/>
          <p:nvPr/>
        </p:nvSpPr>
        <p:spPr>
          <a:xfrm>
            <a:off x="3427557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62" name="object 15"/>
          <p:cNvSpPr txBox="1"/>
          <p:nvPr>
            <p:ph type="sldNum" sz="quarter" idx="4294967295"/>
          </p:nvPr>
        </p:nvSpPr>
        <p:spPr>
          <a:xfrm>
            <a:off x="4348732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73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2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Planification</a:t>
            </a:r>
            <a:r>
              <a:rPr spc="130"/>
              <a:t> </a:t>
            </a:r>
            <a:r>
              <a:rPr spc="-90"/>
              <a:t>des</a:t>
            </a:r>
            <a:r>
              <a:rPr spc="130"/>
              <a:t> </a:t>
            </a:r>
            <a:r>
              <a:rPr spc="-45"/>
              <a:t>tâches</a:t>
            </a:r>
            <a:r>
              <a:rPr spc="135"/>
              <a:t> </a:t>
            </a:r>
            <a:r>
              <a:rPr spc="-55"/>
              <a:t>semestre</a:t>
            </a:r>
            <a:r>
              <a:rPr spc="130"/>
              <a:t> </a:t>
            </a:r>
            <a:r>
              <a:rPr spc="10"/>
              <a:t>1</a:t>
            </a:r>
          </a:p>
        </p:txBody>
      </p:sp>
      <p:pic>
        <p:nvPicPr>
          <p:cNvPr id="74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913635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object 4"/>
          <p:cNvSpPr txBox="1"/>
          <p:nvPr/>
        </p:nvSpPr>
        <p:spPr>
          <a:xfrm>
            <a:off x="124954" y="1246781"/>
            <a:ext cx="4079242" cy="78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marR="5080" indent="12700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289559">
              <a:spcBef>
                <a:spcPts val="9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</p:txBody>
      </p:sp>
      <p:grpSp>
        <p:nvGrpSpPr>
          <p:cNvPr id="79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76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" name="object 11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81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82" name="object 13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85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2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Planification</a:t>
            </a:r>
            <a:r>
              <a:rPr spc="130"/>
              <a:t> </a:t>
            </a:r>
            <a:r>
              <a:rPr spc="-90"/>
              <a:t>des</a:t>
            </a:r>
            <a:r>
              <a:rPr spc="130"/>
              <a:t> </a:t>
            </a:r>
            <a:r>
              <a:rPr spc="-45"/>
              <a:t>tâches</a:t>
            </a:r>
            <a:r>
              <a:rPr spc="135"/>
              <a:t> </a:t>
            </a:r>
            <a:r>
              <a:rPr spc="-55"/>
              <a:t>semestre</a:t>
            </a:r>
            <a:r>
              <a:rPr spc="130"/>
              <a:t> </a:t>
            </a:r>
            <a:r>
              <a:rPr spc="10"/>
              <a:t>1</a:t>
            </a:r>
          </a:p>
        </p:txBody>
      </p:sp>
      <p:pic>
        <p:nvPicPr>
          <p:cNvPr id="8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33472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2043506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object 5"/>
          <p:cNvSpPr txBox="1"/>
          <p:nvPr/>
        </p:nvSpPr>
        <p:spPr>
          <a:xfrm>
            <a:off x="124954" y="1162138"/>
            <a:ext cx="4079242" cy="99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marR="5080" indent="12700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289559">
              <a:spcBef>
                <a:spcPts val="9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  <a:p>
            <a:pPr indent="289559">
              <a:spcBef>
                <a:spcPts val="300"/>
              </a:spcBef>
              <a:defRPr spc="-55" sz="1100">
                <a:latin typeface="Tahoma"/>
                <a:ea typeface="Tahoma"/>
                <a:cs typeface="Tahoma"/>
                <a:sym typeface="Tahoma"/>
              </a:defRPr>
            </a:pPr>
            <a:r>
              <a:t>Recherche,</a:t>
            </a:r>
            <a:r>
              <a:rPr spc="25"/>
              <a:t> </a:t>
            </a:r>
            <a:r>
              <a:rPr spc="-35"/>
              <a:t>modifications</a:t>
            </a:r>
            <a:r>
              <a:rPr spc="30"/>
              <a:t> </a:t>
            </a:r>
            <a:r>
              <a:rPr spc="-35"/>
              <a:t>et</a:t>
            </a:r>
            <a:r>
              <a:rPr spc="35"/>
              <a:t> </a:t>
            </a:r>
            <a:r>
              <a:rPr spc="-39"/>
              <a:t>modélisation</a:t>
            </a:r>
            <a:r>
              <a:rPr spc="30"/>
              <a:t> </a:t>
            </a:r>
            <a:r>
              <a:rPr spc="-75"/>
              <a:t>des</a:t>
            </a:r>
            <a:r>
              <a:rPr spc="35"/>
              <a:t> </a:t>
            </a:r>
            <a:r>
              <a:rPr spc="-75"/>
              <a:t>données</a:t>
            </a:r>
          </a:p>
        </p:txBody>
      </p:sp>
      <p:grpSp>
        <p:nvGrpSpPr>
          <p:cNvPr id="92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89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" name="object 12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94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95" name="object 14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98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7" sz="1500"/>
            </a:pPr>
            <a:r>
              <a:t>Planification</a:t>
            </a:r>
            <a:r>
              <a:rPr spc="107"/>
              <a:t> </a:t>
            </a:r>
            <a:r>
              <a:t>des</a:t>
            </a:r>
            <a:r>
              <a:rPr spc="107"/>
              <a:t> </a:t>
            </a:r>
            <a:r>
              <a:t>tâches</a:t>
            </a:r>
            <a:r>
              <a:rPr spc="107"/>
              <a:t> </a:t>
            </a:r>
            <a:r>
              <a:t>semestre</a:t>
            </a:r>
            <a:r>
              <a:rPr spc="107"/>
              <a:t> </a:t>
            </a:r>
            <a:r>
              <a:rPr spc="0"/>
              <a:t>1</a:t>
            </a:r>
          </a:p>
        </p:txBody>
      </p:sp>
      <p:pic>
        <p:nvPicPr>
          <p:cNvPr id="99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745614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955646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2165680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bject 6"/>
          <p:cNvSpPr txBox="1"/>
          <p:nvPr/>
        </p:nvSpPr>
        <p:spPr>
          <a:xfrm>
            <a:off x="124954" y="1083520"/>
            <a:ext cx="4079242" cy="119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marR="5080" indent="12700">
              <a:lnSpc>
                <a:spcPct val="102600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289559">
              <a:spcBef>
                <a:spcPts val="9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  <a:p>
            <a:pPr indent="289559">
              <a:spcBef>
                <a:spcPts val="300"/>
              </a:spcBef>
              <a:defRPr spc="-55" sz="1100">
                <a:latin typeface="Tahoma"/>
                <a:ea typeface="Tahoma"/>
                <a:cs typeface="Tahoma"/>
                <a:sym typeface="Tahoma"/>
              </a:defRPr>
            </a:pPr>
            <a:r>
              <a:t>Recherche,</a:t>
            </a:r>
            <a:r>
              <a:rPr spc="25"/>
              <a:t> </a:t>
            </a:r>
            <a:r>
              <a:rPr spc="-35"/>
              <a:t>modifications</a:t>
            </a:r>
            <a:r>
              <a:rPr spc="30"/>
              <a:t> </a:t>
            </a:r>
            <a:r>
              <a:rPr spc="-35"/>
              <a:t>et</a:t>
            </a:r>
            <a:r>
              <a:rPr spc="35"/>
              <a:t> </a:t>
            </a:r>
            <a:r>
              <a:rPr spc="-39"/>
              <a:t>modélisation</a:t>
            </a:r>
            <a:r>
              <a:rPr spc="30"/>
              <a:t> </a:t>
            </a:r>
            <a:r>
              <a:rPr spc="-75"/>
              <a:t>des</a:t>
            </a:r>
            <a:r>
              <a:rPr spc="35"/>
              <a:t> </a:t>
            </a:r>
            <a:r>
              <a:rPr spc="-75"/>
              <a:t>données</a:t>
            </a:r>
          </a:p>
          <a:p>
            <a:pPr indent="289559">
              <a:spcBef>
                <a:spcPts val="300"/>
              </a:spcBef>
              <a:defRPr spc="-15" sz="1100">
                <a:latin typeface="Tahoma"/>
                <a:ea typeface="Tahoma"/>
                <a:cs typeface="Tahoma"/>
                <a:sym typeface="Tahoma"/>
              </a:defRPr>
            </a:pPr>
            <a:r>
              <a:t>Mise</a:t>
            </a:r>
            <a:r>
              <a:rPr spc="15"/>
              <a:t> </a:t>
            </a:r>
            <a:r>
              <a:rPr spc="-75"/>
              <a:t>en</a:t>
            </a:r>
            <a:r>
              <a:rPr spc="19"/>
              <a:t> </a:t>
            </a:r>
            <a:r>
              <a:rPr spc="-45"/>
              <a:t>place</a:t>
            </a:r>
            <a:r>
              <a:rPr spc="19"/>
              <a:t> </a:t>
            </a:r>
            <a:r>
              <a:rPr spc="-25"/>
              <a:t>d’un</a:t>
            </a:r>
            <a:r>
              <a:rPr spc="15"/>
              <a:t> </a:t>
            </a:r>
            <a:r>
              <a:rPr spc="-60"/>
              <a:t>schéma</a:t>
            </a:r>
            <a:r>
              <a:rPr spc="15"/>
              <a:t> </a:t>
            </a:r>
            <a:r>
              <a:rPr spc="-19"/>
              <a:t>d’utilisation,</a:t>
            </a:r>
            <a:r>
              <a:rPr spc="25"/>
              <a:t> </a:t>
            </a:r>
            <a:r>
              <a:rPr spc="-35"/>
              <a:t>création</a:t>
            </a:r>
            <a:r>
              <a:rPr spc="15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50"/>
              <a:t>maquettes</a:t>
            </a:r>
          </a:p>
        </p:txBody>
      </p:sp>
      <p:grpSp>
        <p:nvGrpSpPr>
          <p:cNvPr id="106" name="object 7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03" name="object 8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object 9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object 10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" name="object 13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08" name="object 14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09" name="object 15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12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Objectif</a:t>
            </a:r>
          </a:p>
        </p:txBody>
      </p:sp>
      <p:pic>
        <p:nvPicPr>
          <p:cNvPr id="113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672374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object 4"/>
          <p:cNvSpPr txBox="1"/>
          <p:nvPr/>
        </p:nvSpPr>
        <p:spPr>
          <a:xfrm>
            <a:off x="402056" y="1602395"/>
            <a:ext cx="88836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</a:t>
            </a:r>
            <a:r>
              <a:rPr spc="-39"/>
              <a:t> </a:t>
            </a:r>
            <a:r>
              <a:rPr spc="-30"/>
              <a:t>solution</a:t>
            </a:r>
          </a:p>
        </p:txBody>
      </p:sp>
      <p:grpSp>
        <p:nvGrpSpPr>
          <p:cNvPr id="118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15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object 11"/>
          <p:cNvSpPr txBox="1"/>
          <p:nvPr/>
        </p:nvSpPr>
        <p:spPr>
          <a:xfrm>
            <a:off x="-21661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20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21" name="object 13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24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Objectif</a:t>
            </a:r>
          </a:p>
        </p:txBody>
      </p:sp>
      <p:pic>
        <p:nvPicPr>
          <p:cNvPr id="125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592770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object 4"/>
          <p:cNvSpPr txBox="1"/>
          <p:nvPr/>
        </p:nvSpPr>
        <p:spPr>
          <a:xfrm>
            <a:off x="402056" y="1522792"/>
            <a:ext cx="27774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</a:t>
            </a:r>
          </a:p>
        </p:txBody>
      </p:sp>
      <p:pic>
        <p:nvPicPr>
          <p:cNvPr id="127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764842"/>
            <a:ext cx="67311" cy="67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28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2" name="object 12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33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34" name="object 14"/>
          <p:cNvSpPr txBox="1"/>
          <p:nvPr>
            <p:ph type="sldNum" sz="quarter" idx="4294967295"/>
          </p:nvPr>
        </p:nvSpPr>
        <p:spPr>
          <a:xfrm>
            <a:off x="4308411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37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Objectif</a:t>
            </a:r>
          </a:p>
        </p:txBody>
      </p:sp>
      <p:pic>
        <p:nvPicPr>
          <p:cNvPr id="138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523935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object 4"/>
          <p:cNvSpPr txBox="1"/>
          <p:nvPr/>
        </p:nvSpPr>
        <p:spPr>
          <a:xfrm>
            <a:off x="402056" y="1453958"/>
            <a:ext cx="2777490" cy="4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marR="5080" indent="12700">
              <a:lnSpc>
                <a:spcPct val="102600"/>
              </a:lnSpc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 </a:t>
            </a:r>
            <a:r>
              <a:rPr spc="-329"/>
              <a:t> </a:t>
            </a:r>
            <a:r>
              <a:rPr spc="65"/>
              <a:t>A</a:t>
            </a:r>
            <a:r>
              <a:rPr spc="9"/>
              <a:t> </a:t>
            </a:r>
            <a:r>
              <a:rPr spc="-39"/>
              <a:t>quoi</a:t>
            </a:r>
            <a:r>
              <a:rPr spc="19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9"/>
              <a:t> </a:t>
            </a:r>
            <a:r>
              <a:rPr spc="-45"/>
              <a:t>servira</a:t>
            </a:r>
            <a:r>
              <a:rPr spc="15"/>
              <a:t> </a:t>
            </a:r>
            <a:r>
              <a:t>?</a:t>
            </a:r>
          </a:p>
        </p:txBody>
      </p:sp>
      <p:pic>
        <p:nvPicPr>
          <p:cNvPr id="140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696007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68080"/>
            <a:ext cx="67311" cy="67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object 7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42" name="object 8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object 9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object 10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" name="object 13"/>
          <p:cNvSpPr txBox="1"/>
          <p:nvPr/>
        </p:nvSpPr>
        <p:spPr>
          <a:xfrm>
            <a:off x="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47" name="object 14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48" name="object 1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pic>
        <p:nvPicPr>
          <p:cNvPr id="151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455101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object 4"/>
          <p:cNvSpPr txBox="1"/>
          <p:nvPr/>
        </p:nvSpPr>
        <p:spPr>
          <a:xfrm>
            <a:off x="460298" y="1409166"/>
            <a:ext cx="2777491" cy="66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marR="5080" indent="12700">
              <a:lnSpc>
                <a:spcPct val="102600"/>
              </a:lnSpc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 </a:t>
            </a:r>
            <a:r>
              <a:rPr spc="-329"/>
              <a:t> </a:t>
            </a:r>
            <a:r>
              <a:rPr spc="65"/>
              <a:t>A</a:t>
            </a:r>
            <a:r>
              <a:rPr spc="9"/>
              <a:t> </a:t>
            </a:r>
            <a:r>
              <a:rPr spc="-39"/>
              <a:t>quoi</a:t>
            </a:r>
            <a:r>
              <a:rPr spc="19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9"/>
              <a:t> </a:t>
            </a:r>
            <a:r>
              <a:rPr spc="-45"/>
              <a:t>servira</a:t>
            </a:r>
            <a:r>
              <a:rPr spc="15"/>
              <a:t> </a:t>
            </a:r>
            <a:r>
              <a:t>?</a:t>
            </a:r>
          </a:p>
          <a:p>
            <a:pPr indent="12700"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Existe-il</a:t>
            </a:r>
            <a:r>
              <a:rPr spc="9"/>
              <a:t> </a:t>
            </a:r>
            <a:r>
              <a:rPr spc="-60"/>
              <a:t>déjà</a:t>
            </a:r>
            <a:r>
              <a:rPr spc="19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35"/>
              <a:t>solutions</a:t>
            </a:r>
            <a:r>
              <a:rPr spc="9"/>
              <a:t> </a:t>
            </a:r>
            <a:r>
              <a:rPr spc="-55"/>
              <a:t>semblables</a:t>
            </a:r>
            <a:r>
              <a:rPr spc="19"/>
              <a:t> </a:t>
            </a:r>
            <a:r>
              <a:rPr spc="-9"/>
              <a:t>?</a:t>
            </a:r>
          </a:p>
        </p:txBody>
      </p:sp>
      <p:pic>
        <p:nvPicPr>
          <p:cNvPr id="153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627186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object 6" descr="object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799258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971331"/>
            <a:ext cx="67311" cy="67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56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0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61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62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pPr/>
            <a:r>
              <a:t>Objectif</a:t>
            </a:r>
          </a:p>
        </p:txBody>
      </p:sp>
      <p:sp>
        <p:nvSpPr>
          <p:cNvPr id="163" name="object 16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66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Nos</a:t>
            </a:r>
            <a:r>
              <a:rPr spc="0"/>
              <a:t> </a:t>
            </a:r>
            <a:r>
              <a:t>données</a:t>
            </a:r>
          </a:p>
        </p:txBody>
      </p:sp>
      <p:sp>
        <p:nvSpPr>
          <p:cNvPr id="167" name="object 3"/>
          <p:cNvSpPr txBox="1"/>
          <p:nvPr/>
        </p:nvSpPr>
        <p:spPr>
          <a:xfrm>
            <a:off x="191770" y="1053774"/>
            <a:ext cx="4224655" cy="50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t>Lien</a:t>
            </a:r>
            <a:r>
              <a:rPr spc="-25"/>
              <a:t> </a:t>
            </a:r>
            <a:r>
              <a:rPr spc="-90"/>
              <a:t>:</a:t>
            </a:r>
            <a:endParaRPr spc="-90"/>
          </a:p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https://www.kaggle.com/datasets/mohamedhanyyy/top-football- </a:t>
            </a:r>
            <a:r>
              <a:rPr spc="-329"/>
              <a:t> </a:t>
            </a:r>
            <a:r>
              <a:rPr spc="-6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leagues-scorers</a:t>
            </a:r>
          </a:p>
        </p:txBody>
      </p:sp>
      <p:grpSp>
        <p:nvGrpSpPr>
          <p:cNvPr id="171" name="object 4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68" name="object 5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object 6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object 7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2" name="object 10"/>
          <p:cNvSpPr txBox="1"/>
          <p:nvPr/>
        </p:nvSpPr>
        <p:spPr>
          <a:xfrm>
            <a:off x="5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73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74" name="object 12"/>
          <p:cNvSpPr txBox="1"/>
          <p:nvPr>
            <p:ph type="sldNum" sz="quarter" idx="4294967295"/>
          </p:nvPr>
        </p:nvSpPr>
        <p:spPr>
          <a:xfrm>
            <a:off x="426808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