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figma.com/file/ImgZR8tOh3xOZ4KduE3N9c/Untitled?type=design&amp;node-id=0-1&amp;mode=design&amp;t=xKoyeVFhEyObjTPr-0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datasets/mohamedhanyyy/top-football-leagues-scorer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datasets/mohamedhanyyy/top-football-leagues-scorer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 performances dans le monde du foot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MAKHLOUFI Khalil, VITOFFODJI Adjimon Jerome, CHIRANE Rania, GONZALEZ Emmanuel, MARTIN Samuel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 de données</a:t>
            </a:r>
          </a:p>
        </p:txBody>
      </p:sp>
      <p:pic>
        <p:nvPicPr>
          <p:cNvPr descr="MO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41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Modèle conceptuel des données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Diagramme des cas d’utilisations UML</a:t>
            </a:r>
          </a:p>
        </p:txBody>
      </p:sp>
      <p:pic>
        <p:nvPicPr>
          <p:cNvPr descr="U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Schéma UML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Maquettes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Nous allons voir une représentation visuelle pour donner une idée concrète de ce à quoi pourrait ressembler notre site.</a:t>
            </a:r>
          </a:p>
          <a:p>
            <a:pPr lvl="0" indent="0" marL="0">
              <a:buNone/>
            </a:pPr>
            <a:r>
              <a:rPr/>
              <a:t>Lien : </a:t>
            </a:r>
            <a:r>
              <a:rPr>
                <a:hlinkClick r:id="rId2"/>
              </a:rPr>
              <a:t>https://www.figma.com/file/ImgZR8tOh3xOZ4KduE3N9c/Untitled?type=design&amp;node-id=0-1&amp;mode=design&amp;t=xKoyeVFhEyObjTPr-0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Prochaine tâche prévue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 second semestre, nous devrons coder notre site web :</a:t>
            </a:r>
          </a:p>
          <a:p>
            <a:pPr lvl="0"/>
            <a:r>
              <a:rPr/>
              <a:t>Programmation HTML, PHP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Prochaine tâche prévue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 second semestre, nous devrons coder notre site web :</a:t>
            </a:r>
          </a:p>
          <a:p>
            <a:pPr lvl="0"/>
            <a:r>
              <a:rPr/>
              <a:t>Programmation HTML, PHP</a:t>
            </a:r>
          </a:p>
          <a:p>
            <a:pPr lvl="0"/>
            <a:r>
              <a:rPr/>
              <a:t>Importation des données, création de contenu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Prochaine tâche prévue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 second semestre, nous devrons coder notre site web :</a:t>
            </a:r>
          </a:p>
          <a:p>
            <a:pPr lvl="0"/>
            <a:r>
              <a:rPr/>
              <a:t>Programmation HTML, PHP</a:t>
            </a:r>
          </a:p>
          <a:p>
            <a:pPr lvl="0"/>
            <a:r>
              <a:rPr/>
              <a:t>Importation des données, création de contenu</a:t>
            </a:r>
          </a:p>
          <a:p>
            <a:pPr lvl="0"/>
            <a:r>
              <a:rPr/>
              <a:t>Test et débogages, lancement du site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Plannification des tâches semestre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la création de notre site web nous devons commencer par établir plusieurs points :</a:t>
            </a:r>
          </a:p>
          <a:p>
            <a:pPr lvl="0"/>
            <a:r>
              <a:rPr/>
              <a:t>Objectif du projet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Plannification des tâches semestre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la création de notre site web nous devons commencer par établir plusieurs points :</a:t>
            </a:r>
          </a:p>
          <a:p>
            <a:pPr lvl="0"/>
            <a:r>
              <a:rPr/>
              <a:t>Objectif du projet</a:t>
            </a:r>
          </a:p>
          <a:p>
            <a:pPr lvl="0"/>
            <a:r>
              <a:rPr/>
              <a:t>Recherche, modifications et modélisation des données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Plannification des tâches semestre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la création de notre site web nous devons commencer par établir plusieurs points :</a:t>
            </a:r>
          </a:p>
          <a:p>
            <a:pPr lvl="0"/>
            <a:r>
              <a:rPr/>
              <a:t>Objectif du projet</a:t>
            </a:r>
          </a:p>
          <a:p>
            <a:pPr lvl="0"/>
            <a:r>
              <a:rPr/>
              <a:t>Recherche, modifications et modélisation des données</a:t>
            </a:r>
          </a:p>
          <a:p>
            <a:pPr lvl="0"/>
            <a:r>
              <a:rPr/>
              <a:t>Mise en place d’un schéma d’utilisation, création des maquettes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Canevas, 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Notre solution.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Canevas, 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Notre solution.</a:t>
            </a:r>
          </a:p>
          <a:p>
            <a:pPr lvl="0"/>
            <a:r>
              <a:rPr/>
              <a:t>Qui seront nos usagers et comment y accéder 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Canevas, 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Notre solution.</a:t>
            </a:r>
          </a:p>
          <a:p>
            <a:pPr lvl="0"/>
            <a:r>
              <a:rPr/>
              <a:t>Qui seront nos usagers et comment y accéder ?</a:t>
            </a:r>
          </a:p>
          <a:p>
            <a:pPr lvl="0"/>
            <a:r>
              <a:rPr/>
              <a:t>A quoi notre site servira ?</a:t>
            </a:r>
          </a:p>
          <a:p>
            <a:pPr lvl="0"/>
            <a:r>
              <a:rPr/>
              <a:t>Existe-il déjà des solutions semblables 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Lien : </a:t>
            </a:r>
            <a:r>
              <a:rPr>
                <a:hlinkClick r:id="rId2"/>
              </a:rPr>
              <a:t>https://www.kaggle.com/datasets/mohamedhanyyy/top-football-leagues-scorers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Lien : </a:t>
            </a:r>
            <a:r>
              <a:rPr>
                <a:hlinkClick r:id="rId2"/>
              </a:rPr>
              <a:t>https://www.kaggle.com/datasets/mohamedhanyyy/top-football-leagues-scorers</a:t>
            </a:r>
          </a:p>
          <a:p>
            <a:pPr lvl="0" indent="0" marL="0">
              <a:buNone/>
            </a:pPr>
            <a:r>
              <a:rPr/>
              <a:t>Modifications apportées à cette base:</a:t>
            </a:r>
          </a:p>
          <a:p>
            <a:pPr lvl="0"/>
            <a:r>
              <a:rPr/>
              <a:t>Plusieurs colonnes et lignes supprimées.</a:t>
            </a:r>
          </a:p>
          <a:p>
            <a:pPr lvl="0"/>
            <a:r>
              <a:rPr/>
              <a:t>Ajout de colonnes pour l’étude de la base.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performances dans le monde du foot</dc:title>
  <dc:creator>MAKHLOUFI Khalil, VITOFFODJI Adjimon Jerome, CHIRANE Rania, GONZALEZ Emmanuel, MARTIN Samuel</dc:creator>
  <cp:keywords/>
  <dcterms:created xsi:type="dcterms:W3CDTF">2023-11-17T19:32:40Z</dcterms:created>
  <dcterms:modified xsi:type="dcterms:W3CDTF">2023-11-17T19:32:40Z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2023-11-22</vt:lpwstr>
  </property>
  <property fmtid="{D5CDD505-2E9C-101B-9397-08002B2CF9AE}" pid="3" name="output">
    <vt:lpwstr>powerpoint_presentation</vt:lpwstr>
  </property>
  <property fmtid="{D5CDD505-2E9C-101B-9397-08002B2CF9AE}" pid="4" name="titlegraphic">
    <vt:lpwstr>logo</vt:lpwstr>
  </property>
</Properties>
</file>