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</p:sldIdLst>
  <p:sldSz cx="4610100" cy="34544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55" name="Shape 55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Helvetica Neue"/>
      </a:defRPr>
    </a:lvl1pPr>
    <a:lvl2pPr indent="228600" latinLnBrk="0">
      <a:defRPr sz="1200">
        <a:latin typeface="+mn-lt"/>
        <a:ea typeface="+mn-ea"/>
        <a:cs typeface="+mn-cs"/>
        <a:sym typeface="Helvetica Neue"/>
      </a:defRPr>
    </a:lvl2pPr>
    <a:lvl3pPr indent="457200" latinLnBrk="0">
      <a:defRPr sz="1200">
        <a:latin typeface="+mn-lt"/>
        <a:ea typeface="+mn-ea"/>
        <a:cs typeface="+mn-cs"/>
        <a:sym typeface="Helvetica Neue"/>
      </a:defRPr>
    </a:lvl3pPr>
    <a:lvl4pPr indent="685800" latinLnBrk="0">
      <a:defRPr sz="1200">
        <a:latin typeface="+mn-lt"/>
        <a:ea typeface="+mn-ea"/>
        <a:cs typeface="+mn-cs"/>
        <a:sym typeface="Helvetica Neue"/>
      </a:defRPr>
    </a:lvl4pPr>
    <a:lvl5pPr indent="914400" latinLnBrk="0">
      <a:defRPr sz="1200">
        <a:latin typeface="+mn-lt"/>
        <a:ea typeface="+mn-ea"/>
        <a:cs typeface="+mn-cs"/>
        <a:sym typeface="Helvetica Neue"/>
      </a:defRPr>
    </a:lvl5pPr>
    <a:lvl6pPr indent="1143000" latinLnBrk="0">
      <a:defRPr sz="1200">
        <a:latin typeface="+mn-lt"/>
        <a:ea typeface="+mn-ea"/>
        <a:cs typeface="+mn-cs"/>
        <a:sym typeface="Helvetica Neue"/>
      </a:defRPr>
    </a:lvl6pPr>
    <a:lvl7pPr indent="1371600" latinLnBrk="0">
      <a:defRPr sz="1200">
        <a:latin typeface="+mn-lt"/>
        <a:ea typeface="+mn-ea"/>
        <a:cs typeface="+mn-cs"/>
        <a:sym typeface="Helvetica Neue"/>
      </a:defRPr>
    </a:lvl7pPr>
    <a:lvl8pPr indent="1600200" latinLnBrk="0">
      <a:defRPr sz="1200">
        <a:latin typeface="+mn-lt"/>
        <a:ea typeface="+mn-ea"/>
        <a:cs typeface="+mn-cs"/>
        <a:sym typeface="Helvetica Neue"/>
      </a:defRPr>
    </a:lvl8pPr>
    <a:lvl9pPr indent="1828800" latinLnBrk="0">
      <a:defRPr sz="1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e du titre"/>
          <p:cNvSpPr txBox="1"/>
          <p:nvPr>
            <p:ph type="title"/>
          </p:nvPr>
        </p:nvSpPr>
        <p:spPr>
          <a:xfrm>
            <a:off x="0" y="144398"/>
            <a:ext cx="4610100" cy="345442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b="0">
                <a:solidFill>
                  <a:srgbClr val="000000"/>
                </a:solidFill>
              </a:defRPr>
            </a:lvl1pPr>
          </a:lstStyle>
          <a:p>
            <a:pPr/>
            <a:r>
              <a:t>Texte du titre</a:t>
            </a:r>
          </a:p>
        </p:txBody>
      </p:sp>
      <p:sp>
        <p:nvSpPr>
          <p:cNvPr id="14" name="Texte niveau 1…"/>
          <p:cNvSpPr txBox="1"/>
          <p:nvPr>
            <p:ph type="body" sz="quarter" idx="1"/>
          </p:nvPr>
        </p:nvSpPr>
        <p:spPr>
          <a:xfrm>
            <a:off x="691515" y="1938020"/>
            <a:ext cx="3227071" cy="86518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15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e du titre"/>
          <p:cNvSpPr txBox="1"/>
          <p:nvPr>
            <p:ph type="title"/>
          </p:nvPr>
        </p:nvSpPr>
        <p:spPr>
          <a:xfrm>
            <a:off x="0" y="144398"/>
            <a:ext cx="4610100" cy="34544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Texte du titre</a:t>
            </a:r>
          </a:p>
        </p:txBody>
      </p:sp>
      <p:sp>
        <p:nvSpPr>
          <p:cNvPr id="23" name="Texte niveau 1…"/>
          <p:cNvSpPr txBox="1"/>
          <p:nvPr>
            <p:ph type="body" sz="half" idx="1"/>
          </p:nvPr>
        </p:nvSpPr>
        <p:spPr>
          <a:xfrm>
            <a:off x="124954" y="1266912"/>
            <a:ext cx="4360190" cy="95631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24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e du titre"/>
          <p:cNvSpPr txBox="1"/>
          <p:nvPr>
            <p:ph type="title"/>
          </p:nvPr>
        </p:nvSpPr>
        <p:spPr>
          <a:xfrm>
            <a:off x="0" y="144398"/>
            <a:ext cx="4610100" cy="34544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Texte du titre</a:t>
            </a:r>
          </a:p>
        </p:txBody>
      </p:sp>
      <p:sp>
        <p:nvSpPr>
          <p:cNvPr id="32" name="Texte niveau 1…"/>
          <p:cNvSpPr txBox="1"/>
          <p:nvPr>
            <p:ph type="body" sz="half" idx="1"/>
          </p:nvPr>
        </p:nvSpPr>
        <p:spPr>
          <a:xfrm>
            <a:off x="230504" y="795972"/>
            <a:ext cx="2005394" cy="2284096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33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e du titre"/>
          <p:cNvSpPr txBox="1"/>
          <p:nvPr>
            <p:ph type="title"/>
          </p:nvPr>
        </p:nvSpPr>
        <p:spPr>
          <a:xfrm>
            <a:off x="0" y="144398"/>
            <a:ext cx="4610100" cy="34544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Texte du titre</a:t>
            </a:r>
          </a:p>
        </p:txBody>
      </p:sp>
      <p:sp>
        <p:nvSpPr>
          <p:cNvPr id="41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g object 16"/>
          <p:cNvSpPr/>
          <p:nvPr/>
        </p:nvSpPr>
        <p:spPr>
          <a:xfrm>
            <a:off x="-1" y="0"/>
            <a:ext cx="2303997" cy="144399"/>
          </a:xfrm>
          <a:prstGeom prst="rect">
            <a:avLst/>
          </a:prstGeom>
          <a:solidFill>
            <a:srgbClr val="A30000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" name="bg object 17"/>
          <p:cNvSpPr/>
          <p:nvPr/>
        </p:nvSpPr>
        <p:spPr>
          <a:xfrm>
            <a:off x="2303995" y="0"/>
            <a:ext cx="2303996" cy="144399"/>
          </a:xfrm>
          <a:prstGeom prst="rect">
            <a:avLst/>
          </a:prstGeom>
          <a:solidFill>
            <a:srgbClr val="D8D8D8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4" name="Texte du titre"/>
          <p:cNvSpPr txBox="1"/>
          <p:nvPr>
            <p:ph type="title"/>
          </p:nvPr>
        </p:nvSpPr>
        <p:spPr>
          <a:xfrm>
            <a:off x="230504" y="138335"/>
            <a:ext cx="4149092" cy="6676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/>
            <a:r>
              <a:t>Texte du titre</a:t>
            </a:r>
          </a:p>
        </p:txBody>
      </p:sp>
      <p:sp>
        <p:nvSpPr>
          <p:cNvPr id="5" name="Texte niveau 1…"/>
          <p:cNvSpPr txBox="1"/>
          <p:nvPr>
            <p:ph type="body" idx="1"/>
          </p:nvPr>
        </p:nvSpPr>
        <p:spPr>
          <a:xfrm>
            <a:off x="230504" y="806026"/>
            <a:ext cx="4149092" cy="26483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6" name="Numéro de diapositive"/>
          <p:cNvSpPr txBox="1"/>
          <p:nvPr>
            <p:ph type="sldNum" sz="quarter" idx="2"/>
          </p:nvPr>
        </p:nvSpPr>
        <p:spPr>
          <a:xfrm>
            <a:off x="4263609" y="3322413"/>
            <a:ext cx="127001" cy="12700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>
              <a:defRPr b="1" sz="600">
                <a:solidFill>
                  <a:srgbClr val="7A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solidFill>
            <a:srgbClr val="CC0000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solidFill>
            <a:srgbClr val="CC0000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solidFill>
            <a:srgbClr val="CC0000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solidFill>
            <a:srgbClr val="CC0000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solidFill>
            <a:srgbClr val="CC0000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solidFill>
            <a:srgbClr val="CC0000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solidFill>
            <a:srgbClr val="CC0000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solidFill>
            <a:srgbClr val="CC0000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solidFill>
            <a:srgbClr val="CC0000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0" marR="0" indent="22860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0" marR="0" indent="2743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0" marR="0" indent="3200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0" marR="0" indent="3657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6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6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6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6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6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6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6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6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6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slide" Target="slide17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7.xml"/><Relationship Id="rId3" Type="http://schemas.openxmlformats.org/officeDocument/2006/relationships/image" Target="../media/image7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hyperlink" Target="https://www.kaggle.com/datasets/mohamedhanyyy/top-football-leagues-scorers" TargetMode="External"/><Relationship Id="rId4" Type="http://schemas.openxmlformats.org/officeDocument/2006/relationships/slide" Target="slide17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eg"/><Relationship Id="rId3" Type="http://schemas.openxmlformats.org/officeDocument/2006/relationships/slide" Target="slide1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eg"/><Relationship Id="rId3" Type="http://schemas.openxmlformats.org/officeDocument/2006/relationships/slide" Target="slide1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figma.com/file/ImgZR8tOh3xOZ4KduE3N9c/Untitled?type=design&amp;node-id=0-1&amp;mode=design&amp;t=xKoyeVFhEyObjTPr-0" TargetMode="External"/><Relationship Id="rId3" Type="http://schemas.openxmlformats.org/officeDocument/2006/relationships/slide" Target="slide1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Relationship Id="rId3" Type="http://schemas.openxmlformats.org/officeDocument/2006/relationships/slide" Target="slide1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slide" Target="slide1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slide" Target="slide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slide" Target="slide17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slide" Target="slide17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2.png"/><Relationship Id="rId4" Type="http://schemas.openxmlformats.org/officeDocument/2006/relationships/slide" Target="slide17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7.xml"/><Relationship Id="rId3" Type="http://schemas.openxmlformats.org/officeDocument/2006/relationships/image" Target="../media/image5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Relationship Id="rId3" Type="http://schemas.openxmlformats.org/officeDocument/2006/relationships/slide" Target="slide17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Relationship Id="rId3" Type="http://schemas.openxmlformats.org/officeDocument/2006/relationships/image" Target="../media/image2.png"/><Relationship Id="rId4" Type="http://schemas.openxmlformats.org/officeDocument/2006/relationships/slide" Target="slide17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6.png"/><Relationship Id="rId4" Type="http://schemas.openxmlformats.org/officeDocument/2006/relationships/slide" Target="slide17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2.png"/><Relationship Id="rId4" Type="http://schemas.openxmlformats.org/officeDocument/2006/relationships/slide" Target="slide17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object 13"/>
          <p:cNvSpPr txBox="1"/>
          <p:nvPr/>
        </p:nvSpPr>
        <p:spPr>
          <a:xfrm>
            <a:off x="3078995" y="3344638"/>
            <a:ext cx="90551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b="1" spc="30" sz="6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MARTIN</a:t>
            </a:r>
            <a:r>
              <a:rPr spc="35"/>
              <a:t> </a:t>
            </a:r>
            <a:r>
              <a:rPr spc="-40"/>
              <a:t>Samuelmanuel,</a:t>
            </a:r>
          </a:p>
        </p:txBody>
      </p:sp>
      <p:grpSp>
        <p:nvGrpSpPr>
          <p:cNvPr id="60" name="object 2"/>
          <p:cNvGrpSpPr/>
          <p:nvPr/>
        </p:nvGrpSpPr>
        <p:grpSpPr>
          <a:xfrm>
            <a:off x="86853" y="310329"/>
            <a:ext cx="4485141" cy="484933"/>
            <a:chOff x="0" y="0"/>
            <a:chExt cx="4485139" cy="484931"/>
          </a:xfrm>
        </p:grpSpPr>
        <p:sp>
          <p:nvSpPr>
            <p:cNvPr id="58" name="object 3"/>
            <p:cNvSpPr/>
            <p:nvPr/>
          </p:nvSpPr>
          <p:spPr>
            <a:xfrm>
              <a:off x="50800" y="18836"/>
              <a:ext cx="4434340" cy="466096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9" name="object 4"/>
            <p:cNvSpPr/>
            <p:nvPr/>
          </p:nvSpPr>
          <p:spPr>
            <a:xfrm>
              <a:off x="0" y="0"/>
              <a:ext cx="4434339" cy="4341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0"/>
                  </a:lnTo>
                  <a:lnTo>
                    <a:pt x="0" y="19072"/>
                  </a:lnTo>
                  <a:lnTo>
                    <a:pt x="20" y="20054"/>
                  </a:lnTo>
                  <a:lnTo>
                    <a:pt x="73" y="20858"/>
                  </a:lnTo>
                  <a:lnTo>
                    <a:pt x="151" y="21401"/>
                  </a:lnTo>
                  <a:lnTo>
                    <a:pt x="247" y="21600"/>
                  </a:lnTo>
                  <a:lnTo>
                    <a:pt x="21353" y="21600"/>
                  </a:lnTo>
                  <a:lnTo>
                    <a:pt x="21449" y="21401"/>
                  </a:lnTo>
                  <a:lnTo>
                    <a:pt x="21527" y="20858"/>
                  </a:lnTo>
                  <a:lnTo>
                    <a:pt x="21580" y="20054"/>
                  </a:lnTo>
                  <a:lnTo>
                    <a:pt x="21600" y="19072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61" name="object 5"/>
          <p:cNvSpPr txBox="1"/>
          <p:nvPr/>
        </p:nvSpPr>
        <p:spPr>
          <a:xfrm>
            <a:off x="590574" y="385633"/>
            <a:ext cx="3427097" cy="19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b="1" spc="-85" sz="14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Les</a:t>
            </a:r>
            <a:r>
              <a:rPr spc="135"/>
              <a:t> </a:t>
            </a:r>
            <a:r>
              <a:rPr spc="-50"/>
              <a:t>performances</a:t>
            </a:r>
            <a:r>
              <a:rPr spc="135"/>
              <a:t> </a:t>
            </a:r>
            <a:r>
              <a:rPr spc="-75"/>
              <a:t>dans</a:t>
            </a:r>
            <a:r>
              <a:rPr spc="140"/>
              <a:t> </a:t>
            </a:r>
            <a:r>
              <a:rPr spc="-40"/>
              <a:t>le</a:t>
            </a:r>
            <a:r>
              <a:rPr spc="135"/>
              <a:t> </a:t>
            </a:r>
            <a:r>
              <a:rPr spc="-50"/>
              <a:t>monde</a:t>
            </a:r>
            <a:r>
              <a:rPr spc="135"/>
              <a:t> </a:t>
            </a:r>
            <a:r>
              <a:rPr spc="-55"/>
              <a:t>du</a:t>
            </a:r>
            <a:r>
              <a:rPr spc="140"/>
              <a:t> </a:t>
            </a:r>
            <a:r>
              <a:rPr spc="5"/>
              <a:t>foot</a:t>
            </a:r>
          </a:p>
        </p:txBody>
      </p:sp>
      <p:sp>
        <p:nvSpPr>
          <p:cNvPr id="62" name="object 6"/>
          <p:cNvSpPr txBox="1"/>
          <p:nvPr/>
        </p:nvSpPr>
        <p:spPr>
          <a:xfrm>
            <a:off x="230148" y="961528"/>
            <a:ext cx="4148456" cy="12871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5080" indent="12700" algn="ctr">
              <a:lnSpc>
                <a:spcPct val="102600"/>
              </a:lnSpc>
              <a:defRPr b="1" spc="35" sz="1100">
                <a:latin typeface="Tahoma"/>
                <a:ea typeface="Tahoma"/>
                <a:cs typeface="Tahoma"/>
                <a:sym typeface="Tahoma"/>
              </a:defRPr>
            </a:pPr>
            <a:r>
              <a:t>Gestion de projet</a:t>
            </a:r>
          </a:p>
          <a:p>
            <a:pPr marR="5080" indent="12700" algn="ctr">
              <a:lnSpc>
                <a:spcPct val="102600"/>
              </a:lnSpc>
              <a:defRPr spc="35" sz="1100">
                <a:latin typeface="Tahoma"/>
                <a:ea typeface="Tahoma"/>
                <a:cs typeface="Tahoma"/>
                <a:sym typeface="Tahoma"/>
              </a:defRPr>
            </a:pPr>
          </a:p>
          <a:p>
            <a:pPr marR="5080" indent="12700" algn="ctr">
              <a:lnSpc>
                <a:spcPct val="102600"/>
              </a:lnSpc>
              <a:defRPr spc="35" sz="1100">
                <a:latin typeface="Tahoma"/>
                <a:ea typeface="Tahoma"/>
                <a:cs typeface="Tahoma"/>
                <a:sym typeface="Tahoma"/>
              </a:defRPr>
            </a:pPr>
            <a:r>
              <a:t>MAKHLOUFI</a:t>
            </a:r>
            <a:r>
              <a:rPr spc="19"/>
              <a:t> </a:t>
            </a:r>
            <a:r>
              <a:rPr spc="0"/>
              <a:t>Khalil,</a:t>
            </a:r>
            <a:r>
              <a:rPr spc="25"/>
              <a:t> </a:t>
            </a:r>
            <a:r>
              <a:rPr spc="9"/>
              <a:t>VITOFFODJI</a:t>
            </a:r>
            <a:r>
              <a:rPr spc="19"/>
              <a:t> </a:t>
            </a:r>
            <a:r>
              <a:rPr spc="-30"/>
              <a:t>Adjimon</a:t>
            </a:r>
            <a:r>
              <a:rPr spc="19"/>
              <a:t> </a:t>
            </a:r>
            <a:r>
              <a:rPr spc="-45"/>
              <a:t>Jerome</a:t>
            </a:r>
            <a:endParaRPr spc="-45"/>
          </a:p>
          <a:p>
            <a:pPr marR="5080" indent="12700" algn="ctr">
              <a:lnSpc>
                <a:spcPct val="102600"/>
              </a:lnSpc>
              <a:defRPr spc="35" sz="1100">
                <a:latin typeface="Tahoma"/>
                <a:ea typeface="Tahoma"/>
                <a:cs typeface="Tahoma"/>
                <a:sym typeface="Tahoma"/>
              </a:defRPr>
            </a:pPr>
            <a:r>
              <a:rPr spc="19"/>
              <a:t> </a:t>
            </a:r>
            <a:r>
              <a:rPr spc="9"/>
              <a:t>CHIRANE</a:t>
            </a:r>
            <a:r>
              <a:rPr spc="25"/>
              <a:t> </a:t>
            </a:r>
            <a:r>
              <a:rPr spc="-30"/>
              <a:t>Rania, </a:t>
            </a:r>
            <a:r>
              <a:rPr spc="-329"/>
              <a:t> </a:t>
            </a:r>
            <a:r>
              <a:rPr spc="30"/>
              <a:t>GONZALEZ</a:t>
            </a:r>
            <a:r>
              <a:rPr spc="9"/>
              <a:t> </a:t>
            </a:r>
            <a:r>
              <a:rPr spc="-39"/>
              <a:t>Emmanuel,</a:t>
            </a:r>
            <a:r>
              <a:rPr spc="19"/>
              <a:t> </a:t>
            </a:r>
            <a:r>
              <a:t>MARTIN</a:t>
            </a:r>
            <a:r>
              <a:rPr spc="15"/>
              <a:t> </a:t>
            </a:r>
            <a:r>
              <a:rPr spc="-50"/>
              <a:t>Samuel</a:t>
            </a:r>
          </a:p>
          <a:p>
            <a:pPr>
              <a:defRPr sz="1600"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grpSp>
        <p:nvGrpSpPr>
          <p:cNvPr id="67" name="object 7"/>
          <p:cNvGrpSpPr/>
          <p:nvPr/>
        </p:nvGrpSpPr>
        <p:grpSpPr>
          <a:xfrm>
            <a:off x="-1" y="1886182"/>
            <a:ext cx="4607931" cy="1569818"/>
            <a:chOff x="0" y="0"/>
            <a:chExt cx="4607929" cy="1569816"/>
          </a:xfrm>
        </p:grpSpPr>
        <p:pic>
          <p:nvPicPr>
            <p:cNvPr id="63" name="object 8" descr="object 8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673699" y="0"/>
              <a:ext cx="1260531" cy="1253152"/>
            </a:xfrm>
            <a:prstGeom prst="rect">
              <a:avLst/>
            </a:prstGeom>
            <a:ln w="25400" cap="flat">
              <a:solidFill>
                <a:srgbClr val="DDDDDD"/>
              </a:solidFill>
              <a:prstDash val="solid"/>
              <a:miter lim="400000"/>
            </a:ln>
            <a:effectLst>
              <a:outerShdw sx="100000" sy="100000" kx="0" ky="0" algn="b" rotWithShape="0" blurRad="50800" dist="63500" dir="2700000">
                <a:srgbClr val="000000">
                  <a:alpha val="50000"/>
                </a:srgbClr>
              </a:outerShdw>
            </a:effectLst>
          </p:spPr>
        </p:pic>
        <p:sp>
          <p:nvSpPr>
            <p:cNvPr id="64" name="object 9"/>
            <p:cNvSpPr/>
            <p:nvPr/>
          </p:nvSpPr>
          <p:spPr>
            <a:xfrm>
              <a:off x="0" y="1456736"/>
              <a:ext cx="1535977" cy="113081"/>
            </a:xfrm>
            <a:prstGeom prst="rect">
              <a:avLst/>
            </a:prstGeom>
            <a:solidFill>
              <a:srgbClr val="A3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5" name="object 10"/>
            <p:cNvSpPr/>
            <p:nvPr/>
          </p:nvSpPr>
          <p:spPr>
            <a:xfrm>
              <a:off x="1535976" y="1456736"/>
              <a:ext cx="1535978" cy="113081"/>
            </a:xfrm>
            <a:prstGeom prst="rect">
              <a:avLst/>
            </a:prstGeom>
            <a:solidFill>
              <a:srgbClr val="EBEBE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6" name="object 11"/>
            <p:cNvSpPr/>
            <p:nvPr/>
          </p:nvSpPr>
          <p:spPr>
            <a:xfrm>
              <a:off x="3071952" y="1456736"/>
              <a:ext cx="1535978" cy="113081"/>
            </a:xfrm>
            <a:prstGeom prst="rect">
              <a:avLst/>
            </a:prstGeom>
            <a:solidFill>
              <a:srgbClr val="D8D8D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68" name="object 14"/>
          <p:cNvSpPr txBox="1"/>
          <p:nvPr/>
        </p:nvSpPr>
        <p:spPr>
          <a:xfrm>
            <a:off x="-3740" y="3344638"/>
            <a:ext cx="3038476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b="1" spc="15" sz="6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MAKHLOUFI</a:t>
            </a:r>
            <a:r>
              <a:rPr spc="50"/>
              <a:t> </a:t>
            </a:r>
            <a:r>
              <a:rPr spc="-15"/>
              <a:t>Khalil,</a:t>
            </a:r>
            <a:r>
              <a:rPr spc="55"/>
              <a:t> </a:t>
            </a:r>
            <a:r>
              <a:t>VITOFFODJI</a:t>
            </a:r>
            <a:r>
              <a:rPr spc="55"/>
              <a:t> </a:t>
            </a:r>
            <a:r>
              <a:rPr spc="-20"/>
              <a:t>Adjimon</a:t>
            </a:r>
            <a:r>
              <a:rPr spc="220"/>
              <a:t> </a:t>
            </a:r>
            <a:r>
              <a:rPr spc="-5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ppaction://hlinksldjump" tgtFrame="" tooltip="" history="1" highlightClick="0" endSnd="0"/>
              </a:rPr>
              <a:t>Les</a:t>
            </a:r>
            <a:r>
              <a:rPr spc="55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ppaction://hlinksldjump" tgtFrame="" tooltip="" history="1" highlightClick="0" endSnd="0"/>
              </a:rPr>
              <a:t> </a:t>
            </a:r>
            <a:r>
              <a:rPr spc="-3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ppaction://hlinksldjump" tgtFrame="" tooltip="" history="1" highlightClick="0" endSnd="0"/>
              </a:rPr>
              <a:t>performances</a:t>
            </a:r>
            <a:r>
              <a:rPr spc="5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ppaction://hlinksldjump" tgtFrame="" tooltip="" history="1" highlightClick="0" endSnd="0"/>
              </a:rPr>
              <a:t> </a:t>
            </a:r>
            <a:r>
              <a:rPr spc="-45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ppaction://hlinksldjump" tgtFrame="" tooltip="" history="1" highlightClick="0" endSnd="0"/>
              </a:rPr>
              <a:t>dans</a:t>
            </a:r>
            <a:r>
              <a:rPr spc="55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ppaction://hlinksldjump" tgtFrame="" tooltip="" history="1" highlightClick="0" endSnd="0"/>
              </a:rPr>
              <a:t> </a:t>
            </a:r>
            <a:r>
              <a:rPr spc="-25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ppaction://hlinksldjump" tgtFrame="" tooltip="" history="1" highlightClick="0" endSnd="0"/>
              </a:rPr>
              <a:t>le</a:t>
            </a:r>
            <a:r>
              <a:rPr spc="55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ppaction://hlinksldjump" tgtFrame="" tooltip="" history="1" highlightClick="0" endSnd="0"/>
              </a:rPr>
              <a:t> </a:t>
            </a:r>
            <a:r>
              <a:rPr spc="-35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ppaction://hlinksldjump" tgtFrame="" tooltip="" history="1" highlightClick="0" endSnd="0"/>
              </a:rPr>
              <a:t>monde</a:t>
            </a:r>
            <a:r>
              <a:rPr spc="55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ppaction://hlinksldjump" tgtFrame="" tooltip="" history="1" highlightClick="0" endSnd="0"/>
              </a:rPr>
              <a:t> </a:t>
            </a:r>
            <a:r>
              <a:rPr spc="-35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ppaction://hlinksldjump" tgtFrame="" tooltip="" history="1" highlightClick="0" endSnd="0"/>
              </a:rPr>
              <a:t>du</a:t>
            </a:r>
            <a:r>
              <a:rPr spc="55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ppaction://hlinksldjump" tgtFrame="" tooltip="" history="1" highlightClick="0" endSnd="0"/>
              </a:rPr>
              <a:t> </a:t>
            </a:r>
            <a:r>
              <a:rPr spc="-5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ppaction://hlinksldjump" tgtFrame="" tooltip="" history="1" highlightClick="0" endSnd="0"/>
              </a:rPr>
              <a:t>foot</a:t>
            </a:r>
          </a:p>
        </p:txBody>
      </p:sp>
      <p:sp>
        <p:nvSpPr>
          <p:cNvPr id="69" name="object 15"/>
          <p:cNvSpPr txBox="1"/>
          <p:nvPr/>
        </p:nvSpPr>
        <p:spPr>
          <a:xfrm>
            <a:off x="3500170" y="3344638"/>
            <a:ext cx="443230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b="1" spc="25" sz="600">
                <a:solidFill>
                  <a:srgbClr val="7A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22/11/2023</a:t>
            </a:r>
          </a:p>
        </p:txBody>
      </p:sp>
      <p:sp>
        <p:nvSpPr>
          <p:cNvPr id="70" name="object 16"/>
          <p:cNvSpPr txBox="1"/>
          <p:nvPr>
            <p:ph type="sldNum" sz="quarter" idx="4294967295"/>
          </p:nvPr>
        </p:nvSpPr>
        <p:spPr>
          <a:xfrm>
            <a:off x="4277049" y="3344638"/>
            <a:ext cx="127001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indent="38100">
              <a:spcBef>
                <a:spcPts val="100"/>
              </a:spcBef>
              <a:defRPr spc="-5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object 13"/>
          <p:cNvSpPr txBox="1"/>
          <p:nvPr/>
        </p:nvSpPr>
        <p:spPr>
          <a:xfrm>
            <a:off x="3078995" y="3344638"/>
            <a:ext cx="90551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b="1" spc="30" sz="6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MARTIN</a:t>
            </a:r>
            <a:r>
              <a:rPr spc="35"/>
              <a:t> </a:t>
            </a:r>
            <a:r>
              <a:rPr spc="-40"/>
              <a:t>Samuelmanuel,</a:t>
            </a:r>
          </a:p>
        </p:txBody>
      </p:sp>
      <p:grpSp>
        <p:nvGrpSpPr>
          <p:cNvPr id="186" name="object 8"/>
          <p:cNvGrpSpPr/>
          <p:nvPr/>
        </p:nvGrpSpPr>
        <p:grpSpPr>
          <a:xfrm>
            <a:off x="-1" y="3342918"/>
            <a:ext cx="4607931" cy="113081"/>
            <a:chOff x="0" y="0"/>
            <a:chExt cx="4607929" cy="113080"/>
          </a:xfrm>
        </p:grpSpPr>
        <p:sp>
          <p:nvSpPr>
            <p:cNvPr id="183" name="object 9"/>
            <p:cNvSpPr/>
            <p:nvPr/>
          </p:nvSpPr>
          <p:spPr>
            <a:xfrm>
              <a:off x="0" y="0"/>
              <a:ext cx="1535977" cy="113081"/>
            </a:xfrm>
            <a:prstGeom prst="rect">
              <a:avLst/>
            </a:prstGeom>
            <a:solidFill>
              <a:srgbClr val="A3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84" name="object 10"/>
            <p:cNvSpPr/>
            <p:nvPr/>
          </p:nvSpPr>
          <p:spPr>
            <a:xfrm>
              <a:off x="1535976" y="0"/>
              <a:ext cx="1535978" cy="113081"/>
            </a:xfrm>
            <a:prstGeom prst="rect">
              <a:avLst/>
            </a:prstGeom>
            <a:solidFill>
              <a:srgbClr val="EBEBE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85" name="object 11"/>
            <p:cNvSpPr/>
            <p:nvPr/>
          </p:nvSpPr>
          <p:spPr>
            <a:xfrm>
              <a:off x="3071952" y="0"/>
              <a:ext cx="1535978" cy="113081"/>
            </a:xfrm>
            <a:prstGeom prst="rect">
              <a:avLst/>
            </a:prstGeom>
            <a:solidFill>
              <a:srgbClr val="D8D8D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187" name="object 14"/>
          <p:cNvSpPr txBox="1"/>
          <p:nvPr/>
        </p:nvSpPr>
        <p:spPr>
          <a:xfrm>
            <a:off x="-17181" y="3349356"/>
            <a:ext cx="3038476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b="1" spc="15" sz="6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MAKHLOUFI</a:t>
            </a:r>
            <a:r>
              <a:rPr spc="50"/>
              <a:t> </a:t>
            </a:r>
            <a:r>
              <a:rPr spc="-15"/>
              <a:t>Khalil,</a:t>
            </a:r>
            <a:r>
              <a:rPr spc="55"/>
              <a:t> </a:t>
            </a:r>
            <a:r>
              <a:t>VITOFFODJI</a:t>
            </a:r>
            <a:r>
              <a:rPr spc="55"/>
              <a:t> </a:t>
            </a:r>
            <a:r>
              <a:rPr spc="-20"/>
              <a:t>Adjimon</a:t>
            </a:r>
            <a:r>
              <a:rPr spc="220"/>
              <a:t> </a:t>
            </a:r>
            <a:r>
              <a:rPr spc="-5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ppaction://hlinksldjump" tgtFrame="" tooltip="" history="1" highlightClick="0" endSnd="0"/>
              </a:rPr>
              <a:t>Les</a:t>
            </a:r>
            <a:r>
              <a:rPr spc="55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ppaction://hlinksldjump" tgtFrame="" tooltip="" history="1" highlightClick="0" endSnd="0"/>
              </a:rPr>
              <a:t> </a:t>
            </a:r>
            <a:r>
              <a:rPr spc="-3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ppaction://hlinksldjump" tgtFrame="" tooltip="" history="1" highlightClick="0" endSnd="0"/>
              </a:rPr>
              <a:t>performances</a:t>
            </a:r>
            <a:r>
              <a:rPr spc="5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ppaction://hlinksldjump" tgtFrame="" tooltip="" history="1" highlightClick="0" endSnd="0"/>
              </a:rPr>
              <a:t> </a:t>
            </a:r>
            <a:r>
              <a:rPr spc="-45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ppaction://hlinksldjump" tgtFrame="" tooltip="" history="1" highlightClick="0" endSnd="0"/>
              </a:rPr>
              <a:t>dans</a:t>
            </a:r>
            <a:r>
              <a:rPr spc="55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ppaction://hlinksldjump" tgtFrame="" tooltip="" history="1" highlightClick="0" endSnd="0"/>
              </a:rPr>
              <a:t> </a:t>
            </a:r>
            <a:r>
              <a:rPr spc="-25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ppaction://hlinksldjump" tgtFrame="" tooltip="" history="1" highlightClick="0" endSnd="0"/>
              </a:rPr>
              <a:t>le</a:t>
            </a:r>
            <a:r>
              <a:rPr spc="55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ppaction://hlinksldjump" tgtFrame="" tooltip="" history="1" highlightClick="0" endSnd="0"/>
              </a:rPr>
              <a:t> </a:t>
            </a:r>
            <a:r>
              <a:rPr spc="-35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ppaction://hlinksldjump" tgtFrame="" tooltip="" history="1" highlightClick="0" endSnd="0"/>
              </a:rPr>
              <a:t>monde</a:t>
            </a:r>
            <a:r>
              <a:rPr spc="55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ppaction://hlinksldjump" tgtFrame="" tooltip="" history="1" highlightClick="0" endSnd="0"/>
              </a:rPr>
              <a:t> </a:t>
            </a:r>
            <a:r>
              <a:rPr spc="-35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ppaction://hlinksldjump" tgtFrame="" tooltip="" history="1" highlightClick="0" endSnd="0"/>
              </a:rPr>
              <a:t>du</a:t>
            </a:r>
            <a:r>
              <a:rPr spc="55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ppaction://hlinksldjump" tgtFrame="" tooltip="" history="1" highlightClick="0" endSnd="0"/>
              </a:rPr>
              <a:t> </a:t>
            </a:r>
            <a:r>
              <a:rPr spc="-5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ppaction://hlinksldjump" tgtFrame="" tooltip="" history="1" highlightClick="0" endSnd="0"/>
              </a:rPr>
              <a:t>foot</a:t>
            </a:r>
          </a:p>
        </p:txBody>
      </p:sp>
      <p:sp>
        <p:nvSpPr>
          <p:cNvPr id="188" name="object 15"/>
          <p:cNvSpPr txBox="1"/>
          <p:nvPr/>
        </p:nvSpPr>
        <p:spPr>
          <a:xfrm>
            <a:off x="3500170" y="3344638"/>
            <a:ext cx="443230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b="1" spc="25" sz="600">
                <a:solidFill>
                  <a:srgbClr val="7A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22/11/2023</a:t>
            </a:r>
          </a:p>
        </p:txBody>
      </p:sp>
      <p:sp>
        <p:nvSpPr>
          <p:cNvPr id="189" name="object 2"/>
          <p:cNvSpPr txBox="1"/>
          <p:nvPr>
            <p:ph type="title"/>
          </p:nvPr>
        </p:nvSpPr>
        <p:spPr>
          <a:xfrm>
            <a:off x="-1" y="144398"/>
            <a:ext cx="4608197" cy="345442"/>
          </a:xfrm>
          <a:prstGeom prst="rect">
            <a:avLst/>
          </a:prstGeom>
          <a:solidFill>
            <a:srgbClr val="F2F2F2"/>
          </a:solidFill>
        </p:spPr>
        <p:txBody>
          <a:bodyPr/>
          <a:lstStyle>
            <a:lvl1pPr indent="107950" algn="ctr">
              <a:spcBef>
                <a:spcPts val="500"/>
              </a:spcBef>
            </a:lvl1pPr>
          </a:lstStyle>
          <a:p>
            <a:pPr/>
            <a:r>
              <a:t>Canvas</a:t>
            </a:r>
          </a:p>
        </p:txBody>
      </p:sp>
      <p:sp>
        <p:nvSpPr>
          <p:cNvPr id="190" name="object 16"/>
          <p:cNvSpPr txBox="1"/>
          <p:nvPr>
            <p:ph type="sldNum" sz="quarter" idx="4294967295"/>
          </p:nvPr>
        </p:nvSpPr>
        <p:spPr>
          <a:xfrm>
            <a:off x="4263609" y="3344638"/>
            <a:ext cx="134288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indent="38100">
              <a:spcBef>
                <a:spcPts val="100"/>
              </a:spcBef>
              <a:defRPr spc="-5"/>
            </a:lvl1pPr>
          </a:lstStyle>
          <a:p>
            <a:pPr/>
            <a:fld id="{86CB4B4D-7CA3-9044-876B-883B54F8677D}" type="slidenum"/>
          </a:p>
        </p:txBody>
      </p:sp>
      <p:grpSp>
        <p:nvGrpSpPr>
          <p:cNvPr id="193" name="Galerie d’images"/>
          <p:cNvGrpSpPr/>
          <p:nvPr/>
        </p:nvGrpSpPr>
        <p:grpSpPr>
          <a:xfrm>
            <a:off x="227590" y="604598"/>
            <a:ext cx="4044070" cy="2480468"/>
            <a:chOff x="0" y="0"/>
            <a:chExt cx="4044069" cy="2480466"/>
          </a:xfrm>
        </p:grpSpPr>
        <p:pic>
          <p:nvPicPr>
            <p:cNvPr id="191" name="Canevas.png" descr="Canevas.pn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25" t="0" r="25" b="0"/>
            <a:stretch>
              <a:fillRect/>
            </a:stretch>
          </p:blipFill>
          <p:spPr>
            <a:xfrm>
              <a:off x="0" y="0"/>
              <a:ext cx="4044070" cy="201022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92" name="Rectangle"/>
            <p:cNvSpPr/>
            <p:nvPr/>
          </p:nvSpPr>
          <p:spPr>
            <a:xfrm>
              <a:off x="0" y="2086419"/>
              <a:ext cx="4044070" cy="3940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6200" tIns="76200" rIns="76200" bIns="76200" numCol="1" anchor="t">
              <a:noAutofit/>
            </a:bodyPr>
            <a:lstStyle/>
            <a:p>
              <a:pPr/>
              <a:r>
                <a:t> 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object 11"/>
          <p:cNvSpPr txBox="1"/>
          <p:nvPr/>
        </p:nvSpPr>
        <p:spPr>
          <a:xfrm>
            <a:off x="3078995" y="3344638"/>
            <a:ext cx="90551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b="1" spc="30" sz="6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MARTIN</a:t>
            </a:r>
            <a:r>
              <a:rPr spc="35"/>
              <a:t> </a:t>
            </a:r>
            <a:r>
              <a:rPr spc="-40"/>
              <a:t>Samuelmanuel,</a:t>
            </a:r>
          </a:p>
        </p:txBody>
      </p:sp>
      <p:sp>
        <p:nvSpPr>
          <p:cNvPr id="196" name="object 2"/>
          <p:cNvSpPr txBox="1"/>
          <p:nvPr>
            <p:ph type="title"/>
          </p:nvPr>
        </p:nvSpPr>
        <p:spPr>
          <a:xfrm>
            <a:off x="-1" y="144398"/>
            <a:ext cx="4608197" cy="345442"/>
          </a:xfrm>
          <a:prstGeom prst="rect">
            <a:avLst/>
          </a:prstGeom>
          <a:solidFill>
            <a:srgbClr val="F2F2F2"/>
          </a:solidFill>
        </p:spPr>
        <p:txBody>
          <a:bodyPr/>
          <a:lstStyle/>
          <a:p>
            <a:pPr indent="107950" algn="ctr">
              <a:spcBef>
                <a:spcPts val="500"/>
              </a:spcBef>
              <a:defRPr spc="-100"/>
            </a:pPr>
            <a:r>
              <a:t>Nos</a:t>
            </a:r>
            <a:r>
              <a:rPr spc="0"/>
              <a:t> </a:t>
            </a:r>
            <a:r>
              <a:t>données</a:t>
            </a:r>
          </a:p>
        </p:txBody>
      </p:sp>
      <p:pic>
        <p:nvPicPr>
          <p:cNvPr id="197" name="object 3" descr="object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8168" y="1978417"/>
            <a:ext cx="67311" cy="67310"/>
          </a:xfrm>
          <a:prstGeom prst="rect">
            <a:avLst/>
          </a:prstGeom>
          <a:ln w="12700">
            <a:miter lim="400000"/>
          </a:ln>
        </p:spPr>
      </p:pic>
      <p:pic>
        <p:nvPicPr>
          <p:cNvPr id="198" name="object 4" descr="object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8168" y="2188450"/>
            <a:ext cx="67311" cy="67310"/>
          </a:xfrm>
          <a:prstGeom prst="rect">
            <a:avLst/>
          </a:prstGeom>
          <a:ln w="12700">
            <a:miter lim="400000"/>
          </a:ln>
        </p:spPr>
      </p:pic>
      <p:sp>
        <p:nvSpPr>
          <p:cNvPr id="199" name="object 5"/>
          <p:cNvSpPr txBox="1"/>
          <p:nvPr/>
        </p:nvSpPr>
        <p:spPr>
          <a:xfrm>
            <a:off x="129435" y="946559"/>
            <a:ext cx="4224656" cy="13543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5080" indent="12700" algn="ctr">
              <a:lnSpc>
                <a:spcPct val="102600"/>
              </a:lnSpc>
              <a:defRPr spc="-30" sz="1100">
                <a:latin typeface="Tahoma"/>
                <a:ea typeface="Tahoma"/>
                <a:cs typeface="Tahoma"/>
                <a:sym typeface="Tahoma"/>
              </a:defRPr>
            </a:pPr>
            <a:r>
              <a:t>Lien</a:t>
            </a:r>
            <a:r>
              <a:rPr spc="-25"/>
              <a:t> </a:t>
            </a:r>
            <a:r>
              <a:rPr spc="-90"/>
              <a:t>:</a:t>
            </a:r>
            <a:endParaRPr spc="-90"/>
          </a:p>
          <a:p>
            <a:pPr marR="5080" indent="12700" algn="ctr">
              <a:lnSpc>
                <a:spcPct val="102600"/>
              </a:lnSpc>
              <a:defRPr spc="-30" sz="1100">
                <a:latin typeface="Tahoma"/>
                <a:ea typeface="Tahoma"/>
                <a:cs typeface="Tahoma"/>
                <a:sym typeface="Tahoma"/>
              </a:defRPr>
            </a:pPr>
            <a:r>
              <a:rPr spc="-35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https://www.kaggle.com/datasets/mohamedhanyyy/top-football- </a:t>
            </a:r>
            <a:r>
              <a:rPr spc="-329"/>
              <a:t> </a:t>
            </a:r>
            <a:r>
              <a:rPr spc="-6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leagues-scorers</a:t>
            </a:r>
          </a:p>
          <a:p>
            <a:pPr marR="5080" indent="12700" algn="ctr">
              <a:lnSpc>
                <a:spcPct val="102600"/>
              </a:lnSpc>
              <a:defRPr spc="-30" sz="1100">
                <a:latin typeface="Tahoma"/>
                <a:ea typeface="Tahoma"/>
                <a:cs typeface="Tahoma"/>
                <a:sym typeface="Tahoma"/>
              </a:defRPr>
            </a:pPr>
          </a:p>
          <a:p>
            <a:pPr indent="12700">
              <a:spcBef>
                <a:spcPts val="600"/>
              </a:spcBef>
              <a:defRPr spc="-19" sz="1100">
                <a:latin typeface="Tahoma"/>
                <a:ea typeface="Tahoma"/>
                <a:cs typeface="Tahoma"/>
                <a:sym typeface="Tahoma"/>
              </a:defRPr>
            </a:pPr>
            <a:r>
              <a:t>Modifications</a:t>
            </a:r>
            <a:r>
              <a:rPr spc="4"/>
              <a:t> </a:t>
            </a:r>
            <a:r>
              <a:rPr spc="-55"/>
              <a:t>apportées</a:t>
            </a:r>
            <a:r>
              <a:rPr spc="4"/>
              <a:t> </a:t>
            </a:r>
            <a:r>
              <a:rPr spc="-55"/>
              <a:t>à</a:t>
            </a:r>
            <a:r>
              <a:rPr spc="9"/>
              <a:t> </a:t>
            </a:r>
            <a:r>
              <a:rPr spc="-35"/>
              <a:t>ce jeu de données</a:t>
            </a:r>
            <a:r>
              <a:rPr spc="-75"/>
              <a:t>:</a:t>
            </a:r>
          </a:p>
          <a:p>
            <a:pPr marR="1483360" indent="289559">
              <a:lnSpc>
                <a:spcPct val="125299"/>
              </a:lnSpc>
              <a:spcBef>
                <a:spcPts val="500"/>
              </a:spcBef>
              <a:defRPr spc="-35" sz="1100">
                <a:latin typeface="Tahoma"/>
                <a:ea typeface="Tahoma"/>
                <a:cs typeface="Tahoma"/>
                <a:sym typeface="Tahoma"/>
              </a:defRPr>
            </a:pPr>
            <a:r>
              <a:t>Plusieurs</a:t>
            </a:r>
            <a:r>
              <a:rPr spc="9"/>
              <a:t> </a:t>
            </a:r>
            <a:r>
              <a:rPr spc="-50"/>
              <a:t>colonnes</a:t>
            </a:r>
            <a:r>
              <a:rPr spc="15"/>
              <a:t> </a:t>
            </a:r>
            <a:r>
              <a:t>et</a:t>
            </a:r>
            <a:r>
              <a:rPr spc="15"/>
              <a:t> </a:t>
            </a:r>
            <a:r>
              <a:rPr spc="-50"/>
              <a:t>lignes</a:t>
            </a:r>
            <a:r>
              <a:rPr spc="9"/>
              <a:t> </a:t>
            </a:r>
            <a:r>
              <a:rPr spc="-60"/>
              <a:t>supprimées. </a:t>
            </a:r>
            <a:r>
              <a:rPr spc="-55"/>
              <a:t> </a:t>
            </a:r>
            <a:r>
              <a:rPr spc="-9"/>
              <a:t>Ajout</a:t>
            </a:r>
            <a:r>
              <a:rPr spc="9"/>
              <a:t> </a:t>
            </a:r>
            <a:r>
              <a:rPr spc="-75"/>
              <a:t>de</a:t>
            </a:r>
            <a:r>
              <a:rPr spc="9"/>
              <a:t> </a:t>
            </a:r>
            <a:r>
              <a:rPr spc="-50"/>
              <a:t>colonnes</a:t>
            </a:r>
            <a:r>
              <a:rPr spc="15"/>
              <a:t> </a:t>
            </a:r>
            <a:r>
              <a:rPr spc="-39"/>
              <a:t>pour</a:t>
            </a:r>
            <a:r>
              <a:rPr spc="15"/>
              <a:t> </a:t>
            </a:r>
            <a:r>
              <a:rPr spc="-30"/>
              <a:t>l’étude</a:t>
            </a:r>
            <a:r>
              <a:rPr spc="15"/>
              <a:t> </a:t>
            </a:r>
            <a:r>
              <a:rPr spc="-75"/>
              <a:t>de</a:t>
            </a:r>
            <a:r>
              <a:rPr spc="9"/>
              <a:t> </a:t>
            </a:r>
            <a:r>
              <a:rPr spc="-25"/>
              <a:t>la</a:t>
            </a:r>
            <a:r>
              <a:rPr spc="9"/>
              <a:t> </a:t>
            </a:r>
            <a:r>
              <a:rPr spc="-65"/>
              <a:t>base.</a:t>
            </a:r>
          </a:p>
        </p:txBody>
      </p:sp>
      <p:grpSp>
        <p:nvGrpSpPr>
          <p:cNvPr id="203" name="object 6"/>
          <p:cNvGrpSpPr/>
          <p:nvPr/>
        </p:nvGrpSpPr>
        <p:grpSpPr>
          <a:xfrm>
            <a:off x="-44928" y="3340713"/>
            <a:ext cx="4697786" cy="115287"/>
            <a:chOff x="0" y="0"/>
            <a:chExt cx="4697785" cy="115285"/>
          </a:xfrm>
        </p:grpSpPr>
        <p:sp>
          <p:nvSpPr>
            <p:cNvPr id="200" name="object 7"/>
            <p:cNvSpPr/>
            <p:nvPr/>
          </p:nvSpPr>
          <p:spPr>
            <a:xfrm>
              <a:off x="0" y="0"/>
              <a:ext cx="1565928" cy="115286"/>
            </a:xfrm>
            <a:prstGeom prst="rect">
              <a:avLst/>
            </a:prstGeom>
            <a:solidFill>
              <a:srgbClr val="A3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01" name="object 8"/>
            <p:cNvSpPr/>
            <p:nvPr/>
          </p:nvSpPr>
          <p:spPr>
            <a:xfrm>
              <a:off x="1565927" y="0"/>
              <a:ext cx="1565931" cy="115286"/>
            </a:xfrm>
            <a:prstGeom prst="rect">
              <a:avLst/>
            </a:prstGeom>
            <a:solidFill>
              <a:srgbClr val="EBEBE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02" name="object 9"/>
            <p:cNvSpPr/>
            <p:nvPr/>
          </p:nvSpPr>
          <p:spPr>
            <a:xfrm>
              <a:off x="3131855" y="0"/>
              <a:ext cx="1565931" cy="115286"/>
            </a:xfrm>
            <a:prstGeom prst="rect">
              <a:avLst/>
            </a:prstGeom>
            <a:solidFill>
              <a:srgbClr val="D8D8D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204" name="object 12"/>
          <p:cNvSpPr txBox="1"/>
          <p:nvPr/>
        </p:nvSpPr>
        <p:spPr>
          <a:xfrm>
            <a:off x="-3740" y="3344638"/>
            <a:ext cx="3038476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b="1" spc="15" sz="6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MAKHLOUFI</a:t>
            </a:r>
            <a:r>
              <a:rPr spc="50"/>
              <a:t> </a:t>
            </a:r>
            <a:r>
              <a:rPr spc="-15"/>
              <a:t>Khalil,</a:t>
            </a:r>
            <a:r>
              <a:rPr spc="55"/>
              <a:t> </a:t>
            </a:r>
            <a:r>
              <a:t>VITOFFODJI</a:t>
            </a:r>
            <a:r>
              <a:rPr spc="55"/>
              <a:t> </a:t>
            </a:r>
            <a:r>
              <a:rPr spc="-20"/>
              <a:t>Adjimon</a:t>
            </a:r>
            <a:r>
              <a:rPr spc="220"/>
              <a:t> </a:t>
            </a:r>
            <a:r>
              <a:rPr spc="-5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invalidUrl="" action="ppaction://hlinksldjump" tgtFrame="" tooltip="" history="1" highlightClick="0" endSnd="0"/>
              </a:rPr>
              <a:t>Les</a:t>
            </a:r>
            <a:r>
              <a:rPr spc="55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invalidUrl="" action="ppaction://hlinksldjump" tgtFrame="" tooltip="" history="1" highlightClick="0" endSnd="0"/>
              </a:rPr>
              <a:t> </a:t>
            </a:r>
            <a:r>
              <a:rPr spc="-3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invalidUrl="" action="ppaction://hlinksldjump" tgtFrame="" tooltip="" history="1" highlightClick="0" endSnd="0"/>
              </a:rPr>
              <a:t>performances</a:t>
            </a:r>
            <a:r>
              <a:rPr spc="5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invalidUrl="" action="ppaction://hlinksldjump" tgtFrame="" tooltip="" history="1" highlightClick="0" endSnd="0"/>
              </a:rPr>
              <a:t> </a:t>
            </a:r>
            <a:r>
              <a:rPr spc="-45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invalidUrl="" action="ppaction://hlinksldjump" tgtFrame="" tooltip="" history="1" highlightClick="0" endSnd="0"/>
              </a:rPr>
              <a:t>dans</a:t>
            </a:r>
            <a:r>
              <a:rPr spc="55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invalidUrl="" action="ppaction://hlinksldjump" tgtFrame="" tooltip="" history="1" highlightClick="0" endSnd="0"/>
              </a:rPr>
              <a:t> </a:t>
            </a:r>
            <a:r>
              <a:rPr spc="-25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invalidUrl="" action="ppaction://hlinksldjump" tgtFrame="" tooltip="" history="1" highlightClick="0" endSnd="0"/>
              </a:rPr>
              <a:t>le</a:t>
            </a:r>
            <a:r>
              <a:rPr spc="55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invalidUrl="" action="ppaction://hlinksldjump" tgtFrame="" tooltip="" history="1" highlightClick="0" endSnd="0"/>
              </a:rPr>
              <a:t> </a:t>
            </a:r>
            <a:r>
              <a:rPr spc="-35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invalidUrl="" action="ppaction://hlinksldjump" tgtFrame="" tooltip="" history="1" highlightClick="0" endSnd="0"/>
              </a:rPr>
              <a:t>monde</a:t>
            </a:r>
            <a:r>
              <a:rPr spc="55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invalidUrl="" action="ppaction://hlinksldjump" tgtFrame="" tooltip="" history="1" highlightClick="0" endSnd="0"/>
              </a:rPr>
              <a:t> </a:t>
            </a:r>
            <a:r>
              <a:rPr spc="-35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invalidUrl="" action="ppaction://hlinksldjump" tgtFrame="" tooltip="" history="1" highlightClick="0" endSnd="0"/>
              </a:rPr>
              <a:t>du</a:t>
            </a:r>
            <a:r>
              <a:rPr spc="55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invalidUrl="" action="ppaction://hlinksldjump" tgtFrame="" tooltip="" history="1" highlightClick="0" endSnd="0"/>
              </a:rPr>
              <a:t> </a:t>
            </a:r>
            <a:r>
              <a:rPr spc="-5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invalidUrl="" action="ppaction://hlinksldjump" tgtFrame="" tooltip="" history="1" highlightClick="0" endSnd="0"/>
              </a:rPr>
              <a:t>foot</a:t>
            </a:r>
          </a:p>
        </p:txBody>
      </p:sp>
      <p:sp>
        <p:nvSpPr>
          <p:cNvPr id="205" name="object 13"/>
          <p:cNvSpPr txBox="1"/>
          <p:nvPr/>
        </p:nvSpPr>
        <p:spPr>
          <a:xfrm>
            <a:off x="3500170" y="3344638"/>
            <a:ext cx="443230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b="1" spc="25" sz="600">
                <a:solidFill>
                  <a:srgbClr val="7A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22/11/2023</a:t>
            </a:r>
          </a:p>
        </p:txBody>
      </p:sp>
      <p:sp>
        <p:nvSpPr>
          <p:cNvPr id="206" name="object 14"/>
          <p:cNvSpPr txBox="1"/>
          <p:nvPr>
            <p:ph type="sldNum" sz="quarter" idx="4294967295"/>
          </p:nvPr>
        </p:nvSpPr>
        <p:spPr>
          <a:xfrm>
            <a:off x="4263609" y="3344638"/>
            <a:ext cx="130084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indent="38100">
              <a:spcBef>
                <a:spcPts val="100"/>
              </a:spcBef>
              <a:defRPr spc="-5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14:switch dir="l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object 2"/>
          <p:cNvSpPr txBox="1"/>
          <p:nvPr/>
        </p:nvSpPr>
        <p:spPr>
          <a:xfrm>
            <a:off x="-1" y="144398"/>
            <a:ext cx="4608197" cy="197385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07950" algn="ctr">
              <a:spcBef>
                <a:spcPts val="500"/>
              </a:spcBef>
              <a:defRPr b="1" spc="-15" sz="14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Modélisation</a:t>
            </a:r>
          </a:p>
        </p:txBody>
      </p:sp>
      <p:pic>
        <p:nvPicPr>
          <p:cNvPr id="209" name="object 3" descr="object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8416" y="573627"/>
            <a:ext cx="4311363" cy="2307146"/>
          </a:xfrm>
          <a:prstGeom prst="rect">
            <a:avLst/>
          </a:prstGeom>
          <a:ln w="12700">
            <a:miter lim="400000"/>
          </a:ln>
        </p:spPr>
      </p:pic>
      <p:sp>
        <p:nvSpPr>
          <p:cNvPr id="210" name="object 4"/>
          <p:cNvSpPr txBox="1"/>
          <p:nvPr/>
        </p:nvSpPr>
        <p:spPr>
          <a:xfrm>
            <a:off x="1170622" y="2958132"/>
            <a:ext cx="2266951" cy="1530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b="1" spc="-35" sz="1000">
                <a:latin typeface="Arial"/>
                <a:ea typeface="Arial"/>
                <a:cs typeface="Arial"/>
                <a:sym typeface="Arial"/>
              </a:defRPr>
            </a:pPr>
            <a:r>
              <a:t>Figure</a:t>
            </a:r>
            <a:r>
              <a:rPr spc="79"/>
              <a:t> </a:t>
            </a:r>
            <a:r>
              <a:rPr spc="-19"/>
              <a:t>1:</a:t>
            </a:r>
            <a:r>
              <a:rPr spc="200"/>
              <a:t> </a:t>
            </a:r>
            <a:r>
              <a:rPr b="0" spc="-25">
                <a:latin typeface="Tahoma"/>
                <a:ea typeface="Tahoma"/>
                <a:cs typeface="Tahoma"/>
                <a:sym typeface="Tahoma"/>
              </a:rPr>
              <a:t>Modèle</a:t>
            </a:r>
            <a:r>
              <a:rPr b="0" spc="9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>
                <a:latin typeface="Tahoma"/>
                <a:ea typeface="Tahoma"/>
                <a:cs typeface="Tahoma"/>
                <a:sym typeface="Tahoma"/>
              </a:rPr>
              <a:t>conceptuel</a:t>
            </a:r>
            <a:r>
              <a:rPr b="0" spc="9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spc="-70">
                <a:latin typeface="Tahoma"/>
                <a:ea typeface="Tahoma"/>
                <a:cs typeface="Tahoma"/>
                <a:sym typeface="Tahoma"/>
              </a:rPr>
              <a:t>des</a:t>
            </a:r>
            <a:r>
              <a:rPr b="0" spc="9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spc="-65">
                <a:latin typeface="Tahoma"/>
                <a:ea typeface="Tahoma"/>
                <a:cs typeface="Tahoma"/>
                <a:sym typeface="Tahoma"/>
              </a:rPr>
              <a:t>données</a:t>
            </a:r>
          </a:p>
        </p:txBody>
      </p:sp>
      <p:sp>
        <p:nvSpPr>
          <p:cNvPr id="211" name="object 5"/>
          <p:cNvSpPr/>
          <p:nvPr/>
        </p:nvSpPr>
        <p:spPr>
          <a:xfrm>
            <a:off x="-1" y="3342918"/>
            <a:ext cx="1535978" cy="113081"/>
          </a:xfrm>
          <a:prstGeom prst="rect">
            <a:avLst/>
          </a:prstGeom>
          <a:solidFill>
            <a:srgbClr val="A30000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12" name="object 6"/>
          <p:cNvSpPr txBox="1"/>
          <p:nvPr/>
        </p:nvSpPr>
        <p:spPr>
          <a:xfrm>
            <a:off x="1575033" y="3344638"/>
            <a:ext cx="1504317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b="1" spc="-20" sz="6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ppaction://hlinksldjump" tgtFrame="" tooltip="" history="1" highlightClick="0" endSnd="0"/>
              </a:rPr>
              <a:t>Jerome,</a:t>
            </a:r>
            <a:r>
              <a:rPr spc="45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ppaction://hlinksldjump" tgtFrame="" tooltip="" history="1" highlightClick="0" endSnd="0"/>
              </a:rPr>
              <a:t> </a:t>
            </a:r>
            <a:r>
              <a:rPr spc="5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ppaction://hlinksldjump" tgtFrame="" tooltip="" history="1" highlightClick="0" endSnd="0"/>
              </a:rPr>
              <a:t>CHIRANE</a:t>
            </a:r>
            <a:r>
              <a:rPr spc="45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ppaction://hlinksldjump" tgtFrame="" tooltip="" history="1" highlightClick="0" endSnd="0"/>
              </a:rPr>
              <a:t>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ppaction://hlinksldjump" tgtFrame="" tooltip="" history="1" highlightClick="0" endSnd="0"/>
              </a:rPr>
              <a:t>Rania,</a:t>
            </a:r>
            <a:r>
              <a:rPr spc="45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ppaction://hlinksldjump" tgtFrame="" tooltip="" history="1" highlightClick="0" endSnd="0"/>
              </a:rPr>
              <a:t> </a:t>
            </a:r>
            <a:r>
              <a:rPr spc="5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ppaction://hlinksldjump" tgtFrame="" tooltip="" history="1" highlightClick="0" endSnd="0"/>
              </a:rPr>
              <a:t>GONZALEZ</a:t>
            </a:r>
            <a:r>
              <a:rPr spc="5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ppaction://hlinksldjump" tgtFrame="" tooltip="" history="1" highlightClick="0" endSnd="0"/>
              </a:rPr>
              <a:t> </a:t>
            </a:r>
            <a:r>
              <a:rPr spc="-25"/>
              <a:t>Em</a:t>
            </a:r>
          </a:p>
        </p:txBody>
      </p:sp>
      <p:sp>
        <p:nvSpPr>
          <p:cNvPr id="213" name="object 7"/>
          <p:cNvSpPr txBox="1"/>
          <p:nvPr/>
        </p:nvSpPr>
        <p:spPr>
          <a:xfrm>
            <a:off x="3078995" y="3344638"/>
            <a:ext cx="90551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b="1" spc="-25" sz="6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manuel,</a:t>
            </a:r>
            <a:r>
              <a:rPr spc="40"/>
              <a:t> </a:t>
            </a:r>
            <a:r>
              <a:rPr spc="30"/>
              <a:t>MARTIN</a:t>
            </a:r>
            <a:r>
              <a:rPr spc="40"/>
              <a:t> </a:t>
            </a:r>
            <a:r>
              <a:t>Samuel</a:t>
            </a:r>
          </a:p>
        </p:txBody>
      </p:sp>
      <p:grpSp>
        <p:nvGrpSpPr>
          <p:cNvPr id="216" name="object 8"/>
          <p:cNvGrpSpPr/>
          <p:nvPr/>
        </p:nvGrpSpPr>
        <p:grpSpPr>
          <a:xfrm>
            <a:off x="1535975" y="3342918"/>
            <a:ext cx="3071955" cy="113081"/>
            <a:chOff x="0" y="0"/>
            <a:chExt cx="3071953" cy="113080"/>
          </a:xfrm>
        </p:grpSpPr>
        <p:sp>
          <p:nvSpPr>
            <p:cNvPr id="214" name="object 9"/>
            <p:cNvSpPr/>
            <p:nvPr/>
          </p:nvSpPr>
          <p:spPr>
            <a:xfrm>
              <a:off x="0" y="0"/>
              <a:ext cx="1535978" cy="113081"/>
            </a:xfrm>
            <a:prstGeom prst="rect">
              <a:avLst/>
            </a:prstGeom>
            <a:solidFill>
              <a:srgbClr val="EBEBE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15" name="object 10"/>
            <p:cNvSpPr/>
            <p:nvPr/>
          </p:nvSpPr>
          <p:spPr>
            <a:xfrm>
              <a:off x="1535976" y="0"/>
              <a:ext cx="1535978" cy="113081"/>
            </a:xfrm>
            <a:prstGeom prst="rect">
              <a:avLst/>
            </a:prstGeom>
            <a:solidFill>
              <a:srgbClr val="D8D8D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217" name="object 11"/>
          <p:cNvSpPr txBox="1"/>
          <p:nvPr/>
        </p:nvSpPr>
        <p:spPr>
          <a:xfrm>
            <a:off x="-12700" y="3344638"/>
            <a:ext cx="3038475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b="1" spc="15" sz="6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MAKHLOUFI</a:t>
            </a:r>
            <a:r>
              <a:rPr spc="50"/>
              <a:t> </a:t>
            </a:r>
            <a:r>
              <a:rPr spc="-15"/>
              <a:t>Khalil,</a:t>
            </a:r>
            <a:r>
              <a:rPr spc="55"/>
              <a:t> </a:t>
            </a:r>
            <a:r>
              <a:t>VITOFFODJI</a:t>
            </a:r>
            <a:r>
              <a:rPr spc="55"/>
              <a:t> </a:t>
            </a:r>
            <a:r>
              <a:rPr spc="-20"/>
              <a:t>Adjimon</a:t>
            </a:r>
            <a:r>
              <a:rPr spc="220"/>
              <a:t> </a:t>
            </a:r>
            <a:r>
              <a:rPr spc="-5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ppaction://hlinksldjump" tgtFrame="" tooltip="" history="1" highlightClick="0" endSnd="0"/>
              </a:rPr>
              <a:t>Les</a:t>
            </a:r>
            <a:r>
              <a:rPr spc="55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ppaction://hlinksldjump" tgtFrame="" tooltip="" history="1" highlightClick="0" endSnd="0"/>
              </a:rPr>
              <a:t> </a:t>
            </a:r>
            <a:r>
              <a:rPr spc="-3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ppaction://hlinksldjump" tgtFrame="" tooltip="" history="1" highlightClick="0" endSnd="0"/>
              </a:rPr>
              <a:t>performances</a:t>
            </a:r>
            <a:r>
              <a:rPr spc="5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ppaction://hlinksldjump" tgtFrame="" tooltip="" history="1" highlightClick="0" endSnd="0"/>
              </a:rPr>
              <a:t> </a:t>
            </a:r>
            <a:r>
              <a:rPr spc="-45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ppaction://hlinksldjump" tgtFrame="" tooltip="" history="1" highlightClick="0" endSnd="0"/>
              </a:rPr>
              <a:t>dans</a:t>
            </a:r>
            <a:r>
              <a:rPr spc="55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ppaction://hlinksldjump" tgtFrame="" tooltip="" history="1" highlightClick="0" endSnd="0"/>
              </a:rPr>
              <a:t> </a:t>
            </a:r>
            <a:r>
              <a:rPr spc="-25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ppaction://hlinksldjump" tgtFrame="" tooltip="" history="1" highlightClick="0" endSnd="0"/>
              </a:rPr>
              <a:t>le</a:t>
            </a:r>
            <a:r>
              <a:rPr spc="55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ppaction://hlinksldjump" tgtFrame="" tooltip="" history="1" highlightClick="0" endSnd="0"/>
              </a:rPr>
              <a:t> </a:t>
            </a:r>
            <a:r>
              <a:rPr spc="-35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ppaction://hlinksldjump" tgtFrame="" tooltip="" history="1" highlightClick="0" endSnd="0"/>
              </a:rPr>
              <a:t>monde</a:t>
            </a:r>
            <a:r>
              <a:rPr spc="55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ppaction://hlinksldjump" tgtFrame="" tooltip="" history="1" highlightClick="0" endSnd="0"/>
              </a:rPr>
              <a:t> </a:t>
            </a:r>
            <a:r>
              <a:rPr spc="-35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ppaction://hlinksldjump" tgtFrame="" tooltip="" history="1" highlightClick="0" endSnd="0"/>
              </a:rPr>
              <a:t>du</a:t>
            </a:r>
            <a:r>
              <a:rPr spc="55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ppaction://hlinksldjump" tgtFrame="" tooltip="" history="1" highlightClick="0" endSnd="0"/>
              </a:rPr>
              <a:t> </a:t>
            </a:r>
            <a:r>
              <a:rPr spc="-5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ppaction://hlinksldjump" tgtFrame="" tooltip="" history="1" highlightClick="0" endSnd="0"/>
              </a:rPr>
              <a:t>foot</a:t>
            </a:r>
          </a:p>
        </p:txBody>
      </p:sp>
      <p:sp>
        <p:nvSpPr>
          <p:cNvPr id="218" name="object 12"/>
          <p:cNvSpPr txBox="1"/>
          <p:nvPr/>
        </p:nvSpPr>
        <p:spPr>
          <a:xfrm>
            <a:off x="3500170" y="3344638"/>
            <a:ext cx="443230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b="1" spc="25" sz="600">
                <a:solidFill>
                  <a:srgbClr val="7A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22/11/2023</a:t>
            </a:r>
          </a:p>
        </p:txBody>
      </p:sp>
      <p:sp>
        <p:nvSpPr>
          <p:cNvPr id="219" name="object 13"/>
          <p:cNvSpPr txBox="1"/>
          <p:nvPr>
            <p:ph type="sldNum" sz="quarter" idx="4294967295"/>
          </p:nvPr>
        </p:nvSpPr>
        <p:spPr>
          <a:xfrm>
            <a:off x="4263609" y="3335958"/>
            <a:ext cx="134288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indent="38100">
              <a:spcBef>
                <a:spcPts val="100"/>
              </a:spcBef>
              <a:defRPr spc="-5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14:switch dir="l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object 9"/>
          <p:cNvSpPr txBox="1"/>
          <p:nvPr/>
        </p:nvSpPr>
        <p:spPr>
          <a:xfrm>
            <a:off x="3078995" y="3344638"/>
            <a:ext cx="90551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b="1" spc="30" sz="6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MARTIN</a:t>
            </a:r>
            <a:r>
              <a:rPr spc="35"/>
              <a:t> </a:t>
            </a:r>
            <a:r>
              <a:rPr spc="-40"/>
              <a:t>Samuelmanuel,</a:t>
            </a:r>
          </a:p>
        </p:txBody>
      </p:sp>
      <p:sp>
        <p:nvSpPr>
          <p:cNvPr id="222" name="object 2"/>
          <p:cNvSpPr txBox="1"/>
          <p:nvPr/>
        </p:nvSpPr>
        <p:spPr>
          <a:xfrm>
            <a:off x="-1" y="144398"/>
            <a:ext cx="4608197" cy="197385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07950" algn="ctr">
              <a:spcBef>
                <a:spcPts val="500"/>
              </a:spcBef>
              <a:defRPr b="1" spc="-10" sz="14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Diagramme</a:t>
            </a:r>
            <a:r>
              <a:rPr spc="125"/>
              <a:t> </a:t>
            </a:r>
            <a:r>
              <a:rPr spc="-90"/>
              <a:t>des</a:t>
            </a:r>
            <a:r>
              <a:rPr spc="125"/>
              <a:t> </a:t>
            </a:r>
            <a:r>
              <a:rPr spc="-100"/>
              <a:t>cas</a:t>
            </a:r>
            <a:r>
              <a:rPr spc="125"/>
              <a:t> </a:t>
            </a:r>
            <a:r>
              <a:rPr spc="-30"/>
              <a:t>d’utilisations</a:t>
            </a:r>
          </a:p>
        </p:txBody>
      </p:sp>
      <p:grpSp>
        <p:nvGrpSpPr>
          <p:cNvPr id="227" name="object 3"/>
          <p:cNvGrpSpPr/>
          <p:nvPr/>
        </p:nvGrpSpPr>
        <p:grpSpPr>
          <a:xfrm>
            <a:off x="-1" y="762023"/>
            <a:ext cx="4607931" cy="2693976"/>
            <a:chOff x="0" y="0"/>
            <a:chExt cx="4607929" cy="2693974"/>
          </a:xfrm>
        </p:grpSpPr>
        <p:pic>
          <p:nvPicPr>
            <p:cNvPr id="223" name="object 4" descr="object 4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37654" y="0"/>
              <a:ext cx="4332778" cy="258770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24" name="object 5"/>
            <p:cNvSpPr/>
            <p:nvPr/>
          </p:nvSpPr>
          <p:spPr>
            <a:xfrm>
              <a:off x="0" y="2580894"/>
              <a:ext cx="1535977" cy="113081"/>
            </a:xfrm>
            <a:prstGeom prst="rect">
              <a:avLst/>
            </a:prstGeom>
            <a:solidFill>
              <a:srgbClr val="A3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25" name="object 6"/>
            <p:cNvSpPr/>
            <p:nvPr/>
          </p:nvSpPr>
          <p:spPr>
            <a:xfrm>
              <a:off x="1535976" y="2580894"/>
              <a:ext cx="1535978" cy="113081"/>
            </a:xfrm>
            <a:prstGeom prst="rect">
              <a:avLst/>
            </a:prstGeom>
            <a:solidFill>
              <a:srgbClr val="EBEBE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26" name="object 7"/>
            <p:cNvSpPr/>
            <p:nvPr/>
          </p:nvSpPr>
          <p:spPr>
            <a:xfrm>
              <a:off x="3071952" y="2580894"/>
              <a:ext cx="1535978" cy="113081"/>
            </a:xfrm>
            <a:prstGeom prst="rect">
              <a:avLst/>
            </a:prstGeom>
            <a:solidFill>
              <a:srgbClr val="D8D8D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228" name="object 10"/>
          <p:cNvSpPr txBox="1"/>
          <p:nvPr/>
        </p:nvSpPr>
        <p:spPr>
          <a:xfrm>
            <a:off x="740" y="3344638"/>
            <a:ext cx="3038476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b="1" spc="15" sz="6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MAKHLOUFI</a:t>
            </a:r>
            <a:r>
              <a:rPr spc="50"/>
              <a:t> </a:t>
            </a:r>
            <a:r>
              <a:rPr spc="-15"/>
              <a:t>Khalil,</a:t>
            </a:r>
            <a:r>
              <a:rPr spc="55"/>
              <a:t> </a:t>
            </a:r>
            <a:r>
              <a:t>VITOFFODJI</a:t>
            </a:r>
            <a:r>
              <a:rPr spc="55"/>
              <a:t> </a:t>
            </a:r>
            <a:r>
              <a:rPr spc="-20"/>
              <a:t>Adjimon</a:t>
            </a:r>
            <a:r>
              <a:rPr spc="220"/>
              <a:t> </a:t>
            </a:r>
            <a:r>
              <a:rPr spc="-5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ppaction://hlinksldjump" tgtFrame="" tooltip="" history="1" highlightClick="0" endSnd="0"/>
              </a:rPr>
              <a:t>Les</a:t>
            </a:r>
            <a:r>
              <a:rPr spc="55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ppaction://hlinksldjump" tgtFrame="" tooltip="" history="1" highlightClick="0" endSnd="0"/>
              </a:rPr>
              <a:t> </a:t>
            </a:r>
            <a:r>
              <a:rPr spc="-3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ppaction://hlinksldjump" tgtFrame="" tooltip="" history="1" highlightClick="0" endSnd="0"/>
              </a:rPr>
              <a:t>performances</a:t>
            </a:r>
            <a:r>
              <a:rPr spc="5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ppaction://hlinksldjump" tgtFrame="" tooltip="" history="1" highlightClick="0" endSnd="0"/>
              </a:rPr>
              <a:t> </a:t>
            </a:r>
            <a:r>
              <a:rPr spc="-45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ppaction://hlinksldjump" tgtFrame="" tooltip="" history="1" highlightClick="0" endSnd="0"/>
              </a:rPr>
              <a:t>dans</a:t>
            </a:r>
            <a:r>
              <a:rPr spc="55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ppaction://hlinksldjump" tgtFrame="" tooltip="" history="1" highlightClick="0" endSnd="0"/>
              </a:rPr>
              <a:t> </a:t>
            </a:r>
            <a:r>
              <a:rPr spc="-25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ppaction://hlinksldjump" tgtFrame="" tooltip="" history="1" highlightClick="0" endSnd="0"/>
              </a:rPr>
              <a:t>le</a:t>
            </a:r>
            <a:r>
              <a:rPr spc="55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ppaction://hlinksldjump" tgtFrame="" tooltip="" history="1" highlightClick="0" endSnd="0"/>
              </a:rPr>
              <a:t> </a:t>
            </a:r>
            <a:r>
              <a:rPr spc="-35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ppaction://hlinksldjump" tgtFrame="" tooltip="" history="1" highlightClick="0" endSnd="0"/>
              </a:rPr>
              <a:t>monde</a:t>
            </a:r>
            <a:r>
              <a:rPr spc="55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ppaction://hlinksldjump" tgtFrame="" tooltip="" history="1" highlightClick="0" endSnd="0"/>
              </a:rPr>
              <a:t> </a:t>
            </a:r>
            <a:r>
              <a:rPr spc="-35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ppaction://hlinksldjump" tgtFrame="" tooltip="" history="1" highlightClick="0" endSnd="0"/>
              </a:rPr>
              <a:t>du</a:t>
            </a:r>
            <a:r>
              <a:rPr spc="55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ppaction://hlinksldjump" tgtFrame="" tooltip="" history="1" highlightClick="0" endSnd="0"/>
              </a:rPr>
              <a:t> </a:t>
            </a:r>
            <a:r>
              <a:rPr spc="-5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ppaction://hlinksldjump" tgtFrame="" tooltip="" history="1" highlightClick="0" endSnd="0"/>
              </a:rPr>
              <a:t>foot</a:t>
            </a:r>
          </a:p>
        </p:txBody>
      </p:sp>
      <p:sp>
        <p:nvSpPr>
          <p:cNvPr id="229" name="object 11"/>
          <p:cNvSpPr txBox="1"/>
          <p:nvPr/>
        </p:nvSpPr>
        <p:spPr>
          <a:xfrm>
            <a:off x="3500170" y="3344638"/>
            <a:ext cx="443230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b="1" spc="25" sz="600">
                <a:solidFill>
                  <a:srgbClr val="7A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22/11/2023</a:t>
            </a:r>
          </a:p>
        </p:txBody>
      </p:sp>
      <p:sp>
        <p:nvSpPr>
          <p:cNvPr id="230" name="object 12"/>
          <p:cNvSpPr txBox="1"/>
          <p:nvPr>
            <p:ph type="sldNum" sz="quarter" idx="4294967295"/>
          </p:nvPr>
        </p:nvSpPr>
        <p:spPr>
          <a:xfrm>
            <a:off x="4268089" y="3344638"/>
            <a:ext cx="134289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indent="38100">
              <a:spcBef>
                <a:spcPts val="100"/>
              </a:spcBef>
              <a:defRPr spc="-5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14:switch dir="l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object 9"/>
          <p:cNvSpPr txBox="1"/>
          <p:nvPr/>
        </p:nvSpPr>
        <p:spPr>
          <a:xfrm>
            <a:off x="3078995" y="3344638"/>
            <a:ext cx="90551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b="1" spc="30" sz="6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MARTIN</a:t>
            </a:r>
            <a:r>
              <a:rPr spc="35"/>
              <a:t> </a:t>
            </a:r>
            <a:r>
              <a:rPr spc="-40"/>
              <a:t>Samuelmanuel,</a:t>
            </a:r>
          </a:p>
        </p:txBody>
      </p:sp>
      <p:sp>
        <p:nvSpPr>
          <p:cNvPr id="233" name="object 2"/>
          <p:cNvSpPr txBox="1"/>
          <p:nvPr>
            <p:ph type="title"/>
          </p:nvPr>
        </p:nvSpPr>
        <p:spPr>
          <a:xfrm>
            <a:off x="-1" y="144398"/>
            <a:ext cx="4608197" cy="345442"/>
          </a:xfrm>
          <a:prstGeom prst="rect">
            <a:avLst/>
          </a:prstGeom>
          <a:solidFill>
            <a:srgbClr val="F2F2F2"/>
          </a:solidFill>
        </p:spPr>
        <p:txBody>
          <a:bodyPr/>
          <a:lstStyle>
            <a:lvl1pPr indent="107950" algn="ctr">
              <a:spcBef>
                <a:spcPts val="500"/>
              </a:spcBef>
            </a:lvl1pPr>
          </a:lstStyle>
          <a:p>
            <a:pPr/>
            <a:r>
              <a:t>Maquettes</a:t>
            </a:r>
          </a:p>
        </p:txBody>
      </p:sp>
      <p:sp>
        <p:nvSpPr>
          <p:cNvPr id="234" name="object 3"/>
          <p:cNvSpPr txBox="1"/>
          <p:nvPr/>
        </p:nvSpPr>
        <p:spPr>
          <a:xfrm>
            <a:off x="143510" y="1246123"/>
            <a:ext cx="4321176" cy="9950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5080" indent="12700">
              <a:lnSpc>
                <a:spcPct val="102600"/>
              </a:lnSpc>
              <a:defRPr spc="-35" sz="1100">
                <a:latin typeface="Tahoma"/>
                <a:ea typeface="Tahoma"/>
                <a:cs typeface="Tahoma"/>
                <a:sym typeface="Tahoma"/>
              </a:defRPr>
            </a:pPr>
            <a:r>
              <a:t>Nous</a:t>
            </a:r>
            <a:r>
              <a:rPr spc="15"/>
              <a:t> </a:t>
            </a:r>
            <a:r>
              <a:rPr spc="-39"/>
              <a:t>allons</a:t>
            </a:r>
            <a:r>
              <a:rPr spc="25"/>
              <a:t> </a:t>
            </a:r>
            <a:r>
              <a:rPr spc="-30"/>
              <a:t>voir</a:t>
            </a:r>
            <a:r>
              <a:rPr spc="15"/>
              <a:t> </a:t>
            </a:r>
            <a:r>
              <a:rPr spc="-70"/>
              <a:t>une</a:t>
            </a:r>
            <a:r>
              <a:rPr spc="19"/>
              <a:t> </a:t>
            </a:r>
            <a:r>
              <a:rPr spc="-50"/>
              <a:t>représentation</a:t>
            </a:r>
            <a:r>
              <a:rPr spc="19"/>
              <a:t> </a:t>
            </a:r>
            <a:r>
              <a:rPr spc="-45"/>
              <a:t>visuelle</a:t>
            </a:r>
            <a:r>
              <a:rPr spc="19"/>
              <a:t> </a:t>
            </a:r>
            <a:r>
              <a:t>pour</a:t>
            </a:r>
            <a:r>
              <a:rPr spc="19"/>
              <a:t> </a:t>
            </a:r>
            <a:r>
              <a:rPr spc="-60"/>
              <a:t>donner</a:t>
            </a:r>
            <a:r>
              <a:rPr spc="15"/>
              <a:t> </a:t>
            </a:r>
            <a:r>
              <a:rPr spc="-70"/>
              <a:t>une</a:t>
            </a:r>
            <a:r>
              <a:rPr spc="19"/>
              <a:t> </a:t>
            </a:r>
            <a:r>
              <a:rPr spc="-60"/>
              <a:t>idée</a:t>
            </a:r>
            <a:r>
              <a:rPr spc="15"/>
              <a:t> </a:t>
            </a:r>
            <a:r>
              <a:rPr spc="-45"/>
              <a:t>concrète </a:t>
            </a:r>
            <a:r>
              <a:rPr spc="-324"/>
              <a:t> </a:t>
            </a:r>
            <a:r>
              <a:rPr spc="-75"/>
              <a:t>de</a:t>
            </a:r>
            <a:r>
              <a:rPr spc="15"/>
              <a:t> </a:t>
            </a:r>
            <a:r>
              <a:rPr spc="-60"/>
              <a:t>ce</a:t>
            </a:r>
            <a:r>
              <a:rPr spc="19"/>
              <a:t> </a:t>
            </a:r>
            <a:r>
              <a:rPr spc="-55"/>
              <a:t>à</a:t>
            </a:r>
            <a:r>
              <a:rPr spc="15"/>
              <a:t> </a:t>
            </a:r>
            <a:r>
              <a:rPr spc="-39"/>
              <a:t>quoi</a:t>
            </a:r>
            <a:r>
              <a:rPr spc="15"/>
              <a:t> </a:t>
            </a:r>
            <a:r>
              <a:rPr spc="-25"/>
              <a:t>pourrait</a:t>
            </a:r>
            <a:r>
              <a:rPr spc="15"/>
              <a:t> </a:t>
            </a:r>
            <a:r>
              <a:rPr spc="-65"/>
              <a:t>ressembler</a:t>
            </a:r>
            <a:r>
              <a:rPr spc="15"/>
              <a:t> </a:t>
            </a:r>
            <a:r>
              <a:rPr spc="-45"/>
              <a:t>notre</a:t>
            </a:r>
            <a:r>
              <a:rPr spc="19"/>
              <a:t> </a:t>
            </a:r>
            <a:r>
              <a:t>site.</a:t>
            </a:r>
          </a:p>
          <a:p>
            <a:pPr marR="304800" indent="12700" algn="ctr">
              <a:lnSpc>
                <a:spcPct val="102600"/>
              </a:lnSpc>
              <a:spcBef>
                <a:spcPts val="600"/>
              </a:spcBef>
              <a:defRPr spc="-30" sz="1100">
                <a:latin typeface="Tahoma"/>
                <a:ea typeface="Tahoma"/>
                <a:cs typeface="Tahoma"/>
                <a:sym typeface="Tahoma"/>
              </a:defRPr>
            </a:pPr>
            <a:r>
              <a:t>Lien</a:t>
            </a:r>
            <a:r>
              <a:rPr spc="9"/>
              <a:t> </a:t>
            </a:r>
            <a:r>
              <a:rPr spc="-90"/>
              <a:t>: </a:t>
            </a:r>
            <a:r>
              <a:rPr spc="-85"/>
              <a:t> </a:t>
            </a:r>
            <a:endParaRPr spc="-85"/>
          </a:p>
          <a:p>
            <a:pPr marR="304800" indent="12700">
              <a:lnSpc>
                <a:spcPct val="102600"/>
              </a:lnSpc>
              <a:spcBef>
                <a:spcPts val="600"/>
              </a:spcBef>
              <a:defRPr spc="-30" sz="1100">
                <a:latin typeface="Tahoma"/>
                <a:ea typeface="Tahoma"/>
                <a:cs typeface="Tahoma"/>
                <a:sym typeface="Tahoma"/>
              </a:defRPr>
            </a:pPr>
            <a:r>
              <a:rPr spc="-19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https://www.figma.com/file/ImgZR8tOh3xOZ4KduE3N9c/Untitled? </a:t>
            </a:r>
            <a:r>
              <a:rPr spc="-15"/>
              <a:t> </a:t>
            </a:r>
            <a:r>
              <a:rPr spc="-25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type=design&amp;node-id=0-1&amp;mode=design&amp;t=xKoyeVFhEyObjTPr-0</a:t>
            </a:r>
          </a:p>
        </p:txBody>
      </p:sp>
      <p:grpSp>
        <p:nvGrpSpPr>
          <p:cNvPr id="238" name="object 4"/>
          <p:cNvGrpSpPr/>
          <p:nvPr/>
        </p:nvGrpSpPr>
        <p:grpSpPr>
          <a:xfrm>
            <a:off x="-1" y="3342918"/>
            <a:ext cx="4607931" cy="113081"/>
            <a:chOff x="0" y="0"/>
            <a:chExt cx="4607929" cy="113080"/>
          </a:xfrm>
        </p:grpSpPr>
        <p:sp>
          <p:nvSpPr>
            <p:cNvPr id="235" name="object 5"/>
            <p:cNvSpPr/>
            <p:nvPr/>
          </p:nvSpPr>
          <p:spPr>
            <a:xfrm>
              <a:off x="0" y="0"/>
              <a:ext cx="1535977" cy="113081"/>
            </a:xfrm>
            <a:prstGeom prst="rect">
              <a:avLst/>
            </a:prstGeom>
            <a:solidFill>
              <a:srgbClr val="A3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36" name="object 6"/>
            <p:cNvSpPr/>
            <p:nvPr/>
          </p:nvSpPr>
          <p:spPr>
            <a:xfrm>
              <a:off x="1535976" y="0"/>
              <a:ext cx="1535978" cy="113081"/>
            </a:xfrm>
            <a:prstGeom prst="rect">
              <a:avLst/>
            </a:prstGeom>
            <a:solidFill>
              <a:srgbClr val="EBEBE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37" name="object 7"/>
            <p:cNvSpPr/>
            <p:nvPr/>
          </p:nvSpPr>
          <p:spPr>
            <a:xfrm>
              <a:off x="3071952" y="0"/>
              <a:ext cx="1535978" cy="113081"/>
            </a:xfrm>
            <a:prstGeom prst="rect">
              <a:avLst/>
            </a:prstGeom>
            <a:solidFill>
              <a:srgbClr val="D8D8D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239" name="object 10"/>
          <p:cNvSpPr txBox="1"/>
          <p:nvPr/>
        </p:nvSpPr>
        <p:spPr>
          <a:xfrm>
            <a:off x="-8220" y="3344638"/>
            <a:ext cx="3038476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b="1" spc="15" sz="6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MAKHLOUFI</a:t>
            </a:r>
            <a:r>
              <a:rPr spc="50"/>
              <a:t> </a:t>
            </a:r>
            <a:r>
              <a:rPr spc="-15"/>
              <a:t>Khalil,</a:t>
            </a:r>
            <a:r>
              <a:rPr spc="55"/>
              <a:t> </a:t>
            </a:r>
            <a:r>
              <a:t>VITOFFODJI</a:t>
            </a:r>
            <a:r>
              <a:rPr spc="55"/>
              <a:t> </a:t>
            </a:r>
            <a:r>
              <a:rPr spc="-20"/>
              <a:t>Adjimon</a:t>
            </a:r>
            <a:r>
              <a:rPr spc="220"/>
              <a:t> </a:t>
            </a:r>
            <a:r>
              <a:rPr spc="-5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ppaction://hlinksldjump" tgtFrame="" tooltip="" history="1" highlightClick="0" endSnd="0"/>
              </a:rPr>
              <a:t>Les</a:t>
            </a:r>
            <a:r>
              <a:rPr spc="55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ppaction://hlinksldjump" tgtFrame="" tooltip="" history="1" highlightClick="0" endSnd="0"/>
              </a:rPr>
              <a:t> </a:t>
            </a:r>
            <a:r>
              <a:rPr spc="-3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ppaction://hlinksldjump" tgtFrame="" tooltip="" history="1" highlightClick="0" endSnd="0"/>
              </a:rPr>
              <a:t>performances</a:t>
            </a:r>
            <a:r>
              <a:rPr spc="5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ppaction://hlinksldjump" tgtFrame="" tooltip="" history="1" highlightClick="0" endSnd="0"/>
              </a:rPr>
              <a:t> </a:t>
            </a:r>
            <a:r>
              <a:rPr spc="-45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ppaction://hlinksldjump" tgtFrame="" tooltip="" history="1" highlightClick="0" endSnd="0"/>
              </a:rPr>
              <a:t>dans</a:t>
            </a:r>
            <a:r>
              <a:rPr spc="55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ppaction://hlinksldjump" tgtFrame="" tooltip="" history="1" highlightClick="0" endSnd="0"/>
              </a:rPr>
              <a:t> </a:t>
            </a:r>
            <a:r>
              <a:rPr spc="-25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ppaction://hlinksldjump" tgtFrame="" tooltip="" history="1" highlightClick="0" endSnd="0"/>
              </a:rPr>
              <a:t>le</a:t>
            </a:r>
            <a:r>
              <a:rPr spc="55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ppaction://hlinksldjump" tgtFrame="" tooltip="" history="1" highlightClick="0" endSnd="0"/>
              </a:rPr>
              <a:t> </a:t>
            </a:r>
            <a:r>
              <a:rPr spc="-35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ppaction://hlinksldjump" tgtFrame="" tooltip="" history="1" highlightClick="0" endSnd="0"/>
              </a:rPr>
              <a:t>monde</a:t>
            </a:r>
            <a:r>
              <a:rPr spc="55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ppaction://hlinksldjump" tgtFrame="" tooltip="" history="1" highlightClick="0" endSnd="0"/>
              </a:rPr>
              <a:t> </a:t>
            </a:r>
            <a:r>
              <a:rPr spc="-35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ppaction://hlinksldjump" tgtFrame="" tooltip="" history="1" highlightClick="0" endSnd="0"/>
              </a:rPr>
              <a:t>du</a:t>
            </a:r>
            <a:r>
              <a:rPr spc="55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ppaction://hlinksldjump" tgtFrame="" tooltip="" history="1" highlightClick="0" endSnd="0"/>
              </a:rPr>
              <a:t> </a:t>
            </a:r>
            <a:r>
              <a:rPr spc="-5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ppaction://hlinksldjump" tgtFrame="" tooltip="" history="1" highlightClick="0" endSnd="0"/>
              </a:rPr>
              <a:t>foot</a:t>
            </a:r>
          </a:p>
        </p:txBody>
      </p:sp>
      <p:sp>
        <p:nvSpPr>
          <p:cNvPr id="240" name="object 11"/>
          <p:cNvSpPr txBox="1"/>
          <p:nvPr/>
        </p:nvSpPr>
        <p:spPr>
          <a:xfrm>
            <a:off x="3500170" y="3344638"/>
            <a:ext cx="443230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b="1" spc="25" sz="600">
                <a:solidFill>
                  <a:srgbClr val="7A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22/11/2023</a:t>
            </a:r>
          </a:p>
        </p:txBody>
      </p:sp>
      <p:sp>
        <p:nvSpPr>
          <p:cNvPr id="241" name="object 12"/>
          <p:cNvSpPr txBox="1"/>
          <p:nvPr>
            <p:ph type="sldNum" sz="quarter" idx="4294967295"/>
          </p:nvPr>
        </p:nvSpPr>
        <p:spPr>
          <a:xfrm>
            <a:off x="4263609" y="3344638"/>
            <a:ext cx="134288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indent="38100">
              <a:spcBef>
                <a:spcPts val="100"/>
              </a:spcBef>
              <a:defRPr spc="-5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14:switch dir="l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object 10"/>
          <p:cNvSpPr txBox="1"/>
          <p:nvPr/>
        </p:nvSpPr>
        <p:spPr>
          <a:xfrm>
            <a:off x="3078995" y="3344638"/>
            <a:ext cx="90551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b="1" spc="30" sz="6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MARTIN</a:t>
            </a:r>
            <a:r>
              <a:rPr spc="35"/>
              <a:t> </a:t>
            </a:r>
            <a:r>
              <a:rPr spc="-40"/>
              <a:t>Samuelmanuel,</a:t>
            </a:r>
          </a:p>
        </p:txBody>
      </p:sp>
      <p:sp>
        <p:nvSpPr>
          <p:cNvPr id="244" name="object 2"/>
          <p:cNvSpPr txBox="1"/>
          <p:nvPr>
            <p:ph type="title"/>
          </p:nvPr>
        </p:nvSpPr>
        <p:spPr>
          <a:xfrm>
            <a:off x="-1" y="144398"/>
            <a:ext cx="4608197" cy="345442"/>
          </a:xfrm>
          <a:prstGeom prst="rect">
            <a:avLst/>
          </a:prstGeom>
          <a:solidFill>
            <a:srgbClr val="F2F2F2"/>
          </a:solidFill>
        </p:spPr>
        <p:txBody>
          <a:bodyPr/>
          <a:lstStyle/>
          <a:p>
            <a:pPr indent="107950" algn="ctr">
              <a:spcBef>
                <a:spcPts val="500"/>
              </a:spcBef>
              <a:defRPr spc="-100"/>
            </a:pPr>
            <a:r>
              <a:t>Prochaine</a:t>
            </a:r>
            <a:r>
              <a:rPr spc="100"/>
              <a:t> </a:t>
            </a:r>
            <a:r>
              <a:t>tâche</a:t>
            </a:r>
            <a:r>
              <a:rPr spc="100"/>
              <a:t> </a:t>
            </a:r>
            <a:r>
              <a:t>prévue</a:t>
            </a:r>
          </a:p>
        </p:txBody>
      </p:sp>
      <p:pic>
        <p:nvPicPr>
          <p:cNvPr id="245" name="object 3" descr="object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8168" y="1810397"/>
            <a:ext cx="67311" cy="67311"/>
          </a:xfrm>
          <a:prstGeom prst="rect">
            <a:avLst/>
          </a:prstGeom>
          <a:ln w="12700">
            <a:miter lim="400000"/>
          </a:ln>
        </p:spPr>
      </p:pic>
      <p:sp>
        <p:nvSpPr>
          <p:cNvPr id="246" name="object 4"/>
          <p:cNvSpPr txBox="1"/>
          <p:nvPr/>
        </p:nvSpPr>
        <p:spPr>
          <a:xfrm>
            <a:off x="124954" y="1454466"/>
            <a:ext cx="330581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spc="-9" sz="1100">
                <a:latin typeface="Tahoma"/>
                <a:ea typeface="Tahoma"/>
                <a:cs typeface="Tahoma"/>
                <a:sym typeface="Tahoma"/>
              </a:defRPr>
            </a:pPr>
            <a:r>
              <a:t>Au</a:t>
            </a:r>
            <a:r>
              <a:rPr spc="15"/>
              <a:t> </a:t>
            </a:r>
            <a:r>
              <a:rPr spc="-60"/>
              <a:t>second</a:t>
            </a:r>
            <a:r>
              <a:rPr spc="19"/>
              <a:t> </a:t>
            </a:r>
            <a:r>
              <a:rPr spc="-60"/>
              <a:t>semestre,</a:t>
            </a:r>
            <a:r>
              <a:rPr spc="15"/>
              <a:t> </a:t>
            </a:r>
            <a:r>
              <a:rPr spc="-60"/>
              <a:t>nous</a:t>
            </a:r>
            <a:r>
              <a:rPr spc="15"/>
              <a:t> </a:t>
            </a:r>
            <a:r>
              <a:rPr spc="-60"/>
              <a:t>devrons</a:t>
            </a:r>
            <a:r>
              <a:rPr spc="19"/>
              <a:t> </a:t>
            </a:r>
            <a:r>
              <a:rPr spc="-45"/>
              <a:t>coder</a:t>
            </a:r>
            <a:r>
              <a:rPr spc="15"/>
              <a:t> </a:t>
            </a:r>
            <a:r>
              <a:rPr spc="-45"/>
              <a:t>notre</a:t>
            </a:r>
            <a:r>
              <a:rPr spc="19"/>
              <a:t> </a:t>
            </a:r>
            <a:r>
              <a:rPr spc="-35"/>
              <a:t>site</a:t>
            </a:r>
            <a:r>
              <a:rPr spc="15"/>
              <a:t> </a:t>
            </a:r>
            <a:r>
              <a:rPr spc="-85"/>
              <a:t>web</a:t>
            </a:r>
            <a:r>
              <a:rPr spc="15"/>
              <a:t> </a:t>
            </a:r>
            <a:r>
              <a:rPr spc="-90"/>
              <a:t>:</a:t>
            </a:r>
          </a:p>
          <a:p>
            <a:pPr indent="289559">
              <a:spcBef>
                <a:spcPts val="900"/>
              </a:spcBef>
              <a:defRPr spc="-35" sz="1100">
                <a:latin typeface="Tahoma"/>
                <a:ea typeface="Tahoma"/>
                <a:cs typeface="Tahoma"/>
                <a:sym typeface="Tahoma"/>
              </a:defRPr>
            </a:pPr>
            <a:r>
              <a:t>Programmation</a:t>
            </a:r>
            <a:r>
              <a:rPr spc="-4"/>
              <a:t> </a:t>
            </a:r>
            <a:r>
              <a:rPr spc="50"/>
              <a:t>HTML,</a:t>
            </a:r>
            <a:r>
              <a:rPr spc="0"/>
              <a:t> </a:t>
            </a:r>
            <a:r>
              <a:rPr spc="65"/>
              <a:t>PHP</a:t>
            </a:r>
          </a:p>
        </p:txBody>
      </p:sp>
      <p:grpSp>
        <p:nvGrpSpPr>
          <p:cNvPr id="250" name="object 5"/>
          <p:cNvGrpSpPr/>
          <p:nvPr/>
        </p:nvGrpSpPr>
        <p:grpSpPr>
          <a:xfrm>
            <a:off x="-1" y="3342918"/>
            <a:ext cx="4607931" cy="113081"/>
            <a:chOff x="0" y="0"/>
            <a:chExt cx="4607929" cy="113080"/>
          </a:xfrm>
        </p:grpSpPr>
        <p:sp>
          <p:nvSpPr>
            <p:cNvPr id="247" name="object 6"/>
            <p:cNvSpPr/>
            <p:nvPr/>
          </p:nvSpPr>
          <p:spPr>
            <a:xfrm>
              <a:off x="0" y="0"/>
              <a:ext cx="1535977" cy="113081"/>
            </a:xfrm>
            <a:prstGeom prst="rect">
              <a:avLst/>
            </a:prstGeom>
            <a:solidFill>
              <a:srgbClr val="A3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48" name="object 7"/>
            <p:cNvSpPr/>
            <p:nvPr/>
          </p:nvSpPr>
          <p:spPr>
            <a:xfrm>
              <a:off x="1535976" y="0"/>
              <a:ext cx="1535978" cy="113081"/>
            </a:xfrm>
            <a:prstGeom prst="rect">
              <a:avLst/>
            </a:prstGeom>
            <a:solidFill>
              <a:srgbClr val="EBEBE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49" name="object 8"/>
            <p:cNvSpPr/>
            <p:nvPr/>
          </p:nvSpPr>
          <p:spPr>
            <a:xfrm>
              <a:off x="3071952" y="0"/>
              <a:ext cx="1535978" cy="113081"/>
            </a:xfrm>
            <a:prstGeom prst="rect">
              <a:avLst/>
            </a:prstGeom>
            <a:solidFill>
              <a:srgbClr val="D8D8D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251" name="object 11"/>
          <p:cNvSpPr txBox="1"/>
          <p:nvPr/>
        </p:nvSpPr>
        <p:spPr>
          <a:xfrm>
            <a:off x="-8220" y="3344638"/>
            <a:ext cx="3038476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b="1" spc="15" sz="6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MAKHLOUFI</a:t>
            </a:r>
            <a:r>
              <a:rPr spc="50"/>
              <a:t> </a:t>
            </a:r>
            <a:r>
              <a:rPr spc="-15"/>
              <a:t>Khalil,</a:t>
            </a:r>
            <a:r>
              <a:rPr spc="55"/>
              <a:t> </a:t>
            </a:r>
            <a:r>
              <a:t>VITOFFODJI</a:t>
            </a:r>
            <a:r>
              <a:rPr spc="55"/>
              <a:t> </a:t>
            </a:r>
            <a:r>
              <a:rPr spc="-20"/>
              <a:t>Adjimon</a:t>
            </a:r>
            <a:r>
              <a:rPr spc="220"/>
              <a:t> </a:t>
            </a:r>
            <a:r>
              <a:rPr spc="-5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ppaction://hlinksldjump" tgtFrame="" tooltip="" history="1" highlightClick="0" endSnd="0"/>
              </a:rPr>
              <a:t>Les</a:t>
            </a:r>
            <a:r>
              <a:rPr spc="55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ppaction://hlinksldjump" tgtFrame="" tooltip="" history="1" highlightClick="0" endSnd="0"/>
              </a:rPr>
              <a:t> </a:t>
            </a:r>
            <a:r>
              <a:rPr spc="-3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ppaction://hlinksldjump" tgtFrame="" tooltip="" history="1" highlightClick="0" endSnd="0"/>
              </a:rPr>
              <a:t>performances</a:t>
            </a:r>
            <a:r>
              <a:rPr spc="5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ppaction://hlinksldjump" tgtFrame="" tooltip="" history="1" highlightClick="0" endSnd="0"/>
              </a:rPr>
              <a:t> </a:t>
            </a:r>
            <a:r>
              <a:rPr spc="-45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ppaction://hlinksldjump" tgtFrame="" tooltip="" history="1" highlightClick="0" endSnd="0"/>
              </a:rPr>
              <a:t>dans</a:t>
            </a:r>
            <a:r>
              <a:rPr spc="55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ppaction://hlinksldjump" tgtFrame="" tooltip="" history="1" highlightClick="0" endSnd="0"/>
              </a:rPr>
              <a:t> </a:t>
            </a:r>
            <a:r>
              <a:rPr spc="-25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ppaction://hlinksldjump" tgtFrame="" tooltip="" history="1" highlightClick="0" endSnd="0"/>
              </a:rPr>
              <a:t>le</a:t>
            </a:r>
            <a:r>
              <a:rPr spc="55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ppaction://hlinksldjump" tgtFrame="" tooltip="" history="1" highlightClick="0" endSnd="0"/>
              </a:rPr>
              <a:t> </a:t>
            </a:r>
            <a:r>
              <a:rPr spc="-35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ppaction://hlinksldjump" tgtFrame="" tooltip="" history="1" highlightClick="0" endSnd="0"/>
              </a:rPr>
              <a:t>monde</a:t>
            </a:r>
            <a:r>
              <a:rPr spc="55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ppaction://hlinksldjump" tgtFrame="" tooltip="" history="1" highlightClick="0" endSnd="0"/>
              </a:rPr>
              <a:t> </a:t>
            </a:r>
            <a:r>
              <a:rPr spc="-35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ppaction://hlinksldjump" tgtFrame="" tooltip="" history="1" highlightClick="0" endSnd="0"/>
              </a:rPr>
              <a:t>du</a:t>
            </a:r>
            <a:r>
              <a:rPr spc="55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ppaction://hlinksldjump" tgtFrame="" tooltip="" history="1" highlightClick="0" endSnd="0"/>
              </a:rPr>
              <a:t> </a:t>
            </a:r>
            <a:r>
              <a:rPr spc="-5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ppaction://hlinksldjump" tgtFrame="" tooltip="" history="1" highlightClick="0" endSnd="0"/>
              </a:rPr>
              <a:t>foot</a:t>
            </a:r>
          </a:p>
        </p:txBody>
      </p:sp>
      <p:sp>
        <p:nvSpPr>
          <p:cNvPr id="252" name="object 12"/>
          <p:cNvSpPr txBox="1"/>
          <p:nvPr/>
        </p:nvSpPr>
        <p:spPr>
          <a:xfrm>
            <a:off x="3500170" y="3344638"/>
            <a:ext cx="443230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b="1" spc="25" sz="600">
                <a:solidFill>
                  <a:srgbClr val="7A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22/11/2023</a:t>
            </a:r>
          </a:p>
        </p:txBody>
      </p:sp>
      <p:sp>
        <p:nvSpPr>
          <p:cNvPr id="253" name="object 13"/>
          <p:cNvSpPr txBox="1"/>
          <p:nvPr>
            <p:ph type="sldNum" sz="quarter" idx="4294967295"/>
          </p:nvPr>
        </p:nvSpPr>
        <p:spPr>
          <a:xfrm>
            <a:off x="4277049" y="3344638"/>
            <a:ext cx="134289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indent="38100">
              <a:spcBef>
                <a:spcPts val="100"/>
              </a:spcBef>
              <a:defRPr spc="-5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14:switch dir="l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object 11"/>
          <p:cNvSpPr txBox="1"/>
          <p:nvPr/>
        </p:nvSpPr>
        <p:spPr>
          <a:xfrm>
            <a:off x="3078995" y="3344638"/>
            <a:ext cx="90551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b="1" spc="30" sz="6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MARTIN</a:t>
            </a:r>
            <a:r>
              <a:rPr spc="35"/>
              <a:t> </a:t>
            </a:r>
            <a:r>
              <a:rPr spc="-40"/>
              <a:t>Samuelmanuel,</a:t>
            </a:r>
          </a:p>
        </p:txBody>
      </p:sp>
      <p:sp>
        <p:nvSpPr>
          <p:cNvPr id="256" name="object 2"/>
          <p:cNvSpPr txBox="1"/>
          <p:nvPr/>
        </p:nvSpPr>
        <p:spPr>
          <a:xfrm>
            <a:off x="-1" y="144398"/>
            <a:ext cx="4608197" cy="197385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07950" algn="ctr">
              <a:spcBef>
                <a:spcPts val="500"/>
              </a:spcBef>
              <a:defRPr b="1" spc="-30" sz="14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Prochaine</a:t>
            </a:r>
            <a:r>
              <a:rPr spc="110"/>
              <a:t> </a:t>
            </a:r>
            <a:r>
              <a:rPr spc="-20"/>
              <a:t>tâche</a:t>
            </a:r>
            <a:r>
              <a:rPr spc="114"/>
              <a:t> </a:t>
            </a:r>
            <a:r>
              <a:rPr spc="-55"/>
              <a:t>prévue</a:t>
            </a:r>
          </a:p>
        </p:txBody>
      </p:sp>
      <p:pic>
        <p:nvPicPr>
          <p:cNvPr id="257" name="object 3" descr="object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8168" y="1741563"/>
            <a:ext cx="67311" cy="67311"/>
          </a:xfrm>
          <a:prstGeom prst="rect">
            <a:avLst/>
          </a:prstGeom>
          <a:ln w="12700">
            <a:miter lim="400000"/>
          </a:ln>
        </p:spPr>
      </p:pic>
      <p:pic>
        <p:nvPicPr>
          <p:cNvPr id="258" name="object 4" descr="object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8168" y="1913635"/>
            <a:ext cx="67311" cy="67310"/>
          </a:xfrm>
          <a:prstGeom prst="rect">
            <a:avLst/>
          </a:prstGeom>
          <a:ln w="12700">
            <a:miter lim="400000"/>
          </a:ln>
        </p:spPr>
      </p:pic>
      <p:sp>
        <p:nvSpPr>
          <p:cNvPr id="259" name="object 5"/>
          <p:cNvSpPr txBox="1"/>
          <p:nvPr/>
        </p:nvSpPr>
        <p:spPr>
          <a:xfrm>
            <a:off x="129435" y="1403350"/>
            <a:ext cx="3755472" cy="647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spc="-10" sz="1200">
                <a:latin typeface="Tahoma"/>
                <a:ea typeface="Tahoma"/>
                <a:cs typeface="Tahoma"/>
                <a:sym typeface="Tahoma"/>
              </a:defRPr>
            </a:pPr>
            <a:r>
              <a:t>Au</a:t>
            </a:r>
            <a:r>
              <a:rPr spc="16"/>
              <a:t> </a:t>
            </a:r>
            <a:r>
              <a:rPr spc="-65"/>
              <a:t>second</a:t>
            </a:r>
            <a:r>
              <a:rPr spc="21"/>
              <a:t> </a:t>
            </a:r>
            <a:r>
              <a:rPr spc="-65"/>
              <a:t>semestre,</a:t>
            </a:r>
            <a:r>
              <a:rPr spc="16"/>
              <a:t> </a:t>
            </a:r>
            <a:r>
              <a:rPr spc="-65"/>
              <a:t>nous</a:t>
            </a:r>
            <a:r>
              <a:rPr spc="16"/>
              <a:t> </a:t>
            </a:r>
            <a:r>
              <a:rPr spc="-65"/>
              <a:t>devrons</a:t>
            </a:r>
            <a:r>
              <a:rPr spc="21"/>
              <a:t> </a:t>
            </a:r>
            <a:r>
              <a:rPr spc="-49"/>
              <a:t>coder</a:t>
            </a:r>
            <a:r>
              <a:rPr spc="16"/>
              <a:t> </a:t>
            </a:r>
            <a:r>
              <a:rPr spc="-49"/>
              <a:t>notre</a:t>
            </a:r>
            <a:r>
              <a:rPr spc="21"/>
              <a:t> </a:t>
            </a:r>
            <a:r>
              <a:rPr spc="-38"/>
              <a:t>site</a:t>
            </a:r>
            <a:r>
              <a:rPr spc="16"/>
              <a:t> </a:t>
            </a:r>
            <a:r>
              <a:rPr spc="-92"/>
              <a:t>web</a:t>
            </a:r>
            <a:r>
              <a:rPr spc="16"/>
              <a:t> </a:t>
            </a:r>
            <a:r>
              <a:rPr spc="-98"/>
              <a:t>:</a:t>
            </a:r>
          </a:p>
          <a:p>
            <a:pPr indent="289559">
              <a:spcBef>
                <a:spcPts val="900"/>
              </a:spcBef>
              <a:defRPr spc="-38" sz="1200">
                <a:latin typeface="Tahoma"/>
                <a:ea typeface="Tahoma"/>
                <a:cs typeface="Tahoma"/>
                <a:sym typeface="Tahoma"/>
              </a:defRPr>
            </a:pPr>
            <a:r>
              <a:t>Programmation</a:t>
            </a:r>
            <a:r>
              <a:rPr spc="-5"/>
              <a:t> </a:t>
            </a:r>
            <a:r>
              <a:rPr spc="54"/>
              <a:t>HTML,</a:t>
            </a:r>
            <a:r>
              <a:rPr spc="0"/>
              <a:t> </a:t>
            </a:r>
            <a:r>
              <a:rPr spc="70"/>
              <a:t>PHP</a:t>
            </a:r>
          </a:p>
          <a:p>
            <a:pPr indent="289559">
              <a:defRPr spc="-43" sz="1200">
                <a:latin typeface="Tahoma"/>
                <a:ea typeface="Tahoma"/>
                <a:cs typeface="Tahoma"/>
                <a:sym typeface="Tahoma"/>
              </a:defRPr>
            </a:pPr>
            <a:r>
              <a:t>Importation</a:t>
            </a:r>
            <a:r>
              <a:rPr spc="16"/>
              <a:t> </a:t>
            </a:r>
            <a:r>
              <a:rPr spc="-81"/>
              <a:t>des</a:t>
            </a:r>
            <a:r>
              <a:rPr spc="21"/>
              <a:t> </a:t>
            </a:r>
            <a:r>
              <a:rPr spc="-76"/>
              <a:t>données,</a:t>
            </a:r>
            <a:r>
              <a:rPr spc="21"/>
              <a:t> </a:t>
            </a:r>
            <a:r>
              <a:rPr spc="-38"/>
              <a:t>création</a:t>
            </a:r>
            <a:r>
              <a:rPr spc="27"/>
              <a:t> </a:t>
            </a:r>
            <a:r>
              <a:rPr spc="-81"/>
              <a:t>de</a:t>
            </a:r>
            <a:r>
              <a:rPr spc="16"/>
              <a:t> </a:t>
            </a:r>
            <a:r>
              <a:rPr spc="-49"/>
              <a:t>contenu</a:t>
            </a:r>
          </a:p>
        </p:txBody>
      </p:sp>
      <p:grpSp>
        <p:nvGrpSpPr>
          <p:cNvPr id="263" name="object 6"/>
          <p:cNvGrpSpPr/>
          <p:nvPr/>
        </p:nvGrpSpPr>
        <p:grpSpPr>
          <a:xfrm>
            <a:off x="-1" y="3342918"/>
            <a:ext cx="4607931" cy="113081"/>
            <a:chOff x="0" y="0"/>
            <a:chExt cx="4607929" cy="113080"/>
          </a:xfrm>
        </p:grpSpPr>
        <p:sp>
          <p:nvSpPr>
            <p:cNvPr id="260" name="object 7"/>
            <p:cNvSpPr/>
            <p:nvPr/>
          </p:nvSpPr>
          <p:spPr>
            <a:xfrm>
              <a:off x="0" y="0"/>
              <a:ext cx="1535977" cy="113081"/>
            </a:xfrm>
            <a:prstGeom prst="rect">
              <a:avLst/>
            </a:prstGeom>
            <a:solidFill>
              <a:srgbClr val="A3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61" name="object 8"/>
            <p:cNvSpPr/>
            <p:nvPr/>
          </p:nvSpPr>
          <p:spPr>
            <a:xfrm>
              <a:off x="1535976" y="0"/>
              <a:ext cx="1535978" cy="113081"/>
            </a:xfrm>
            <a:prstGeom prst="rect">
              <a:avLst/>
            </a:prstGeom>
            <a:solidFill>
              <a:srgbClr val="EBEBE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62" name="object 9"/>
            <p:cNvSpPr/>
            <p:nvPr/>
          </p:nvSpPr>
          <p:spPr>
            <a:xfrm>
              <a:off x="3071952" y="0"/>
              <a:ext cx="1535978" cy="113081"/>
            </a:xfrm>
            <a:prstGeom prst="rect">
              <a:avLst/>
            </a:prstGeom>
            <a:solidFill>
              <a:srgbClr val="D8D8D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264" name="object 12"/>
          <p:cNvSpPr txBox="1"/>
          <p:nvPr/>
        </p:nvSpPr>
        <p:spPr>
          <a:xfrm>
            <a:off x="-12700" y="3344638"/>
            <a:ext cx="3038475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b="1" spc="15" sz="6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MAKHLOUFI</a:t>
            </a:r>
            <a:r>
              <a:rPr spc="50"/>
              <a:t> </a:t>
            </a:r>
            <a:r>
              <a:rPr spc="-15"/>
              <a:t>Khalil,</a:t>
            </a:r>
            <a:r>
              <a:rPr spc="55"/>
              <a:t> </a:t>
            </a:r>
            <a:r>
              <a:t>VITOFFODJI</a:t>
            </a:r>
            <a:r>
              <a:rPr spc="55"/>
              <a:t> </a:t>
            </a:r>
            <a:r>
              <a:rPr spc="-20"/>
              <a:t>Adjimon</a:t>
            </a:r>
            <a:r>
              <a:rPr spc="220"/>
              <a:t> </a:t>
            </a:r>
            <a:r>
              <a:rPr spc="-5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ppaction://hlinksldjump" tgtFrame="" tooltip="" history="1" highlightClick="0" endSnd="0"/>
              </a:rPr>
              <a:t>Les</a:t>
            </a:r>
            <a:r>
              <a:rPr spc="55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ppaction://hlinksldjump" tgtFrame="" tooltip="" history="1" highlightClick="0" endSnd="0"/>
              </a:rPr>
              <a:t> </a:t>
            </a:r>
            <a:r>
              <a:rPr spc="-3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ppaction://hlinksldjump" tgtFrame="" tooltip="" history="1" highlightClick="0" endSnd="0"/>
              </a:rPr>
              <a:t>performances</a:t>
            </a:r>
            <a:r>
              <a:rPr spc="5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ppaction://hlinksldjump" tgtFrame="" tooltip="" history="1" highlightClick="0" endSnd="0"/>
              </a:rPr>
              <a:t> </a:t>
            </a:r>
            <a:r>
              <a:rPr spc="-45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ppaction://hlinksldjump" tgtFrame="" tooltip="" history="1" highlightClick="0" endSnd="0"/>
              </a:rPr>
              <a:t>dans</a:t>
            </a:r>
            <a:r>
              <a:rPr spc="55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ppaction://hlinksldjump" tgtFrame="" tooltip="" history="1" highlightClick="0" endSnd="0"/>
              </a:rPr>
              <a:t> </a:t>
            </a:r>
            <a:r>
              <a:rPr spc="-25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ppaction://hlinksldjump" tgtFrame="" tooltip="" history="1" highlightClick="0" endSnd="0"/>
              </a:rPr>
              <a:t>le</a:t>
            </a:r>
            <a:r>
              <a:rPr spc="55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ppaction://hlinksldjump" tgtFrame="" tooltip="" history="1" highlightClick="0" endSnd="0"/>
              </a:rPr>
              <a:t> </a:t>
            </a:r>
            <a:r>
              <a:rPr spc="-35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ppaction://hlinksldjump" tgtFrame="" tooltip="" history="1" highlightClick="0" endSnd="0"/>
              </a:rPr>
              <a:t>monde</a:t>
            </a:r>
            <a:r>
              <a:rPr spc="55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ppaction://hlinksldjump" tgtFrame="" tooltip="" history="1" highlightClick="0" endSnd="0"/>
              </a:rPr>
              <a:t> </a:t>
            </a:r>
            <a:r>
              <a:rPr spc="-35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ppaction://hlinksldjump" tgtFrame="" tooltip="" history="1" highlightClick="0" endSnd="0"/>
              </a:rPr>
              <a:t>du</a:t>
            </a:r>
            <a:r>
              <a:rPr spc="55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ppaction://hlinksldjump" tgtFrame="" tooltip="" history="1" highlightClick="0" endSnd="0"/>
              </a:rPr>
              <a:t> </a:t>
            </a:r>
            <a:r>
              <a:rPr spc="-5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ppaction://hlinksldjump" tgtFrame="" tooltip="" history="1" highlightClick="0" endSnd="0"/>
              </a:rPr>
              <a:t>foot</a:t>
            </a:r>
          </a:p>
        </p:txBody>
      </p:sp>
      <p:sp>
        <p:nvSpPr>
          <p:cNvPr id="265" name="object 13"/>
          <p:cNvSpPr txBox="1"/>
          <p:nvPr/>
        </p:nvSpPr>
        <p:spPr>
          <a:xfrm>
            <a:off x="3423077" y="3344638"/>
            <a:ext cx="443230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b="1" spc="25" sz="600">
                <a:solidFill>
                  <a:srgbClr val="7A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22/11/2023</a:t>
            </a:r>
          </a:p>
        </p:txBody>
      </p:sp>
      <p:sp>
        <p:nvSpPr>
          <p:cNvPr id="266" name="object 14"/>
          <p:cNvSpPr txBox="1"/>
          <p:nvPr>
            <p:ph type="sldNum" sz="quarter" idx="4294967295"/>
          </p:nvPr>
        </p:nvSpPr>
        <p:spPr>
          <a:xfrm>
            <a:off x="4263609" y="3344638"/>
            <a:ext cx="134288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indent="38100">
              <a:spcBef>
                <a:spcPts val="100"/>
              </a:spcBef>
              <a:defRPr spc="-5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500">
        <p:fade/>
      </p:transition>
    </mc:Choice>
    <mc:Fallback>
      <p:transition spd="fast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object 12"/>
          <p:cNvSpPr txBox="1"/>
          <p:nvPr/>
        </p:nvSpPr>
        <p:spPr>
          <a:xfrm>
            <a:off x="3078995" y="3344638"/>
            <a:ext cx="90551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b="1" spc="30" sz="6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MARTIN</a:t>
            </a:r>
            <a:r>
              <a:rPr spc="35"/>
              <a:t> </a:t>
            </a:r>
            <a:r>
              <a:rPr spc="-40"/>
              <a:t>Samuelmanuel,</a:t>
            </a:r>
          </a:p>
        </p:txBody>
      </p:sp>
      <p:sp>
        <p:nvSpPr>
          <p:cNvPr id="269" name="object 2"/>
          <p:cNvSpPr txBox="1"/>
          <p:nvPr/>
        </p:nvSpPr>
        <p:spPr>
          <a:xfrm>
            <a:off x="-1" y="144398"/>
            <a:ext cx="4608197" cy="197385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07950">
              <a:spcBef>
                <a:spcPts val="500"/>
              </a:spcBef>
              <a:defRPr b="1" spc="-30" sz="14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                     Prochaine</a:t>
            </a:r>
            <a:r>
              <a:rPr spc="100"/>
              <a:t> </a:t>
            </a:r>
            <a:r>
              <a:rPr spc="-20"/>
              <a:t>tâche</a:t>
            </a:r>
            <a:r>
              <a:rPr spc="104"/>
              <a:t> </a:t>
            </a:r>
            <a:r>
              <a:rPr spc="-55"/>
              <a:t>prévue</a:t>
            </a:r>
          </a:p>
        </p:txBody>
      </p:sp>
      <p:pic>
        <p:nvPicPr>
          <p:cNvPr id="270" name="object 3" descr="object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8168" y="1672728"/>
            <a:ext cx="67311" cy="67311"/>
          </a:xfrm>
          <a:prstGeom prst="rect">
            <a:avLst/>
          </a:prstGeom>
          <a:ln w="12700">
            <a:miter lim="400000"/>
          </a:ln>
        </p:spPr>
      </p:pic>
      <p:pic>
        <p:nvPicPr>
          <p:cNvPr id="271" name="object 4" descr="object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8168" y="1844801"/>
            <a:ext cx="67311" cy="67310"/>
          </a:xfrm>
          <a:prstGeom prst="rect">
            <a:avLst/>
          </a:prstGeom>
          <a:ln w="12700">
            <a:miter lim="400000"/>
          </a:ln>
        </p:spPr>
      </p:pic>
      <p:pic>
        <p:nvPicPr>
          <p:cNvPr id="272" name="object 5" descr="object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8168" y="2016886"/>
            <a:ext cx="67311" cy="67310"/>
          </a:xfrm>
          <a:prstGeom prst="rect">
            <a:avLst/>
          </a:prstGeom>
          <a:ln w="12700">
            <a:miter lim="400000"/>
          </a:ln>
        </p:spPr>
      </p:pic>
      <p:sp>
        <p:nvSpPr>
          <p:cNvPr id="273" name="object 6"/>
          <p:cNvSpPr txBox="1"/>
          <p:nvPr/>
        </p:nvSpPr>
        <p:spPr>
          <a:xfrm>
            <a:off x="156316" y="1291487"/>
            <a:ext cx="3305810" cy="8297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spc="-9" sz="1100">
                <a:latin typeface="Tahoma"/>
                <a:ea typeface="Tahoma"/>
                <a:cs typeface="Tahoma"/>
                <a:sym typeface="Tahoma"/>
              </a:defRPr>
            </a:pPr>
            <a:r>
              <a:t>Au</a:t>
            </a:r>
            <a:r>
              <a:rPr spc="15"/>
              <a:t> </a:t>
            </a:r>
            <a:r>
              <a:rPr spc="-60"/>
              <a:t>second</a:t>
            </a:r>
            <a:r>
              <a:rPr spc="19"/>
              <a:t> </a:t>
            </a:r>
            <a:r>
              <a:rPr spc="-60"/>
              <a:t>semestre,</a:t>
            </a:r>
            <a:r>
              <a:rPr spc="15"/>
              <a:t> </a:t>
            </a:r>
            <a:r>
              <a:rPr spc="-60"/>
              <a:t>nous</a:t>
            </a:r>
            <a:r>
              <a:rPr spc="15"/>
              <a:t> </a:t>
            </a:r>
            <a:r>
              <a:rPr spc="-60"/>
              <a:t>devrons</a:t>
            </a:r>
            <a:r>
              <a:rPr spc="19"/>
              <a:t> </a:t>
            </a:r>
            <a:r>
              <a:rPr spc="-45"/>
              <a:t>coder</a:t>
            </a:r>
            <a:r>
              <a:rPr spc="15"/>
              <a:t> </a:t>
            </a:r>
            <a:r>
              <a:rPr spc="-45"/>
              <a:t>notre</a:t>
            </a:r>
            <a:r>
              <a:rPr spc="19"/>
              <a:t> </a:t>
            </a:r>
            <a:r>
              <a:rPr spc="-35"/>
              <a:t>site</a:t>
            </a:r>
            <a:r>
              <a:rPr spc="15"/>
              <a:t> </a:t>
            </a:r>
            <a:r>
              <a:rPr spc="-85"/>
              <a:t>web</a:t>
            </a:r>
            <a:r>
              <a:rPr spc="15"/>
              <a:t> </a:t>
            </a:r>
            <a:r>
              <a:rPr spc="-90"/>
              <a:t>:</a:t>
            </a:r>
            <a:endParaRPr spc="-90"/>
          </a:p>
          <a:p>
            <a:pPr indent="12700">
              <a:defRPr spc="-9" sz="1100">
                <a:latin typeface="Tahoma"/>
                <a:ea typeface="Tahoma"/>
                <a:cs typeface="Tahoma"/>
                <a:sym typeface="Tahoma"/>
              </a:defRPr>
            </a:pPr>
            <a:endParaRPr spc="-90"/>
          </a:p>
          <a:p>
            <a:pPr indent="12700">
              <a:defRPr spc="-9" sz="1100">
                <a:latin typeface="Tahoma"/>
                <a:ea typeface="Tahoma"/>
                <a:cs typeface="Tahoma"/>
                <a:sym typeface="Tahoma"/>
              </a:defRPr>
            </a:pPr>
            <a:r>
              <a:rPr spc="-90"/>
              <a:t>         </a:t>
            </a:r>
            <a:r>
              <a:t>Programmation</a:t>
            </a:r>
            <a:r>
              <a:rPr spc="-4"/>
              <a:t> </a:t>
            </a:r>
            <a:r>
              <a:rPr spc="50"/>
              <a:t>HTML,</a:t>
            </a:r>
            <a:r>
              <a:rPr spc="0"/>
              <a:t> </a:t>
            </a:r>
            <a:r>
              <a:rPr spc="65"/>
              <a:t>PHP</a:t>
            </a:r>
          </a:p>
          <a:p>
            <a:pPr marR="362584" indent="289559">
              <a:lnSpc>
                <a:spcPct val="102600"/>
              </a:lnSpc>
              <a:defRPr spc="-39" sz="1100">
                <a:latin typeface="Tahoma"/>
                <a:ea typeface="Tahoma"/>
                <a:cs typeface="Tahoma"/>
                <a:sym typeface="Tahoma"/>
              </a:defRPr>
            </a:pPr>
            <a:r>
              <a:t>Importation</a:t>
            </a:r>
            <a:r>
              <a:rPr spc="15"/>
              <a:t> </a:t>
            </a:r>
            <a:r>
              <a:rPr spc="-75"/>
              <a:t>des</a:t>
            </a:r>
            <a:r>
              <a:rPr spc="19"/>
              <a:t> </a:t>
            </a:r>
            <a:r>
              <a:rPr spc="-70"/>
              <a:t>données,</a:t>
            </a:r>
            <a:r>
              <a:rPr spc="25"/>
              <a:t> </a:t>
            </a:r>
            <a:r>
              <a:rPr spc="-35"/>
              <a:t>création</a:t>
            </a:r>
            <a:r>
              <a:rPr spc="19"/>
              <a:t> </a:t>
            </a:r>
            <a:r>
              <a:rPr spc="-75"/>
              <a:t>de</a:t>
            </a:r>
            <a:r>
              <a:rPr spc="15"/>
              <a:t> </a:t>
            </a:r>
            <a:r>
              <a:rPr spc="-45"/>
              <a:t>contenu </a:t>
            </a:r>
            <a:r>
              <a:rPr spc="-324"/>
              <a:t> </a:t>
            </a:r>
            <a:r>
              <a:rPr spc="-35"/>
              <a:t>Test</a:t>
            </a:r>
            <a:r>
              <a:rPr spc="15"/>
              <a:t> </a:t>
            </a:r>
            <a:r>
              <a:rPr spc="-35"/>
              <a:t>et</a:t>
            </a:r>
            <a:r>
              <a:rPr spc="15"/>
              <a:t> </a:t>
            </a:r>
            <a:r>
              <a:rPr spc="-60"/>
              <a:t>débogages,</a:t>
            </a:r>
            <a:r>
              <a:rPr spc="15"/>
              <a:t> </a:t>
            </a:r>
            <a:r>
              <a:rPr spc="-50"/>
              <a:t>lancement</a:t>
            </a:r>
            <a:r>
              <a:rPr spc="15"/>
              <a:t> </a:t>
            </a:r>
            <a:r>
              <a:rPr spc="-50"/>
              <a:t>du</a:t>
            </a:r>
            <a:r>
              <a:rPr spc="15"/>
              <a:t> </a:t>
            </a:r>
            <a:r>
              <a:rPr spc="-35"/>
              <a:t>site</a:t>
            </a:r>
          </a:p>
        </p:txBody>
      </p:sp>
      <p:grpSp>
        <p:nvGrpSpPr>
          <p:cNvPr id="277" name="object 7"/>
          <p:cNvGrpSpPr/>
          <p:nvPr/>
        </p:nvGrpSpPr>
        <p:grpSpPr>
          <a:xfrm>
            <a:off x="-209672" y="3341301"/>
            <a:ext cx="5027540" cy="123378"/>
            <a:chOff x="0" y="0"/>
            <a:chExt cx="5027539" cy="123377"/>
          </a:xfrm>
        </p:grpSpPr>
        <p:sp>
          <p:nvSpPr>
            <p:cNvPr id="274" name="object 8"/>
            <p:cNvSpPr/>
            <p:nvPr/>
          </p:nvSpPr>
          <p:spPr>
            <a:xfrm>
              <a:off x="0" y="0"/>
              <a:ext cx="1675846" cy="123378"/>
            </a:xfrm>
            <a:prstGeom prst="rect">
              <a:avLst/>
            </a:prstGeom>
            <a:solidFill>
              <a:srgbClr val="A3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75" name="object 9"/>
            <p:cNvSpPr/>
            <p:nvPr/>
          </p:nvSpPr>
          <p:spPr>
            <a:xfrm>
              <a:off x="1675845" y="0"/>
              <a:ext cx="1675848" cy="123378"/>
            </a:xfrm>
            <a:prstGeom prst="rect">
              <a:avLst/>
            </a:prstGeom>
            <a:solidFill>
              <a:srgbClr val="EBEBE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76" name="object 10"/>
            <p:cNvSpPr/>
            <p:nvPr/>
          </p:nvSpPr>
          <p:spPr>
            <a:xfrm>
              <a:off x="3351691" y="0"/>
              <a:ext cx="1675849" cy="123378"/>
            </a:xfrm>
            <a:prstGeom prst="rect">
              <a:avLst/>
            </a:prstGeom>
            <a:solidFill>
              <a:srgbClr val="D8D8D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278" name="object 11"/>
          <p:cNvSpPr txBox="1"/>
          <p:nvPr/>
        </p:nvSpPr>
        <p:spPr>
          <a:xfrm>
            <a:off x="1575033" y="3344638"/>
            <a:ext cx="1504317" cy="12700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spAutoFit/>
          </a:bodyPr>
          <a:lstStyle/>
          <a:p>
            <a:pPr>
              <a:defRPr b="1" spc="-20" sz="6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79" name="object 13"/>
          <p:cNvSpPr txBox="1"/>
          <p:nvPr/>
        </p:nvSpPr>
        <p:spPr>
          <a:xfrm>
            <a:off x="-12700" y="3344638"/>
            <a:ext cx="3038475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b="1" spc="15" sz="6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MAKHLOUFI</a:t>
            </a:r>
            <a:r>
              <a:rPr spc="50"/>
              <a:t> </a:t>
            </a:r>
            <a:r>
              <a:rPr spc="-15"/>
              <a:t>Khalil,</a:t>
            </a:r>
            <a:r>
              <a:rPr spc="55"/>
              <a:t> </a:t>
            </a:r>
            <a:r>
              <a:t>VITOFFODJI</a:t>
            </a:r>
            <a:r>
              <a:rPr spc="55"/>
              <a:t> </a:t>
            </a:r>
            <a:r>
              <a:rPr spc="-20"/>
              <a:t>Adjimon</a:t>
            </a:r>
            <a:r>
              <a:rPr spc="220"/>
              <a:t> </a:t>
            </a:r>
            <a:r>
              <a:rPr spc="-5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ppaction://hlinksldjump" tgtFrame="" tooltip="" history="1" highlightClick="0" endSnd="0"/>
              </a:rPr>
              <a:t>Les</a:t>
            </a:r>
            <a:r>
              <a:rPr spc="55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ppaction://hlinksldjump" tgtFrame="" tooltip="" history="1" highlightClick="0" endSnd="0"/>
              </a:rPr>
              <a:t> </a:t>
            </a:r>
            <a:r>
              <a:rPr spc="-3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ppaction://hlinksldjump" tgtFrame="" tooltip="" history="1" highlightClick="0" endSnd="0"/>
              </a:rPr>
              <a:t>performances</a:t>
            </a:r>
            <a:r>
              <a:rPr spc="5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ppaction://hlinksldjump" tgtFrame="" tooltip="" history="1" highlightClick="0" endSnd="0"/>
              </a:rPr>
              <a:t> </a:t>
            </a:r>
            <a:r>
              <a:rPr spc="-45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ppaction://hlinksldjump" tgtFrame="" tooltip="" history="1" highlightClick="0" endSnd="0"/>
              </a:rPr>
              <a:t>dans</a:t>
            </a:r>
            <a:r>
              <a:rPr spc="55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ppaction://hlinksldjump" tgtFrame="" tooltip="" history="1" highlightClick="0" endSnd="0"/>
              </a:rPr>
              <a:t> </a:t>
            </a:r>
            <a:r>
              <a:rPr spc="-25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ppaction://hlinksldjump" tgtFrame="" tooltip="" history="1" highlightClick="0" endSnd="0"/>
              </a:rPr>
              <a:t>le</a:t>
            </a:r>
            <a:r>
              <a:rPr spc="55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ppaction://hlinksldjump" tgtFrame="" tooltip="" history="1" highlightClick="0" endSnd="0"/>
              </a:rPr>
              <a:t> </a:t>
            </a:r>
            <a:r>
              <a:rPr spc="-35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ppaction://hlinksldjump" tgtFrame="" tooltip="" history="1" highlightClick="0" endSnd="0"/>
              </a:rPr>
              <a:t>monde</a:t>
            </a:r>
            <a:r>
              <a:rPr spc="55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ppaction://hlinksldjump" tgtFrame="" tooltip="" history="1" highlightClick="0" endSnd="0"/>
              </a:rPr>
              <a:t> </a:t>
            </a:r>
            <a:r>
              <a:rPr spc="-35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ppaction://hlinksldjump" tgtFrame="" tooltip="" history="1" highlightClick="0" endSnd="0"/>
              </a:rPr>
              <a:t>du</a:t>
            </a:r>
            <a:r>
              <a:rPr spc="55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ppaction://hlinksldjump" tgtFrame="" tooltip="" history="1" highlightClick="0" endSnd="0"/>
              </a:rPr>
              <a:t> </a:t>
            </a:r>
            <a:r>
              <a:rPr spc="-5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ppaction://hlinksldjump" tgtFrame="" tooltip="" history="1" highlightClick="0" endSnd="0"/>
              </a:rPr>
              <a:t>foot</a:t>
            </a:r>
          </a:p>
        </p:txBody>
      </p:sp>
      <p:sp>
        <p:nvSpPr>
          <p:cNvPr id="280" name="object 14"/>
          <p:cNvSpPr txBox="1"/>
          <p:nvPr/>
        </p:nvSpPr>
        <p:spPr>
          <a:xfrm>
            <a:off x="3427557" y="3344638"/>
            <a:ext cx="443230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b="1" spc="25" sz="600">
                <a:solidFill>
                  <a:srgbClr val="7A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22/11/2023</a:t>
            </a:r>
          </a:p>
        </p:txBody>
      </p:sp>
      <p:sp>
        <p:nvSpPr>
          <p:cNvPr id="281" name="object 15"/>
          <p:cNvSpPr txBox="1"/>
          <p:nvPr>
            <p:ph type="sldNum" sz="quarter" idx="4294967295"/>
          </p:nvPr>
        </p:nvSpPr>
        <p:spPr>
          <a:xfrm>
            <a:off x="4348732" y="3344638"/>
            <a:ext cx="134289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indent="38100">
              <a:spcBef>
                <a:spcPts val="100"/>
              </a:spcBef>
              <a:defRPr spc="-5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500">
        <p:fade/>
      </p:transition>
    </mc:Choice>
    <mc:Fallback>
      <p:transition spd="fast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object 10"/>
          <p:cNvSpPr txBox="1"/>
          <p:nvPr/>
        </p:nvSpPr>
        <p:spPr>
          <a:xfrm>
            <a:off x="3078995" y="3344638"/>
            <a:ext cx="90551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b="1" spc="30" sz="6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MARTIN</a:t>
            </a:r>
            <a:r>
              <a:rPr spc="35"/>
              <a:t> </a:t>
            </a:r>
            <a:r>
              <a:rPr spc="-40"/>
              <a:t>Samuelmanuel,</a:t>
            </a:r>
          </a:p>
        </p:txBody>
      </p:sp>
      <p:sp>
        <p:nvSpPr>
          <p:cNvPr id="73" name="object 2"/>
          <p:cNvSpPr txBox="1"/>
          <p:nvPr/>
        </p:nvSpPr>
        <p:spPr>
          <a:xfrm>
            <a:off x="-1" y="144398"/>
            <a:ext cx="4608197" cy="197385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07950" algn="ctr">
              <a:spcBef>
                <a:spcPts val="500"/>
              </a:spcBef>
              <a:defRPr b="1" spc="-25" sz="14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Planification</a:t>
            </a:r>
            <a:r>
              <a:rPr spc="130"/>
              <a:t> </a:t>
            </a:r>
            <a:r>
              <a:rPr spc="-90"/>
              <a:t>des</a:t>
            </a:r>
            <a:r>
              <a:rPr spc="130"/>
              <a:t> </a:t>
            </a:r>
            <a:r>
              <a:rPr spc="-45"/>
              <a:t>tâches</a:t>
            </a:r>
            <a:r>
              <a:rPr spc="135"/>
              <a:t> </a:t>
            </a:r>
            <a:r>
              <a:rPr spc="-55"/>
              <a:t>semestre</a:t>
            </a:r>
            <a:r>
              <a:rPr spc="130"/>
              <a:t> </a:t>
            </a:r>
            <a:r>
              <a:rPr spc="10"/>
              <a:t>1</a:t>
            </a:r>
          </a:p>
        </p:txBody>
      </p:sp>
      <p:pic>
        <p:nvPicPr>
          <p:cNvPr id="74" name="object 3" descr="object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8168" y="1913635"/>
            <a:ext cx="67311" cy="67310"/>
          </a:xfrm>
          <a:prstGeom prst="rect">
            <a:avLst/>
          </a:prstGeom>
          <a:ln w="12700">
            <a:miter lim="400000"/>
          </a:ln>
        </p:spPr>
      </p:pic>
      <p:sp>
        <p:nvSpPr>
          <p:cNvPr id="75" name="object 4"/>
          <p:cNvSpPr txBox="1"/>
          <p:nvPr/>
        </p:nvSpPr>
        <p:spPr>
          <a:xfrm>
            <a:off x="124954" y="1246781"/>
            <a:ext cx="4079242" cy="788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5080" indent="12700" algn="ctr">
              <a:lnSpc>
                <a:spcPct val="102698"/>
              </a:lnSpc>
              <a:defRPr spc="-19" sz="1100">
                <a:latin typeface="Tahoma"/>
                <a:ea typeface="Tahoma"/>
                <a:cs typeface="Tahoma"/>
                <a:sym typeface="Tahoma"/>
              </a:defRPr>
            </a:pPr>
            <a:r>
              <a:t>Pour</a:t>
            </a:r>
            <a:r>
              <a:rPr spc="19"/>
              <a:t> </a:t>
            </a:r>
            <a:r>
              <a:rPr spc="-25"/>
              <a:t>la</a:t>
            </a:r>
            <a:r>
              <a:rPr spc="15"/>
              <a:t> </a:t>
            </a:r>
            <a:r>
              <a:rPr spc="-35"/>
              <a:t>création</a:t>
            </a:r>
            <a:r>
              <a:rPr spc="19"/>
              <a:t> </a:t>
            </a:r>
            <a:r>
              <a:rPr spc="-75"/>
              <a:t>de</a:t>
            </a:r>
            <a:r>
              <a:rPr spc="15"/>
              <a:t> </a:t>
            </a:r>
            <a:r>
              <a:rPr spc="-45"/>
              <a:t>notre</a:t>
            </a:r>
            <a:r>
              <a:rPr spc="19"/>
              <a:t> </a:t>
            </a:r>
            <a:r>
              <a:rPr spc="-35"/>
              <a:t>site</a:t>
            </a:r>
            <a:r>
              <a:rPr spc="15"/>
              <a:t> </a:t>
            </a:r>
            <a:r>
              <a:rPr spc="-85"/>
              <a:t>web</a:t>
            </a:r>
            <a:r>
              <a:rPr spc="19"/>
              <a:t> </a:t>
            </a:r>
            <a:r>
              <a:rPr spc="-60"/>
              <a:t>nous</a:t>
            </a:r>
            <a:r>
              <a:rPr spc="19"/>
              <a:t> </a:t>
            </a:r>
            <a:r>
              <a:rPr spc="-65"/>
              <a:t>devons</a:t>
            </a:r>
            <a:r>
              <a:rPr spc="19"/>
              <a:t> </a:t>
            </a:r>
            <a:r>
              <a:rPr spc="-55"/>
              <a:t>commencer</a:t>
            </a:r>
            <a:r>
              <a:rPr spc="19"/>
              <a:t> </a:t>
            </a:r>
            <a:r>
              <a:rPr spc="-55"/>
              <a:t>par</a:t>
            </a:r>
            <a:r>
              <a:rPr spc="19"/>
              <a:t> </a:t>
            </a:r>
            <a:r>
              <a:rPr spc="-25"/>
              <a:t>établir </a:t>
            </a:r>
            <a:r>
              <a:rPr spc="-329"/>
              <a:t> </a:t>
            </a:r>
            <a:r>
              <a:rPr spc="-50"/>
              <a:t>plusieurs</a:t>
            </a:r>
            <a:r>
              <a:rPr spc="9"/>
              <a:t> </a:t>
            </a:r>
            <a:r>
              <a:rPr spc="-30"/>
              <a:t>points</a:t>
            </a:r>
            <a:r>
              <a:rPr spc="15"/>
              <a:t> </a:t>
            </a:r>
            <a:r>
              <a:rPr spc="-90"/>
              <a:t>:</a:t>
            </a:r>
            <a:endParaRPr spc="-90"/>
          </a:p>
          <a:p>
            <a:pPr marR="5080" indent="12700">
              <a:lnSpc>
                <a:spcPct val="102698"/>
              </a:lnSpc>
              <a:defRPr spc="-19" sz="1100">
                <a:latin typeface="Tahoma"/>
                <a:ea typeface="Tahoma"/>
                <a:cs typeface="Tahoma"/>
                <a:sym typeface="Tahoma"/>
              </a:defRPr>
            </a:pPr>
          </a:p>
          <a:p>
            <a:pPr indent="289559">
              <a:spcBef>
                <a:spcPts val="900"/>
              </a:spcBef>
              <a:defRPr spc="-19" sz="1100">
                <a:latin typeface="Tahoma"/>
                <a:ea typeface="Tahoma"/>
                <a:cs typeface="Tahoma"/>
                <a:sym typeface="Tahoma"/>
              </a:defRPr>
            </a:pPr>
            <a:r>
              <a:t>Objectif</a:t>
            </a:r>
            <a:r>
              <a:rPr spc="-9"/>
              <a:t> </a:t>
            </a:r>
            <a:r>
              <a:rPr spc="-50"/>
              <a:t>du</a:t>
            </a:r>
            <a:r>
              <a:rPr spc="-4"/>
              <a:t> </a:t>
            </a:r>
            <a:r>
              <a:rPr spc="-45"/>
              <a:t>projet</a:t>
            </a:r>
          </a:p>
        </p:txBody>
      </p:sp>
      <p:grpSp>
        <p:nvGrpSpPr>
          <p:cNvPr id="79" name="object 5"/>
          <p:cNvGrpSpPr/>
          <p:nvPr/>
        </p:nvGrpSpPr>
        <p:grpSpPr>
          <a:xfrm>
            <a:off x="-1" y="3342918"/>
            <a:ext cx="4607931" cy="113081"/>
            <a:chOff x="0" y="0"/>
            <a:chExt cx="4607929" cy="113080"/>
          </a:xfrm>
        </p:grpSpPr>
        <p:sp>
          <p:nvSpPr>
            <p:cNvPr id="76" name="object 6"/>
            <p:cNvSpPr/>
            <p:nvPr/>
          </p:nvSpPr>
          <p:spPr>
            <a:xfrm>
              <a:off x="0" y="0"/>
              <a:ext cx="1535977" cy="113081"/>
            </a:xfrm>
            <a:prstGeom prst="rect">
              <a:avLst/>
            </a:prstGeom>
            <a:solidFill>
              <a:srgbClr val="A3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7" name="object 7"/>
            <p:cNvSpPr/>
            <p:nvPr/>
          </p:nvSpPr>
          <p:spPr>
            <a:xfrm>
              <a:off x="1535976" y="0"/>
              <a:ext cx="1535978" cy="113081"/>
            </a:xfrm>
            <a:prstGeom prst="rect">
              <a:avLst/>
            </a:prstGeom>
            <a:solidFill>
              <a:srgbClr val="EBEBE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8" name="object 8"/>
            <p:cNvSpPr/>
            <p:nvPr/>
          </p:nvSpPr>
          <p:spPr>
            <a:xfrm>
              <a:off x="3071952" y="0"/>
              <a:ext cx="1535978" cy="113081"/>
            </a:xfrm>
            <a:prstGeom prst="rect">
              <a:avLst/>
            </a:prstGeom>
            <a:solidFill>
              <a:srgbClr val="D8D8D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80" name="object 11"/>
          <p:cNvSpPr txBox="1"/>
          <p:nvPr/>
        </p:nvSpPr>
        <p:spPr>
          <a:xfrm>
            <a:off x="-8220" y="3344638"/>
            <a:ext cx="3038476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b="1" spc="15" sz="6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MAKHLOUFI</a:t>
            </a:r>
            <a:r>
              <a:rPr spc="50"/>
              <a:t> </a:t>
            </a:r>
            <a:r>
              <a:rPr spc="-15"/>
              <a:t>Khalil,</a:t>
            </a:r>
            <a:r>
              <a:rPr spc="55"/>
              <a:t> </a:t>
            </a:r>
            <a:r>
              <a:t>VITOFFODJI</a:t>
            </a:r>
            <a:r>
              <a:rPr spc="55"/>
              <a:t> </a:t>
            </a:r>
            <a:r>
              <a:rPr spc="-20"/>
              <a:t>Adjimon</a:t>
            </a:r>
            <a:r>
              <a:rPr spc="220"/>
              <a:t> </a:t>
            </a:r>
            <a:r>
              <a:rPr spc="-5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ppaction://hlinksldjump" tgtFrame="" tooltip="" history="1" highlightClick="0" endSnd="0"/>
              </a:rPr>
              <a:t>Les</a:t>
            </a:r>
            <a:r>
              <a:rPr spc="55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ppaction://hlinksldjump" tgtFrame="" tooltip="" history="1" highlightClick="0" endSnd="0"/>
              </a:rPr>
              <a:t> </a:t>
            </a:r>
            <a:r>
              <a:rPr spc="-3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ppaction://hlinksldjump" tgtFrame="" tooltip="" history="1" highlightClick="0" endSnd="0"/>
              </a:rPr>
              <a:t>performances</a:t>
            </a:r>
            <a:r>
              <a:rPr spc="5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ppaction://hlinksldjump" tgtFrame="" tooltip="" history="1" highlightClick="0" endSnd="0"/>
              </a:rPr>
              <a:t> </a:t>
            </a:r>
            <a:r>
              <a:rPr spc="-45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ppaction://hlinksldjump" tgtFrame="" tooltip="" history="1" highlightClick="0" endSnd="0"/>
              </a:rPr>
              <a:t>dans</a:t>
            </a:r>
            <a:r>
              <a:rPr spc="55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ppaction://hlinksldjump" tgtFrame="" tooltip="" history="1" highlightClick="0" endSnd="0"/>
              </a:rPr>
              <a:t> </a:t>
            </a:r>
            <a:r>
              <a:rPr spc="-25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ppaction://hlinksldjump" tgtFrame="" tooltip="" history="1" highlightClick="0" endSnd="0"/>
              </a:rPr>
              <a:t>le</a:t>
            </a:r>
            <a:r>
              <a:rPr spc="55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ppaction://hlinksldjump" tgtFrame="" tooltip="" history="1" highlightClick="0" endSnd="0"/>
              </a:rPr>
              <a:t> </a:t>
            </a:r>
            <a:r>
              <a:rPr spc="-35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ppaction://hlinksldjump" tgtFrame="" tooltip="" history="1" highlightClick="0" endSnd="0"/>
              </a:rPr>
              <a:t>monde</a:t>
            </a:r>
            <a:r>
              <a:rPr spc="55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ppaction://hlinksldjump" tgtFrame="" tooltip="" history="1" highlightClick="0" endSnd="0"/>
              </a:rPr>
              <a:t> </a:t>
            </a:r>
            <a:r>
              <a:rPr spc="-35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ppaction://hlinksldjump" tgtFrame="" tooltip="" history="1" highlightClick="0" endSnd="0"/>
              </a:rPr>
              <a:t>du</a:t>
            </a:r>
            <a:r>
              <a:rPr spc="55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ppaction://hlinksldjump" tgtFrame="" tooltip="" history="1" highlightClick="0" endSnd="0"/>
              </a:rPr>
              <a:t> </a:t>
            </a:r>
            <a:r>
              <a:rPr spc="-5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ppaction://hlinksldjump" tgtFrame="" tooltip="" history="1" highlightClick="0" endSnd="0"/>
              </a:rPr>
              <a:t>foot</a:t>
            </a:r>
          </a:p>
        </p:txBody>
      </p:sp>
      <p:sp>
        <p:nvSpPr>
          <p:cNvPr id="81" name="object 12"/>
          <p:cNvSpPr txBox="1"/>
          <p:nvPr/>
        </p:nvSpPr>
        <p:spPr>
          <a:xfrm>
            <a:off x="3500170" y="3344638"/>
            <a:ext cx="443230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b="1" spc="25" sz="600">
                <a:solidFill>
                  <a:srgbClr val="7A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22/11/2023</a:t>
            </a:r>
          </a:p>
        </p:txBody>
      </p:sp>
      <p:sp>
        <p:nvSpPr>
          <p:cNvPr id="82" name="object 13"/>
          <p:cNvSpPr txBox="1"/>
          <p:nvPr>
            <p:ph type="sldNum" sz="quarter" idx="4294967295"/>
          </p:nvPr>
        </p:nvSpPr>
        <p:spPr>
          <a:xfrm>
            <a:off x="4263609" y="3344638"/>
            <a:ext cx="127001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indent="38100">
              <a:spcBef>
                <a:spcPts val="100"/>
              </a:spcBef>
              <a:defRPr spc="-5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14:switch dir="l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object 11"/>
          <p:cNvSpPr txBox="1"/>
          <p:nvPr/>
        </p:nvSpPr>
        <p:spPr>
          <a:xfrm>
            <a:off x="3078995" y="3344638"/>
            <a:ext cx="90551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b="1" spc="30" sz="6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MARTIN</a:t>
            </a:r>
            <a:r>
              <a:rPr spc="35"/>
              <a:t> </a:t>
            </a:r>
            <a:r>
              <a:rPr spc="-40"/>
              <a:t>Samuelmanuel,</a:t>
            </a:r>
          </a:p>
        </p:txBody>
      </p:sp>
      <p:sp>
        <p:nvSpPr>
          <p:cNvPr id="85" name="object 2"/>
          <p:cNvSpPr txBox="1"/>
          <p:nvPr/>
        </p:nvSpPr>
        <p:spPr>
          <a:xfrm>
            <a:off x="-1" y="144398"/>
            <a:ext cx="4608197" cy="197385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07950" algn="ctr">
              <a:spcBef>
                <a:spcPts val="500"/>
              </a:spcBef>
              <a:defRPr b="1" spc="-25" sz="14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Planification</a:t>
            </a:r>
            <a:r>
              <a:rPr spc="130"/>
              <a:t> </a:t>
            </a:r>
            <a:r>
              <a:rPr spc="-90"/>
              <a:t>des</a:t>
            </a:r>
            <a:r>
              <a:rPr spc="130"/>
              <a:t> </a:t>
            </a:r>
            <a:r>
              <a:rPr spc="-45"/>
              <a:t>tâches</a:t>
            </a:r>
            <a:r>
              <a:rPr spc="135"/>
              <a:t> </a:t>
            </a:r>
            <a:r>
              <a:rPr spc="-55"/>
              <a:t>semestre</a:t>
            </a:r>
            <a:r>
              <a:rPr spc="130"/>
              <a:t> </a:t>
            </a:r>
            <a:r>
              <a:rPr spc="10"/>
              <a:t>1</a:t>
            </a:r>
          </a:p>
        </p:txBody>
      </p:sp>
      <p:pic>
        <p:nvPicPr>
          <p:cNvPr id="86" name="object 3" descr="object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8168" y="1833472"/>
            <a:ext cx="67311" cy="67310"/>
          </a:xfrm>
          <a:prstGeom prst="rect">
            <a:avLst/>
          </a:prstGeom>
          <a:ln w="12700">
            <a:miter lim="400000"/>
          </a:ln>
        </p:spPr>
      </p:pic>
      <p:pic>
        <p:nvPicPr>
          <p:cNvPr id="87" name="object 4" descr="object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78168" y="2043506"/>
            <a:ext cx="67311" cy="67310"/>
          </a:xfrm>
          <a:prstGeom prst="rect">
            <a:avLst/>
          </a:prstGeom>
          <a:ln w="12700">
            <a:miter lim="400000"/>
          </a:ln>
        </p:spPr>
      </p:pic>
      <p:sp>
        <p:nvSpPr>
          <p:cNvPr id="88" name="object 5"/>
          <p:cNvSpPr txBox="1"/>
          <p:nvPr/>
        </p:nvSpPr>
        <p:spPr>
          <a:xfrm>
            <a:off x="124954" y="1162138"/>
            <a:ext cx="4079242" cy="9912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5080" indent="12700" algn="ctr">
              <a:lnSpc>
                <a:spcPct val="102698"/>
              </a:lnSpc>
              <a:defRPr spc="-19" sz="1100">
                <a:latin typeface="Tahoma"/>
                <a:ea typeface="Tahoma"/>
                <a:cs typeface="Tahoma"/>
                <a:sym typeface="Tahoma"/>
              </a:defRPr>
            </a:pPr>
            <a:r>
              <a:t>Pour</a:t>
            </a:r>
            <a:r>
              <a:rPr spc="19"/>
              <a:t> </a:t>
            </a:r>
            <a:r>
              <a:rPr spc="-25"/>
              <a:t>la</a:t>
            </a:r>
            <a:r>
              <a:rPr spc="15"/>
              <a:t> </a:t>
            </a:r>
            <a:r>
              <a:rPr spc="-35"/>
              <a:t>création</a:t>
            </a:r>
            <a:r>
              <a:rPr spc="19"/>
              <a:t> </a:t>
            </a:r>
            <a:r>
              <a:rPr spc="-75"/>
              <a:t>de</a:t>
            </a:r>
            <a:r>
              <a:rPr spc="15"/>
              <a:t> </a:t>
            </a:r>
            <a:r>
              <a:rPr spc="-45"/>
              <a:t>notre</a:t>
            </a:r>
            <a:r>
              <a:rPr spc="19"/>
              <a:t> </a:t>
            </a:r>
            <a:r>
              <a:rPr spc="-35"/>
              <a:t>site</a:t>
            </a:r>
            <a:r>
              <a:rPr spc="15"/>
              <a:t> </a:t>
            </a:r>
            <a:r>
              <a:rPr spc="-85"/>
              <a:t>web</a:t>
            </a:r>
            <a:r>
              <a:rPr spc="19"/>
              <a:t> </a:t>
            </a:r>
            <a:r>
              <a:rPr spc="-60"/>
              <a:t>nous</a:t>
            </a:r>
            <a:r>
              <a:rPr spc="19"/>
              <a:t> </a:t>
            </a:r>
            <a:r>
              <a:rPr spc="-65"/>
              <a:t>devons</a:t>
            </a:r>
            <a:r>
              <a:rPr spc="19"/>
              <a:t> </a:t>
            </a:r>
            <a:r>
              <a:rPr spc="-55"/>
              <a:t>commencer</a:t>
            </a:r>
            <a:r>
              <a:rPr spc="19"/>
              <a:t> </a:t>
            </a:r>
            <a:r>
              <a:rPr spc="-55"/>
              <a:t>par</a:t>
            </a:r>
            <a:r>
              <a:rPr spc="19"/>
              <a:t> </a:t>
            </a:r>
            <a:r>
              <a:rPr spc="-25"/>
              <a:t>établir </a:t>
            </a:r>
            <a:r>
              <a:rPr spc="-329"/>
              <a:t> </a:t>
            </a:r>
            <a:r>
              <a:rPr spc="-50"/>
              <a:t>plusieurs</a:t>
            </a:r>
            <a:r>
              <a:rPr spc="9"/>
              <a:t> </a:t>
            </a:r>
            <a:r>
              <a:rPr spc="-30"/>
              <a:t>points</a:t>
            </a:r>
            <a:r>
              <a:rPr spc="15"/>
              <a:t> </a:t>
            </a:r>
            <a:r>
              <a:rPr spc="-90"/>
              <a:t>:</a:t>
            </a:r>
            <a:endParaRPr spc="-90"/>
          </a:p>
          <a:p>
            <a:pPr marR="5080" indent="12700">
              <a:lnSpc>
                <a:spcPct val="102698"/>
              </a:lnSpc>
              <a:defRPr spc="-19" sz="1100">
                <a:latin typeface="Tahoma"/>
                <a:ea typeface="Tahoma"/>
                <a:cs typeface="Tahoma"/>
                <a:sym typeface="Tahoma"/>
              </a:defRPr>
            </a:pPr>
          </a:p>
          <a:p>
            <a:pPr indent="289559">
              <a:spcBef>
                <a:spcPts val="900"/>
              </a:spcBef>
              <a:defRPr spc="-19" sz="1100">
                <a:latin typeface="Tahoma"/>
                <a:ea typeface="Tahoma"/>
                <a:cs typeface="Tahoma"/>
                <a:sym typeface="Tahoma"/>
              </a:defRPr>
            </a:pPr>
            <a:r>
              <a:t>Objectif</a:t>
            </a:r>
            <a:r>
              <a:rPr spc="-9"/>
              <a:t> </a:t>
            </a:r>
            <a:r>
              <a:rPr spc="-50"/>
              <a:t>du</a:t>
            </a:r>
            <a:r>
              <a:rPr spc="-4"/>
              <a:t> </a:t>
            </a:r>
            <a:r>
              <a:rPr spc="-45"/>
              <a:t>projet</a:t>
            </a:r>
          </a:p>
          <a:p>
            <a:pPr indent="289559">
              <a:spcBef>
                <a:spcPts val="300"/>
              </a:spcBef>
              <a:defRPr spc="-55" sz="1100">
                <a:latin typeface="Tahoma"/>
                <a:ea typeface="Tahoma"/>
                <a:cs typeface="Tahoma"/>
                <a:sym typeface="Tahoma"/>
              </a:defRPr>
            </a:pPr>
            <a:r>
              <a:t>Recherche,</a:t>
            </a:r>
            <a:r>
              <a:rPr spc="25"/>
              <a:t> </a:t>
            </a:r>
            <a:r>
              <a:rPr spc="-35"/>
              <a:t>modifications</a:t>
            </a:r>
            <a:r>
              <a:rPr spc="30"/>
              <a:t> </a:t>
            </a:r>
            <a:r>
              <a:rPr spc="-35"/>
              <a:t>et</a:t>
            </a:r>
            <a:r>
              <a:rPr spc="35"/>
              <a:t> </a:t>
            </a:r>
            <a:r>
              <a:rPr spc="-39"/>
              <a:t>modélisation</a:t>
            </a:r>
            <a:r>
              <a:rPr spc="30"/>
              <a:t> </a:t>
            </a:r>
            <a:r>
              <a:rPr spc="-75"/>
              <a:t>des</a:t>
            </a:r>
            <a:r>
              <a:rPr spc="35"/>
              <a:t> </a:t>
            </a:r>
            <a:r>
              <a:rPr spc="-75"/>
              <a:t>données</a:t>
            </a:r>
          </a:p>
        </p:txBody>
      </p:sp>
      <p:grpSp>
        <p:nvGrpSpPr>
          <p:cNvPr id="92" name="object 6"/>
          <p:cNvGrpSpPr/>
          <p:nvPr/>
        </p:nvGrpSpPr>
        <p:grpSpPr>
          <a:xfrm>
            <a:off x="-1" y="3342918"/>
            <a:ext cx="4607931" cy="113081"/>
            <a:chOff x="0" y="0"/>
            <a:chExt cx="4607929" cy="113080"/>
          </a:xfrm>
        </p:grpSpPr>
        <p:sp>
          <p:nvSpPr>
            <p:cNvPr id="89" name="object 7"/>
            <p:cNvSpPr/>
            <p:nvPr/>
          </p:nvSpPr>
          <p:spPr>
            <a:xfrm>
              <a:off x="0" y="0"/>
              <a:ext cx="1535977" cy="113081"/>
            </a:xfrm>
            <a:prstGeom prst="rect">
              <a:avLst/>
            </a:prstGeom>
            <a:solidFill>
              <a:srgbClr val="A3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0" name="object 8"/>
            <p:cNvSpPr/>
            <p:nvPr/>
          </p:nvSpPr>
          <p:spPr>
            <a:xfrm>
              <a:off x="1535976" y="0"/>
              <a:ext cx="1535978" cy="113081"/>
            </a:xfrm>
            <a:prstGeom prst="rect">
              <a:avLst/>
            </a:prstGeom>
            <a:solidFill>
              <a:srgbClr val="EBEBE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1" name="object 9"/>
            <p:cNvSpPr/>
            <p:nvPr/>
          </p:nvSpPr>
          <p:spPr>
            <a:xfrm>
              <a:off x="3071952" y="0"/>
              <a:ext cx="1535978" cy="113081"/>
            </a:xfrm>
            <a:prstGeom prst="rect">
              <a:avLst/>
            </a:prstGeom>
            <a:solidFill>
              <a:srgbClr val="D8D8D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93" name="object 12"/>
          <p:cNvSpPr txBox="1"/>
          <p:nvPr/>
        </p:nvSpPr>
        <p:spPr>
          <a:xfrm>
            <a:off x="-3740" y="3344638"/>
            <a:ext cx="3038476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b="1" spc="15" sz="6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MAKHLOUFI</a:t>
            </a:r>
            <a:r>
              <a:rPr spc="50"/>
              <a:t> </a:t>
            </a:r>
            <a:r>
              <a:rPr spc="-15"/>
              <a:t>Khalil,</a:t>
            </a:r>
            <a:r>
              <a:rPr spc="55"/>
              <a:t> </a:t>
            </a:r>
            <a:r>
              <a:t>VITOFFODJI</a:t>
            </a:r>
            <a:r>
              <a:rPr spc="55"/>
              <a:t> </a:t>
            </a:r>
            <a:r>
              <a:rPr spc="-20"/>
              <a:t>Adjimon</a:t>
            </a:r>
            <a:r>
              <a:rPr spc="220"/>
              <a:t> </a:t>
            </a:r>
            <a:r>
              <a:rPr spc="-5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invalidUrl="" action="ppaction://hlinksldjump" tgtFrame="" tooltip="" history="1" highlightClick="0" endSnd="0"/>
              </a:rPr>
              <a:t>Les</a:t>
            </a:r>
            <a:r>
              <a:rPr spc="55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invalidUrl="" action="ppaction://hlinksldjump" tgtFrame="" tooltip="" history="1" highlightClick="0" endSnd="0"/>
              </a:rPr>
              <a:t> </a:t>
            </a:r>
            <a:r>
              <a:rPr spc="-3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invalidUrl="" action="ppaction://hlinksldjump" tgtFrame="" tooltip="" history="1" highlightClick="0" endSnd="0"/>
              </a:rPr>
              <a:t>performances</a:t>
            </a:r>
            <a:r>
              <a:rPr spc="5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invalidUrl="" action="ppaction://hlinksldjump" tgtFrame="" tooltip="" history="1" highlightClick="0" endSnd="0"/>
              </a:rPr>
              <a:t> </a:t>
            </a:r>
            <a:r>
              <a:rPr spc="-45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invalidUrl="" action="ppaction://hlinksldjump" tgtFrame="" tooltip="" history="1" highlightClick="0" endSnd="0"/>
              </a:rPr>
              <a:t>dans</a:t>
            </a:r>
            <a:r>
              <a:rPr spc="55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invalidUrl="" action="ppaction://hlinksldjump" tgtFrame="" tooltip="" history="1" highlightClick="0" endSnd="0"/>
              </a:rPr>
              <a:t> </a:t>
            </a:r>
            <a:r>
              <a:rPr spc="-25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invalidUrl="" action="ppaction://hlinksldjump" tgtFrame="" tooltip="" history="1" highlightClick="0" endSnd="0"/>
              </a:rPr>
              <a:t>le</a:t>
            </a:r>
            <a:r>
              <a:rPr spc="55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invalidUrl="" action="ppaction://hlinksldjump" tgtFrame="" tooltip="" history="1" highlightClick="0" endSnd="0"/>
              </a:rPr>
              <a:t> </a:t>
            </a:r>
            <a:r>
              <a:rPr spc="-35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invalidUrl="" action="ppaction://hlinksldjump" tgtFrame="" tooltip="" history="1" highlightClick="0" endSnd="0"/>
              </a:rPr>
              <a:t>monde</a:t>
            </a:r>
            <a:r>
              <a:rPr spc="55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invalidUrl="" action="ppaction://hlinksldjump" tgtFrame="" tooltip="" history="1" highlightClick="0" endSnd="0"/>
              </a:rPr>
              <a:t> </a:t>
            </a:r>
            <a:r>
              <a:rPr spc="-35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invalidUrl="" action="ppaction://hlinksldjump" tgtFrame="" tooltip="" history="1" highlightClick="0" endSnd="0"/>
              </a:rPr>
              <a:t>du</a:t>
            </a:r>
            <a:r>
              <a:rPr spc="55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invalidUrl="" action="ppaction://hlinksldjump" tgtFrame="" tooltip="" history="1" highlightClick="0" endSnd="0"/>
              </a:rPr>
              <a:t> </a:t>
            </a:r>
            <a:r>
              <a:rPr spc="-5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invalidUrl="" action="ppaction://hlinksldjump" tgtFrame="" tooltip="" history="1" highlightClick="0" endSnd="0"/>
              </a:rPr>
              <a:t>foot</a:t>
            </a:r>
          </a:p>
        </p:txBody>
      </p:sp>
      <p:sp>
        <p:nvSpPr>
          <p:cNvPr id="94" name="object 13"/>
          <p:cNvSpPr txBox="1"/>
          <p:nvPr/>
        </p:nvSpPr>
        <p:spPr>
          <a:xfrm>
            <a:off x="3500170" y="3344638"/>
            <a:ext cx="443230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b="1" spc="25" sz="600">
                <a:solidFill>
                  <a:srgbClr val="7A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22/11/2023</a:t>
            </a:r>
          </a:p>
        </p:txBody>
      </p:sp>
      <p:sp>
        <p:nvSpPr>
          <p:cNvPr id="95" name="object 14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indent="38100">
              <a:spcBef>
                <a:spcPts val="100"/>
              </a:spcBef>
              <a:defRPr spc="-5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500">
        <p:fade/>
      </p:transition>
    </mc:Choice>
    <mc:Fallback>
      <p:transition spd="fast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object 12"/>
          <p:cNvSpPr txBox="1"/>
          <p:nvPr/>
        </p:nvSpPr>
        <p:spPr>
          <a:xfrm>
            <a:off x="3078995" y="3344638"/>
            <a:ext cx="90551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b="1" spc="30" sz="6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MARTIN</a:t>
            </a:r>
            <a:r>
              <a:rPr spc="35"/>
              <a:t> </a:t>
            </a:r>
            <a:r>
              <a:rPr spc="-40"/>
              <a:t>Samuelmanuel,</a:t>
            </a:r>
          </a:p>
        </p:txBody>
      </p:sp>
      <p:sp>
        <p:nvSpPr>
          <p:cNvPr id="98" name="object 2"/>
          <p:cNvSpPr txBox="1"/>
          <p:nvPr>
            <p:ph type="title"/>
          </p:nvPr>
        </p:nvSpPr>
        <p:spPr>
          <a:xfrm>
            <a:off x="-1" y="144398"/>
            <a:ext cx="4608197" cy="345442"/>
          </a:xfrm>
          <a:prstGeom prst="rect">
            <a:avLst/>
          </a:prstGeom>
          <a:solidFill>
            <a:srgbClr val="F2F2F2"/>
          </a:solidFill>
        </p:spPr>
        <p:txBody>
          <a:bodyPr/>
          <a:lstStyle/>
          <a:p>
            <a:pPr indent="107950" algn="ctr">
              <a:spcBef>
                <a:spcPts val="500"/>
              </a:spcBef>
              <a:defRPr spc="-107" sz="1500"/>
            </a:pPr>
            <a:r>
              <a:t>Planification</a:t>
            </a:r>
            <a:r>
              <a:rPr spc="107"/>
              <a:t> </a:t>
            </a:r>
            <a:r>
              <a:t>des</a:t>
            </a:r>
            <a:r>
              <a:rPr spc="107"/>
              <a:t> </a:t>
            </a:r>
            <a:r>
              <a:t>tâches</a:t>
            </a:r>
            <a:r>
              <a:rPr spc="107"/>
              <a:t> </a:t>
            </a:r>
            <a:r>
              <a:t>semestre</a:t>
            </a:r>
            <a:r>
              <a:rPr spc="107"/>
              <a:t> </a:t>
            </a:r>
            <a:r>
              <a:rPr spc="0"/>
              <a:t>1</a:t>
            </a:r>
          </a:p>
        </p:txBody>
      </p:sp>
      <p:pic>
        <p:nvPicPr>
          <p:cNvPr id="99" name="object 3" descr="object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8168" y="1745614"/>
            <a:ext cx="67311" cy="67311"/>
          </a:xfrm>
          <a:prstGeom prst="rect">
            <a:avLst/>
          </a:prstGeom>
          <a:ln w="12700">
            <a:miter lim="400000"/>
          </a:ln>
        </p:spPr>
      </p:pic>
      <p:pic>
        <p:nvPicPr>
          <p:cNvPr id="100" name="object 4" descr="object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78168" y="1955646"/>
            <a:ext cx="67311" cy="67310"/>
          </a:xfrm>
          <a:prstGeom prst="rect">
            <a:avLst/>
          </a:prstGeom>
          <a:ln w="12700">
            <a:miter lim="400000"/>
          </a:ln>
        </p:spPr>
      </p:pic>
      <p:pic>
        <p:nvPicPr>
          <p:cNvPr id="101" name="object 5" descr="object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8168" y="2165680"/>
            <a:ext cx="67311" cy="67310"/>
          </a:xfrm>
          <a:prstGeom prst="rect">
            <a:avLst/>
          </a:prstGeom>
          <a:ln w="12700">
            <a:miter lim="400000"/>
          </a:ln>
        </p:spPr>
      </p:pic>
      <p:sp>
        <p:nvSpPr>
          <p:cNvPr id="102" name="object 6"/>
          <p:cNvSpPr txBox="1"/>
          <p:nvPr/>
        </p:nvSpPr>
        <p:spPr>
          <a:xfrm>
            <a:off x="124954" y="1083520"/>
            <a:ext cx="4079242" cy="11939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5080" indent="12700" algn="ctr">
              <a:lnSpc>
                <a:spcPct val="102600"/>
              </a:lnSpc>
              <a:defRPr spc="-19" sz="1100">
                <a:latin typeface="Tahoma"/>
                <a:ea typeface="Tahoma"/>
                <a:cs typeface="Tahoma"/>
                <a:sym typeface="Tahoma"/>
              </a:defRPr>
            </a:pPr>
            <a:r>
              <a:t>Pour</a:t>
            </a:r>
            <a:r>
              <a:rPr spc="19"/>
              <a:t> </a:t>
            </a:r>
            <a:r>
              <a:rPr spc="-25"/>
              <a:t>la</a:t>
            </a:r>
            <a:r>
              <a:rPr spc="15"/>
              <a:t> </a:t>
            </a:r>
            <a:r>
              <a:rPr spc="-35"/>
              <a:t>création</a:t>
            </a:r>
            <a:r>
              <a:rPr spc="19"/>
              <a:t> </a:t>
            </a:r>
            <a:r>
              <a:rPr spc="-75"/>
              <a:t>de</a:t>
            </a:r>
            <a:r>
              <a:rPr spc="15"/>
              <a:t> </a:t>
            </a:r>
            <a:r>
              <a:rPr spc="-45"/>
              <a:t>notre</a:t>
            </a:r>
            <a:r>
              <a:rPr spc="19"/>
              <a:t> </a:t>
            </a:r>
            <a:r>
              <a:rPr spc="-35"/>
              <a:t>site</a:t>
            </a:r>
            <a:r>
              <a:rPr spc="15"/>
              <a:t> </a:t>
            </a:r>
            <a:r>
              <a:rPr spc="-85"/>
              <a:t>web</a:t>
            </a:r>
            <a:r>
              <a:rPr spc="19"/>
              <a:t> </a:t>
            </a:r>
            <a:r>
              <a:rPr spc="-60"/>
              <a:t>nous</a:t>
            </a:r>
            <a:r>
              <a:rPr spc="19"/>
              <a:t> </a:t>
            </a:r>
            <a:r>
              <a:rPr spc="-65"/>
              <a:t>devons</a:t>
            </a:r>
            <a:r>
              <a:rPr spc="19"/>
              <a:t> </a:t>
            </a:r>
            <a:r>
              <a:rPr spc="-55"/>
              <a:t>commencer</a:t>
            </a:r>
            <a:r>
              <a:rPr spc="19"/>
              <a:t> </a:t>
            </a:r>
            <a:r>
              <a:rPr spc="-55"/>
              <a:t>par</a:t>
            </a:r>
            <a:r>
              <a:rPr spc="19"/>
              <a:t> </a:t>
            </a:r>
            <a:r>
              <a:rPr spc="-25"/>
              <a:t>établir </a:t>
            </a:r>
            <a:r>
              <a:rPr spc="-329"/>
              <a:t> </a:t>
            </a:r>
            <a:r>
              <a:rPr spc="-50"/>
              <a:t>plusieurs</a:t>
            </a:r>
            <a:r>
              <a:rPr spc="9"/>
              <a:t> </a:t>
            </a:r>
            <a:r>
              <a:rPr spc="-30"/>
              <a:t>points</a:t>
            </a:r>
            <a:r>
              <a:rPr spc="15"/>
              <a:t> </a:t>
            </a:r>
            <a:r>
              <a:rPr spc="-90"/>
              <a:t>:</a:t>
            </a:r>
            <a:endParaRPr spc="-90"/>
          </a:p>
          <a:p>
            <a:pPr marR="5080" indent="12700">
              <a:lnSpc>
                <a:spcPct val="102600"/>
              </a:lnSpc>
              <a:defRPr spc="-19" sz="1100">
                <a:latin typeface="Tahoma"/>
                <a:ea typeface="Tahoma"/>
                <a:cs typeface="Tahoma"/>
                <a:sym typeface="Tahoma"/>
              </a:defRPr>
            </a:pPr>
          </a:p>
          <a:p>
            <a:pPr indent="289559">
              <a:spcBef>
                <a:spcPts val="900"/>
              </a:spcBef>
              <a:defRPr spc="-19" sz="1100">
                <a:latin typeface="Tahoma"/>
                <a:ea typeface="Tahoma"/>
                <a:cs typeface="Tahoma"/>
                <a:sym typeface="Tahoma"/>
              </a:defRPr>
            </a:pPr>
            <a:r>
              <a:t>Objectif</a:t>
            </a:r>
            <a:r>
              <a:rPr spc="-9"/>
              <a:t> </a:t>
            </a:r>
            <a:r>
              <a:rPr spc="-50"/>
              <a:t>du</a:t>
            </a:r>
            <a:r>
              <a:rPr spc="-4"/>
              <a:t> </a:t>
            </a:r>
            <a:r>
              <a:rPr spc="-45"/>
              <a:t>projet</a:t>
            </a:r>
          </a:p>
          <a:p>
            <a:pPr indent="289559">
              <a:spcBef>
                <a:spcPts val="300"/>
              </a:spcBef>
              <a:defRPr spc="-55" sz="1100">
                <a:latin typeface="Tahoma"/>
                <a:ea typeface="Tahoma"/>
                <a:cs typeface="Tahoma"/>
                <a:sym typeface="Tahoma"/>
              </a:defRPr>
            </a:pPr>
            <a:r>
              <a:t>Recherche,</a:t>
            </a:r>
            <a:r>
              <a:rPr spc="25"/>
              <a:t> </a:t>
            </a:r>
            <a:r>
              <a:rPr spc="-35"/>
              <a:t>modifications</a:t>
            </a:r>
            <a:r>
              <a:rPr spc="30"/>
              <a:t> </a:t>
            </a:r>
            <a:r>
              <a:rPr spc="-35"/>
              <a:t>et</a:t>
            </a:r>
            <a:r>
              <a:rPr spc="35"/>
              <a:t> </a:t>
            </a:r>
            <a:r>
              <a:rPr spc="-39"/>
              <a:t>modélisation</a:t>
            </a:r>
            <a:r>
              <a:rPr spc="30"/>
              <a:t> </a:t>
            </a:r>
            <a:r>
              <a:rPr spc="-75"/>
              <a:t>des</a:t>
            </a:r>
            <a:r>
              <a:rPr spc="35"/>
              <a:t> </a:t>
            </a:r>
            <a:r>
              <a:rPr spc="-75"/>
              <a:t>données</a:t>
            </a:r>
          </a:p>
          <a:p>
            <a:pPr indent="289559">
              <a:spcBef>
                <a:spcPts val="300"/>
              </a:spcBef>
              <a:defRPr spc="-15" sz="1100">
                <a:latin typeface="Tahoma"/>
                <a:ea typeface="Tahoma"/>
                <a:cs typeface="Tahoma"/>
                <a:sym typeface="Tahoma"/>
              </a:defRPr>
            </a:pPr>
            <a:r>
              <a:t>Mise</a:t>
            </a:r>
            <a:r>
              <a:rPr spc="15"/>
              <a:t> </a:t>
            </a:r>
            <a:r>
              <a:rPr spc="-75"/>
              <a:t>en</a:t>
            </a:r>
            <a:r>
              <a:rPr spc="19"/>
              <a:t> </a:t>
            </a:r>
            <a:r>
              <a:rPr spc="-45"/>
              <a:t>place</a:t>
            </a:r>
            <a:r>
              <a:rPr spc="19"/>
              <a:t> </a:t>
            </a:r>
            <a:r>
              <a:rPr spc="-25"/>
              <a:t>d’un</a:t>
            </a:r>
            <a:r>
              <a:rPr spc="15"/>
              <a:t> </a:t>
            </a:r>
            <a:r>
              <a:rPr spc="-60"/>
              <a:t>schéma</a:t>
            </a:r>
            <a:r>
              <a:rPr spc="15"/>
              <a:t> </a:t>
            </a:r>
            <a:r>
              <a:rPr spc="-19"/>
              <a:t>d’utilisation,</a:t>
            </a:r>
            <a:r>
              <a:rPr spc="25"/>
              <a:t> </a:t>
            </a:r>
            <a:r>
              <a:rPr spc="-35"/>
              <a:t>création</a:t>
            </a:r>
            <a:r>
              <a:rPr spc="15"/>
              <a:t> </a:t>
            </a:r>
            <a:r>
              <a:rPr spc="-75"/>
              <a:t>des</a:t>
            </a:r>
            <a:r>
              <a:rPr spc="19"/>
              <a:t> </a:t>
            </a:r>
            <a:r>
              <a:rPr spc="-50"/>
              <a:t>maquettes</a:t>
            </a:r>
          </a:p>
        </p:txBody>
      </p:sp>
      <p:grpSp>
        <p:nvGrpSpPr>
          <p:cNvPr id="106" name="object 7"/>
          <p:cNvGrpSpPr/>
          <p:nvPr/>
        </p:nvGrpSpPr>
        <p:grpSpPr>
          <a:xfrm>
            <a:off x="-1" y="3342918"/>
            <a:ext cx="4607931" cy="113081"/>
            <a:chOff x="0" y="0"/>
            <a:chExt cx="4607929" cy="113080"/>
          </a:xfrm>
        </p:grpSpPr>
        <p:sp>
          <p:nvSpPr>
            <p:cNvPr id="103" name="object 8"/>
            <p:cNvSpPr/>
            <p:nvPr/>
          </p:nvSpPr>
          <p:spPr>
            <a:xfrm>
              <a:off x="0" y="0"/>
              <a:ext cx="1535977" cy="113081"/>
            </a:xfrm>
            <a:prstGeom prst="rect">
              <a:avLst/>
            </a:prstGeom>
            <a:solidFill>
              <a:srgbClr val="A3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4" name="object 9"/>
            <p:cNvSpPr/>
            <p:nvPr/>
          </p:nvSpPr>
          <p:spPr>
            <a:xfrm>
              <a:off x="1535976" y="0"/>
              <a:ext cx="1535978" cy="113081"/>
            </a:xfrm>
            <a:prstGeom prst="rect">
              <a:avLst/>
            </a:prstGeom>
            <a:solidFill>
              <a:srgbClr val="EBEBE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5" name="object 10"/>
            <p:cNvSpPr/>
            <p:nvPr/>
          </p:nvSpPr>
          <p:spPr>
            <a:xfrm>
              <a:off x="3071952" y="0"/>
              <a:ext cx="1535978" cy="113081"/>
            </a:xfrm>
            <a:prstGeom prst="rect">
              <a:avLst/>
            </a:prstGeom>
            <a:solidFill>
              <a:srgbClr val="D8D8D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107" name="object 13"/>
          <p:cNvSpPr txBox="1"/>
          <p:nvPr/>
        </p:nvSpPr>
        <p:spPr>
          <a:xfrm>
            <a:off x="-12700" y="3344638"/>
            <a:ext cx="3038475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b="1" spc="15" sz="6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MAKHLOUFI</a:t>
            </a:r>
            <a:r>
              <a:rPr spc="50"/>
              <a:t> </a:t>
            </a:r>
            <a:r>
              <a:rPr spc="-15"/>
              <a:t>Khalil,</a:t>
            </a:r>
            <a:r>
              <a:rPr spc="55"/>
              <a:t> </a:t>
            </a:r>
            <a:r>
              <a:t>VITOFFODJI</a:t>
            </a:r>
            <a:r>
              <a:rPr spc="55"/>
              <a:t> </a:t>
            </a:r>
            <a:r>
              <a:rPr spc="-20"/>
              <a:t>Adjimon</a:t>
            </a:r>
            <a:r>
              <a:rPr spc="220"/>
              <a:t> </a:t>
            </a:r>
            <a:r>
              <a:rPr spc="-5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invalidUrl="" action="ppaction://hlinksldjump" tgtFrame="" tooltip="" history="1" highlightClick="0" endSnd="0"/>
              </a:rPr>
              <a:t>Les</a:t>
            </a:r>
            <a:r>
              <a:rPr spc="55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invalidUrl="" action="ppaction://hlinksldjump" tgtFrame="" tooltip="" history="1" highlightClick="0" endSnd="0"/>
              </a:rPr>
              <a:t> </a:t>
            </a:r>
            <a:r>
              <a:rPr spc="-3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invalidUrl="" action="ppaction://hlinksldjump" tgtFrame="" tooltip="" history="1" highlightClick="0" endSnd="0"/>
              </a:rPr>
              <a:t>performances</a:t>
            </a:r>
            <a:r>
              <a:rPr spc="5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invalidUrl="" action="ppaction://hlinksldjump" tgtFrame="" tooltip="" history="1" highlightClick="0" endSnd="0"/>
              </a:rPr>
              <a:t> </a:t>
            </a:r>
            <a:r>
              <a:rPr spc="-45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invalidUrl="" action="ppaction://hlinksldjump" tgtFrame="" tooltip="" history="1" highlightClick="0" endSnd="0"/>
              </a:rPr>
              <a:t>dans</a:t>
            </a:r>
            <a:r>
              <a:rPr spc="55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invalidUrl="" action="ppaction://hlinksldjump" tgtFrame="" tooltip="" history="1" highlightClick="0" endSnd="0"/>
              </a:rPr>
              <a:t> </a:t>
            </a:r>
            <a:r>
              <a:rPr spc="-25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invalidUrl="" action="ppaction://hlinksldjump" tgtFrame="" tooltip="" history="1" highlightClick="0" endSnd="0"/>
              </a:rPr>
              <a:t>le</a:t>
            </a:r>
            <a:r>
              <a:rPr spc="55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invalidUrl="" action="ppaction://hlinksldjump" tgtFrame="" tooltip="" history="1" highlightClick="0" endSnd="0"/>
              </a:rPr>
              <a:t> </a:t>
            </a:r>
            <a:r>
              <a:rPr spc="-35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invalidUrl="" action="ppaction://hlinksldjump" tgtFrame="" tooltip="" history="1" highlightClick="0" endSnd="0"/>
              </a:rPr>
              <a:t>monde</a:t>
            </a:r>
            <a:r>
              <a:rPr spc="55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invalidUrl="" action="ppaction://hlinksldjump" tgtFrame="" tooltip="" history="1" highlightClick="0" endSnd="0"/>
              </a:rPr>
              <a:t> </a:t>
            </a:r>
            <a:r>
              <a:rPr spc="-35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invalidUrl="" action="ppaction://hlinksldjump" tgtFrame="" tooltip="" history="1" highlightClick="0" endSnd="0"/>
              </a:rPr>
              <a:t>du</a:t>
            </a:r>
            <a:r>
              <a:rPr spc="55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invalidUrl="" action="ppaction://hlinksldjump" tgtFrame="" tooltip="" history="1" highlightClick="0" endSnd="0"/>
              </a:rPr>
              <a:t> </a:t>
            </a:r>
            <a:r>
              <a:rPr spc="-5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invalidUrl="" action="ppaction://hlinksldjump" tgtFrame="" tooltip="" history="1" highlightClick="0" endSnd="0"/>
              </a:rPr>
              <a:t>foot</a:t>
            </a:r>
          </a:p>
        </p:txBody>
      </p:sp>
      <p:sp>
        <p:nvSpPr>
          <p:cNvPr id="108" name="object 14"/>
          <p:cNvSpPr txBox="1"/>
          <p:nvPr/>
        </p:nvSpPr>
        <p:spPr>
          <a:xfrm>
            <a:off x="3500170" y="3344638"/>
            <a:ext cx="443230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b="1" spc="25" sz="600">
                <a:solidFill>
                  <a:srgbClr val="7A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22/11/2023</a:t>
            </a:r>
          </a:p>
        </p:txBody>
      </p:sp>
      <p:sp>
        <p:nvSpPr>
          <p:cNvPr id="109" name="object 15"/>
          <p:cNvSpPr txBox="1"/>
          <p:nvPr>
            <p:ph type="sldNum" sz="quarter" idx="4294967295"/>
          </p:nvPr>
        </p:nvSpPr>
        <p:spPr>
          <a:xfrm>
            <a:off x="4263609" y="3344638"/>
            <a:ext cx="127001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indent="38100">
              <a:spcBef>
                <a:spcPts val="100"/>
              </a:spcBef>
              <a:defRPr spc="-5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500">
        <p:fade/>
      </p:transition>
    </mc:Choice>
    <mc:Fallback>
      <p:transition spd="fast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object 13"/>
          <p:cNvSpPr txBox="1"/>
          <p:nvPr/>
        </p:nvSpPr>
        <p:spPr>
          <a:xfrm>
            <a:off x="3078995" y="3344638"/>
            <a:ext cx="90551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b="1" spc="30" sz="6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MARTIN</a:t>
            </a:r>
            <a:r>
              <a:rPr spc="35"/>
              <a:t> </a:t>
            </a:r>
            <a:r>
              <a:rPr spc="-40"/>
              <a:t>Samuelmanuel,</a:t>
            </a:r>
          </a:p>
        </p:txBody>
      </p:sp>
      <p:grpSp>
        <p:nvGrpSpPr>
          <p:cNvPr id="115" name="object 8"/>
          <p:cNvGrpSpPr/>
          <p:nvPr/>
        </p:nvGrpSpPr>
        <p:grpSpPr>
          <a:xfrm>
            <a:off x="-1" y="3342918"/>
            <a:ext cx="4607931" cy="113081"/>
            <a:chOff x="0" y="0"/>
            <a:chExt cx="4607929" cy="113080"/>
          </a:xfrm>
        </p:grpSpPr>
        <p:sp>
          <p:nvSpPr>
            <p:cNvPr id="112" name="object 9"/>
            <p:cNvSpPr/>
            <p:nvPr/>
          </p:nvSpPr>
          <p:spPr>
            <a:xfrm>
              <a:off x="0" y="0"/>
              <a:ext cx="1535977" cy="113081"/>
            </a:xfrm>
            <a:prstGeom prst="rect">
              <a:avLst/>
            </a:prstGeom>
            <a:solidFill>
              <a:srgbClr val="A3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3" name="object 10"/>
            <p:cNvSpPr/>
            <p:nvPr/>
          </p:nvSpPr>
          <p:spPr>
            <a:xfrm>
              <a:off x="1535976" y="0"/>
              <a:ext cx="1535978" cy="113081"/>
            </a:xfrm>
            <a:prstGeom prst="rect">
              <a:avLst/>
            </a:prstGeom>
            <a:solidFill>
              <a:srgbClr val="EBEBE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4" name="object 11"/>
            <p:cNvSpPr/>
            <p:nvPr/>
          </p:nvSpPr>
          <p:spPr>
            <a:xfrm>
              <a:off x="3071952" y="0"/>
              <a:ext cx="1535978" cy="113081"/>
            </a:xfrm>
            <a:prstGeom prst="rect">
              <a:avLst/>
            </a:prstGeom>
            <a:solidFill>
              <a:srgbClr val="D8D8D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116" name="object 14"/>
          <p:cNvSpPr txBox="1"/>
          <p:nvPr/>
        </p:nvSpPr>
        <p:spPr>
          <a:xfrm>
            <a:off x="-17181" y="3349356"/>
            <a:ext cx="3038476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b="1" spc="15" sz="6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MAKHLOUFI</a:t>
            </a:r>
            <a:r>
              <a:rPr spc="50"/>
              <a:t> </a:t>
            </a:r>
            <a:r>
              <a:rPr spc="-15"/>
              <a:t>Khalil,</a:t>
            </a:r>
            <a:r>
              <a:rPr spc="55"/>
              <a:t> </a:t>
            </a:r>
            <a:r>
              <a:t>VITOFFODJI</a:t>
            </a:r>
            <a:r>
              <a:rPr spc="55"/>
              <a:t> </a:t>
            </a:r>
            <a:r>
              <a:rPr spc="-20"/>
              <a:t>Adjimon</a:t>
            </a:r>
            <a:r>
              <a:rPr spc="220"/>
              <a:t> </a:t>
            </a:r>
            <a:r>
              <a:rPr spc="-5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ppaction://hlinksldjump" tgtFrame="" tooltip="" history="1" highlightClick="0" endSnd="0"/>
              </a:rPr>
              <a:t>Les</a:t>
            </a:r>
            <a:r>
              <a:rPr spc="55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ppaction://hlinksldjump" tgtFrame="" tooltip="" history="1" highlightClick="0" endSnd="0"/>
              </a:rPr>
              <a:t> </a:t>
            </a:r>
            <a:r>
              <a:rPr spc="-3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ppaction://hlinksldjump" tgtFrame="" tooltip="" history="1" highlightClick="0" endSnd="0"/>
              </a:rPr>
              <a:t>performances</a:t>
            </a:r>
            <a:r>
              <a:rPr spc="5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ppaction://hlinksldjump" tgtFrame="" tooltip="" history="1" highlightClick="0" endSnd="0"/>
              </a:rPr>
              <a:t> </a:t>
            </a:r>
            <a:r>
              <a:rPr spc="-45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ppaction://hlinksldjump" tgtFrame="" tooltip="" history="1" highlightClick="0" endSnd="0"/>
              </a:rPr>
              <a:t>dans</a:t>
            </a:r>
            <a:r>
              <a:rPr spc="55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ppaction://hlinksldjump" tgtFrame="" tooltip="" history="1" highlightClick="0" endSnd="0"/>
              </a:rPr>
              <a:t> </a:t>
            </a:r>
            <a:r>
              <a:rPr spc="-25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ppaction://hlinksldjump" tgtFrame="" tooltip="" history="1" highlightClick="0" endSnd="0"/>
              </a:rPr>
              <a:t>le</a:t>
            </a:r>
            <a:r>
              <a:rPr spc="55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ppaction://hlinksldjump" tgtFrame="" tooltip="" history="1" highlightClick="0" endSnd="0"/>
              </a:rPr>
              <a:t> </a:t>
            </a:r>
            <a:r>
              <a:rPr spc="-35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ppaction://hlinksldjump" tgtFrame="" tooltip="" history="1" highlightClick="0" endSnd="0"/>
              </a:rPr>
              <a:t>monde</a:t>
            </a:r>
            <a:r>
              <a:rPr spc="55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ppaction://hlinksldjump" tgtFrame="" tooltip="" history="1" highlightClick="0" endSnd="0"/>
              </a:rPr>
              <a:t> </a:t>
            </a:r>
            <a:r>
              <a:rPr spc="-35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ppaction://hlinksldjump" tgtFrame="" tooltip="" history="1" highlightClick="0" endSnd="0"/>
              </a:rPr>
              <a:t>du</a:t>
            </a:r>
            <a:r>
              <a:rPr spc="55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ppaction://hlinksldjump" tgtFrame="" tooltip="" history="1" highlightClick="0" endSnd="0"/>
              </a:rPr>
              <a:t> </a:t>
            </a:r>
            <a:r>
              <a:rPr spc="-5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ppaction://hlinksldjump" tgtFrame="" tooltip="" history="1" highlightClick="0" endSnd="0"/>
              </a:rPr>
              <a:t>foot</a:t>
            </a:r>
          </a:p>
        </p:txBody>
      </p:sp>
      <p:sp>
        <p:nvSpPr>
          <p:cNvPr id="117" name="object 15"/>
          <p:cNvSpPr txBox="1"/>
          <p:nvPr/>
        </p:nvSpPr>
        <p:spPr>
          <a:xfrm>
            <a:off x="3500170" y="3344638"/>
            <a:ext cx="443230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b="1" spc="25" sz="600">
                <a:solidFill>
                  <a:srgbClr val="7A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22/11/2023</a:t>
            </a:r>
          </a:p>
        </p:txBody>
      </p:sp>
      <p:sp>
        <p:nvSpPr>
          <p:cNvPr id="118" name="object 2"/>
          <p:cNvSpPr txBox="1"/>
          <p:nvPr>
            <p:ph type="title"/>
          </p:nvPr>
        </p:nvSpPr>
        <p:spPr>
          <a:xfrm>
            <a:off x="-1" y="144398"/>
            <a:ext cx="4608197" cy="345442"/>
          </a:xfrm>
          <a:prstGeom prst="rect">
            <a:avLst/>
          </a:prstGeom>
          <a:solidFill>
            <a:srgbClr val="F2F2F2"/>
          </a:solidFill>
        </p:spPr>
        <p:txBody>
          <a:bodyPr/>
          <a:lstStyle>
            <a:lvl1pPr indent="107950" algn="ctr">
              <a:spcBef>
                <a:spcPts val="500"/>
              </a:spcBef>
            </a:lvl1pPr>
          </a:lstStyle>
          <a:p>
            <a:pPr/>
            <a:r>
              <a:t>Gantt</a:t>
            </a:r>
          </a:p>
        </p:txBody>
      </p:sp>
      <p:sp>
        <p:nvSpPr>
          <p:cNvPr id="119" name="object 16"/>
          <p:cNvSpPr txBox="1"/>
          <p:nvPr>
            <p:ph type="sldNum" sz="quarter" idx="4294967295"/>
          </p:nvPr>
        </p:nvSpPr>
        <p:spPr>
          <a:xfrm>
            <a:off x="4263609" y="3344638"/>
            <a:ext cx="127001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indent="38100">
              <a:spcBef>
                <a:spcPts val="100"/>
              </a:spcBef>
              <a:defRPr spc="-5"/>
            </a:lvl1pPr>
          </a:lstStyle>
          <a:p>
            <a:pPr/>
            <a:fld id="{86CB4B4D-7CA3-9044-876B-883B54F8677D}" type="slidenum"/>
          </a:p>
        </p:txBody>
      </p:sp>
      <p:grpSp>
        <p:nvGrpSpPr>
          <p:cNvPr id="122" name="Galerie d’images"/>
          <p:cNvGrpSpPr/>
          <p:nvPr/>
        </p:nvGrpSpPr>
        <p:grpSpPr>
          <a:xfrm>
            <a:off x="156571" y="716368"/>
            <a:ext cx="4294787" cy="2823367"/>
            <a:chOff x="0" y="0"/>
            <a:chExt cx="4294785" cy="2823365"/>
          </a:xfrm>
        </p:grpSpPr>
        <p:pic>
          <p:nvPicPr>
            <p:cNvPr id="120" name="Capture d’écran 2023-11-21 à 20.23.28.png" descr="Capture d’écran 2023-11-21 à 20.23.28.pn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77" t="0" r="77" b="0"/>
            <a:stretch>
              <a:fillRect/>
            </a:stretch>
          </p:blipFill>
          <p:spPr>
            <a:xfrm>
              <a:off x="0" y="0"/>
              <a:ext cx="4294786" cy="206101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21" name="Rectangle"/>
            <p:cNvSpPr/>
            <p:nvPr/>
          </p:nvSpPr>
          <p:spPr>
            <a:xfrm>
              <a:off x="0" y="2137217"/>
              <a:ext cx="4294786" cy="6861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6200" tIns="76200" rIns="76200" bIns="76200" numCol="1" anchor="t">
              <a:noAutofit/>
            </a:bodyPr>
            <a:lstStyle/>
            <a:p>
              <a:pPr/>
              <a:r>
                <a:t> 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object 10"/>
          <p:cNvSpPr txBox="1"/>
          <p:nvPr/>
        </p:nvSpPr>
        <p:spPr>
          <a:xfrm>
            <a:off x="3078995" y="3344638"/>
            <a:ext cx="90551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b="1" spc="30" sz="6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MARTIN</a:t>
            </a:r>
            <a:r>
              <a:rPr spc="35"/>
              <a:t> </a:t>
            </a:r>
            <a:r>
              <a:rPr spc="-40"/>
              <a:t>Samuelmanuel,</a:t>
            </a:r>
          </a:p>
        </p:txBody>
      </p:sp>
      <p:sp>
        <p:nvSpPr>
          <p:cNvPr id="125" name="object 2"/>
          <p:cNvSpPr txBox="1"/>
          <p:nvPr/>
        </p:nvSpPr>
        <p:spPr>
          <a:xfrm>
            <a:off x="-1" y="144398"/>
            <a:ext cx="4608197" cy="197385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07950" algn="ctr">
              <a:spcBef>
                <a:spcPts val="500"/>
              </a:spcBef>
              <a:defRPr b="1" sz="14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Objectif</a:t>
            </a:r>
          </a:p>
        </p:txBody>
      </p:sp>
      <p:pic>
        <p:nvPicPr>
          <p:cNvPr id="126" name="object 3" descr="object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8168" y="1672374"/>
            <a:ext cx="67311" cy="67311"/>
          </a:xfrm>
          <a:prstGeom prst="rect">
            <a:avLst/>
          </a:prstGeom>
          <a:ln w="12700">
            <a:miter lim="400000"/>
          </a:ln>
        </p:spPr>
      </p:pic>
      <p:sp>
        <p:nvSpPr>
          <p:cNvPr id="127" name="object 4"/>
          <p:cNvSpPr txBox="1"/>
          <p:nvPr/>
        </p:nvSpPr>
        <p:spPr>
          <a:xfrm>
            <a:off x="402056" y="1602395"/>
            <a:ext cx="888364" cy="165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spc="-25" sz="1100">
                <a:latin typeface="Tahoma"/>
                <a:ea typeface="Tahoma"/>
                <a:cs typeface="Tahoma"/>
                <a:sym typeface="Tahoma"/>
              </a:defRPr>
            </a:pPr>
            <a:r>
              <a:t>Notre</a:t>
            </a:r>
            <a:r>
              <a:rPr spc="-39"/>
              <a:t> </a:t>
            </a:r>
            <a:r>
              <a:rPr spc="-30"/>
              <a:t>solution</a:t>
            </a:r>
          </a:p>
        </p:txBody>
      </p:sp>
      <p:grpSp>
        <p:nvGrpSpPr>
          <p:cNvPr id="131" name="object 5"/>
          <p:cNvGrpSpPr/>
          <p:nvPr/>
        </p:nvGrpSpPr>
        <p:grpSpPr>
          <a:xfrm>
            <a:off x="-1" y="3342918"/>
            <a:ext cx="4607931" cy="113081"/>
            <a:chOff x="0" y="0"/>
            <a:chExt cx="4607929" cy="113080"/>
          </a:xfrm>
        </p:grpSpPr>
        <p:sp>
          <p:nvSpPr>
            <p:cNvPr id="128" name="object 6"/>
            <p:cNvSpPr/>
            <p:nvPr/>
          </p:nvSpPr>
          <p:spPr>
            <a:xfrm>
              <a:off x="0" y="0"/>
              <a:ext cx="1535977" cy="113081"/>
            </a:xfrm>
            <a:prstGeom prst="rect">
              <a:avLst/>
            </a:prstGeom>
            <a:solidFill>
              <a:srgbClr val="A3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29" name="object 7"/>
            <p:cNvSpPr/>
            <p:nvPr/>
          </p:nvSpPr>
          <p:spPr>
            <a:xfrm>
              <a:off x="1535976" y="0"/>
              <a:ext cx="1535978" cy="113081"/>
            </a:xfrm>
            <a:prstGeom prst="rect">
              <a:avLst/>
            </a:prstGeom>
            <a:solidFill>
              <a:srgbClr val="EBEBE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30" name="object 8"/>
            <p:cNvSpPr/>
            <p:nvPr/>
          </p:nvSpPr>
          <p:spPr>
            <a:xfrm>
              <a:off x="3071952" y="0"/>
              <a:ext cx="1535978" cy="113081"/>
            </a:xfrm>
            <a:prstGeom prst="rect">
              <a:avLst/>
            </a:prstGeom>
            <a:solidFill>
              <a:srgbClr val="D8D8D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132" name="object 11"/>
          <p:cNvSpPr txBox="1"/>
          <p:nvPr/>
        </p:nvSpPr>
        <p:spPr>
          <a:xfrm>
            <a:off x="-21661" y="3344638"/>
            <a:ext cx="3038476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b="1" spc="15" sz="6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MAKHLOUFI</a:t>
            </a:r>
            <a:r>
              <a:rPr spc="50"/>
              <a:t> </a:t>
            </a:r>
            <a:r>
              <a:rPr spc="-15"/>
              <a:t>Khalil,</a:t>
            </a:r>
            <a:r>
              <a:rPr spc="55"/>
              <a:t> </a:t>
            </a:r>
            <a:r>
              <a:t>VITOFFODJI</a:t>
            </a:r>
            <a:r>
              <a:rPr spc="55"/>
              <a:t> </a:t>
            </a:r>
            <a:r>
              <a:rPr spc="-20"/>
              <a:t>Adjimon</a:t>
            </a:r>
            <a:r>
              <a:rPr spc="220"/>
              <a:t> </a:t>
            </a:r>
            <a:r>
              <a:rPr spc="-5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ppaction://hlinksldjump" tgtFrame="" tooltip="" history="1" highlightClick="0" endSnd="0"/>
              </a:rPr>
              <a:t>Les</a:t>
            </a:r>
            <a:r>
              <a:rPr spc="55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ppaction://hlinksldjump" tgtFrame="" tooltip="" history="1" highlightClick="0" endSnd="0"/>
              </a:rPr>
              <a:t> </a:t>
            </a:r>
            <a:r>
              <a:rPr spc="-3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ppaction://hlinksldjump" tgtFrame="" tooltip="" history="1" highlightClick="0" endSnd="0"/>
              </a:rPr>
              <a:t>performances</a:t>
            </a:r>
            <a:r>
              <a:rPr spc="5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ppaction://hlinksldjump" tgtFrame="" tooltip="" history="1" highlightClick="0" endSnd="0"/>
              </a:rPr>
              <a:t> </a:t>
            </a:r>
            <a:r>
              <a:rPr spc="-45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ppaction://hlinksldjump" tgtFrame="" tooltip="" history="1" highlightClick="0" endSnd="0"/>
              </a:rPr>
              <a:t>dans</a:t>
            </a:r>
            <a:r>
              <a:rPr spc="55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ppaction://hlinksldjump" tgtFrame="" tooltip="" history="1" highlightClick="0" endSnd="0"/>
              </a:rPr>
              <a:t> </a:t>
            </a:r>
            <a:r>
              <a:rPr spc="-25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ppaction://hlinksldjump" tgtFrame="" tooltip="" history="1" highlightClick="0" endSnd="0"/>
              </a:rPr>
              <a:t>le</a:t>
            </a:r>
            <a:r>
              <a:rPr spc="55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ppaction://hlinksldjump" tgtFrame="" tooltip="" history="1" highlightClick="0" endSnd="0"/>
              </a:rPr>
              <a:t> </a:t>
            </a:r>
            <a:r>
              <a:rPr spc="-35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ppaction://hlinksldjump" tgtFrame="" tooltip="" history="1" highlightClick="0" endSnd="0"/>
              </a:rPr>
              <a:t>monde</a:t>
            </a:r>
            <a:r>
              <a:rPr spc="55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ppaction://hlinksldjump" tgtFrame="" tooltip="" history="1" highlightClick="0" endSnd="0"/>
              </a:rPr>
              <a:t> </a:t>
            </a:r>
            <a:r>
              <a:rPr spc="-35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ppaction://hlinksldjump" tgtFrame="" tooltip="" history="1" highlightClick="0" endSnd="0"/>
              </a:rPr>
              <a:t>du</a:t>
            </a:r>
            <a:r>
              <a:rPr spc="55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ppaction://hlinksldjump" tgtFrame="" tooltip="" history="1" highlightClick="0" endSnd="0"/>
              </a:rPr>
              <a:t> </a:t>
            </a:r>
            <a:r>
              <a:rPr spc="-5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ppaction://hlinksldjump" tgtFrame="" tooltip="" history="1" highlightClick="0" endSnd="0"/>
              </a:rPr>
              <a:t>foot</a:t>
            </a:r>
          </a:p>
        </p:txBody>
      </p:sp>
      <p:sp>
        <p:nvSpPr>
          <p:cNvPr id="133" name="object 12"/>
          <p:cNvSpPr txBox="1"/>
          <p:nvPr/>
        </p:nvSpPr>
        <p:spPr>
          <a:xfrm>
            <a:off x="3500170" y="3344638"/>
            <a:ext cx="443230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b="1" spc="25" sz="600">
                <a:solidFill>
                  <a:srgbClr val="7A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22/11/2023</a:t>
            </a:r>
          </a:p>
        </p:txBody>
      </p:sp>
      <p:sp>
        <p:nvSpPr>
          <p:cNvPr id="134" name="object 13"/>
          <p:cNvSpPr txBox="1"/>
          <p:nvPr>
            <p:ph type="sldNum" sz="quarter" idx="4294967295"/>
          </p:nvPr>
        </p:nvSpPr>
        <p:spPr>
          <a:xfrm>
            <a:off x="4263609" y="3344638"/>
            <a:ext cx="127001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indent="38100">
              <a:spcBef>
                <a:spcPts val="100"/>
              </a:spcBef>
              <a:defRPr spc="-5"/>
            </a:lvl1pPr>
          </a:lstStyle>
          <a:p>
            <a:pPr/>
            <a:fld id="{86CB4B4D-7CA3-9044-876B-883B54F8677D}" type="slidenum"/>
          </a:p>
        </p:txBody>
      </p:sp>
      <p:sp>
        <p:nvSpPr>
          <p:cNvPr id="135" name="Quel est l’utilité ne notre projet et pourquoi est-il innovateur?"/>
          <p:cNvSpPr txBox="1"/>
          <p:nvPr/>
        </p:nvSpPr>
        <p:spPr>
          <a:xfrm>
            <a:off x="735029" y="618697"/>
            <a:ext cx="3264331" cy="509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400"/>
            </a:lvl1pPr>
          </a:lstStyle>
          <a:p>
            <a:pPr/>
            <a:r>
              <a:t>Quel est l’utilité ne notre projet et pourquoi est-il innovateur?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14:switch dir="l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object 11"/>
          <p:cNvSpPr txBox="1"/>
          <p:nvPr/>
        </p:nvSpPr>
        <p:spPr>
          <a:xfrm>
            <a:off x="3078995" y="3344638"/>
            <a:ext cx="90551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b="1" spc="30" sz="6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MARTIN</a:t>
            </a:r>
            <a:r>
              <a:rPr spc="35"/>
              <a:t> </a:t>
            </a:r>
            <a:r>
              <a:rPr spc="-40"/>
              <a:t>Samuelmanuel,</a:t>
            </a:r>
          </a:p>
        </p:txBody>
      </p:sp>
      <p:sp>
        <p:nvSpPr>
          <p:cNvPr id="138" name="object 2"/>
          <p:cNvSpPr txBox="1"/>
          <p:nvPr/>
        </p:nvSpPr>
        <p:spPr>
          <a:xfrm>
            <a:off x="-1" y="144398"/>
            <a:ext cx="4608197" cy="197385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07950" algn="ctr">
              <a:spcBef>
                <a:spcPts val="500"/>
              </a:spcBef>
              <a:defRPr b="1" sz="14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Objectif</a:t>
            </a:r>
          </a:p>
        </p:txBody>
      </p:sp>
      <p:pic>
        <p:nvPicPr>
          <p:cNvPr id="139" name="object 3" descr="object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8168" y="1592770"/>
            <a:ext cx="67311" cy="67311"/>
          </a:xfrm>
          <a:prstGeom prst="rect">
            <a:avLst/>
          </a:prstGeom>
          <a:ln w="12700">
            <a:miter lim="400000"/>
          </a:ln>
        </p:spPr>
      </p:pic>
      <p:sp>
        <p:nvSpPr>
          <p:cNvPr id="140" name="object 4"/>
          <p:cNvSpPr txBox="1"/>
          <p:nvPr/>
        </p:nvSpPr>
        <p:spPr>
          <a:xfrm>
            <a:off x="402056" y="1522792"/>
            <a:ext cx="2777490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spc="-25" sz="1100">
                <a:latin typeface="Tahoma"/>
                <a:ea typeface="Tahoma"/>
                <a:cs typeface="Tahoma"/>
                <a:sym typeface="Tahoma"/>
              </a:defRPr>
            </a:pPr>
            <a:r>
              <a:t>Notre </a:t>
            </a:r>
            <a:r>
              <a:rPr spc="-30"/>
              <a:t>solution.</a:t>
            </a:r>
          </a:p>
          <a:p>
            <a:pPr indent="12700">
              <a:defRPr spc="-9" sz="1100">
                <a:latin typeface="Tahoma"/>
                <a:ea typeface="Tahoma"/>
                <a:cs typeface="Tahoma"/>
                <a:sym typeface="Tahoma"/>
              </a:defRPr>
            </a:pPr>
            <a:r>
              <a:t>Qui</a:t>
            </a:r>
            <a:r>
              <a:rPr spc="15"/>
              <a:t> </a:t>
            </a:r>
            <a:r>
              <a:rPr spc="-45"/>
              <a:t>seront</a:t>
            </a:r>
            <a:r>
              <a:rPr spc="25"/>
              <a:t> </a:t>
            </a:r>
            <a:r>
              <a:rPr spc="-60"/>
              <a:t>nos</a:t>
            </a:r>
            <a:r>
              <a:rPr spc="19"/>
              <a:t> </a:t>
            </a:r>
            <a:r>
              <a:rPr spc="-70"/>
              <a:t>usagers</a:t>
            </a:r>
            <a:r>
              <a:rPr spc="19"/>
              <a:t> </a:t>
            </a:r>
            <a:r>
              <a:rPr spc="-35"/>
              <a:t>et</a:t>
            </a:r>
            <a:r>
              <a:rPr spc="19"/>
              <a:t> </a:t>
            </a:r>
            <a:r>
              <a:rPr spc="-50"/>
              <a:t>comment</a:t>
            </a:r>
            <a:r>
              <a:rPr spc="25"/>
              <a:t> </a:t>
            </a:r>
            <a:r>
              <a:rPr spc="-45"/>
              <a:t>y</a:t>
            </a:r>
            <a:r>
              <a:rPr spc="15"/>
              <a:t> </a:t>
            </a:r>
            <a:r>
              <a:rPr spc="-60"/>
              <a:t>accéder</a:t>
            </a:r>
            <a:r>
              <a:rPr spc="19"/>
              <a:t> </a:t>
            </a:r>
            <a:r>
              <a:t>?</a:t>
            </a:r>
          </a:p>
        </p:txBody>
      </p:sp>
      <p:pic>
        <p:nvPicPr>
          <p:cNvPr id="141" name="object 5" descr="object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78168" y="1764842"/>
            <a:ext cx="67311" cy="6731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45" name="object 6"/>
          <p:cNvGrpSpPr/>
          <p:nvPr/>
        </p:nvGrpSpPr>
        <p:grpSpPr>
          <a:xfrm>
            <a:off x="-1" y="3342918"/>
            <a:ext cx="4607931" cy="113081"/>
            <a:chOff x="0" y="0"/>
            <a:chExt cx="4607929" cy="113080"/>
          </a:xfrm>
        </p:grpSpPr>
        <p:sp>
          <p:nvSpPr>
            <p:cNvPr id="142" name="object 7"/>
            <p:cNvSpPr/>
            <p:nvPr/>
          </p:nvSpPr>
          <p:spPr>
            <a:xfrm>
              <a:off x="0" y="0"/>
              <a:ext cx="1535977" cy="113081"/>
            </a:xfrm>
            <a:prstGeom prst="rect">
              <a:avLst/>
            </a:prstGeom>
            <a:solidFill>
              <a:srgbClr val="A3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43" name="object 8"/>
            <p:cNvSpPr/>
            <p:nvPr/>
          </p:nvSpPr>
          <p:spPr>
            <a:xfrm>
              <a:off x="1535976" y="0"/>
              <a:ext cx="1535978" cy="113081"/>
            </a:xfrm>
            <a:prstGeom prst="rect">
              <a:avLst/>
            </a:prstGeom>
            <a:solidFill>
              <a:srgbClr val="EBEBE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44" name="object 9"/>
            <p:cNvSpPr/>
            <p:nvPr/>
          </p:nvSpPr>
          <p:spPr>
            <a:xfrm>
              <a:off x="3071952" y="0"/>
              <a:ext cx="1535978" cy="113081"/>
            </a:xfrm>
            <a:prstGeom prst="rect">
              <a:avLst/>
            </a:prstGeom>
            <a:solidFill>
              <a:srgbClr val="D8D8D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146" name="object 12"/>
          <p:cNvSpPr txBox="1"/>
          <p:nvPr/>
        </p:nvSpPr>
        <p:spPr>
          <a:xfrm>
            <a:off x="-8220" y="3344638"/>
            <a:ext cx="3038476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b="1" spc="15" sz="6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MAKHLOUFI</a:t>
            </a:r>
            <a:r>
              <a:rPr spc="50"/>
              <a:t> </a:t>
            </a:r>
            <a:r>
              <a:rPr spc="-15"/>
              <a:t>Khalil,</a:t>
            </a:r>
            <a:r>
              <a:rPr spc="55"/>
              <a:t> </a:t>
            </a:r>
            <a:r>
              <a:t>VITOFFODJI</a:t>
            </a:r>
            <a:r>
              <a:rPr spc="55"/>
              <a:t> </a:t>
            </a:r>
            <a:r>
              <a:rPr spc="-20"/>
              <a:t>Adjimon</a:t>
            </a:r>
            <a:r>
              <a:rPr spc="220"/>
              <a:t> </a:t>
            </a:r>
            <a:r>
              <a:rPr spc="-5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invalidUrl="" action="ppaction://hlinksldjump" tgtFrame="" tooltip="" history="1" highlightClick="0" endSnd="0"/>
              </a:rPr>
              <a:t>Les</a:t>
            </a:r>
            <a:r>
              <a:rPr spc="55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invalidUrl="" action="ppaction://hlinksldjump" tgtFrame="" tooltip="" history="1" highlightClick="0" endSnd="0"/>
              </a:rPr>
              <a:t> </a:t>
            </a:r>
            <a:r>
              <a:rPr spc="-3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invalidUrl="" action="ppaction://hlinksldjump" tgtFrame="" tooltip="" history="1" highlightClick="0" endSnd="0"/>
              </a:rPr>
              <a:t>performances</a:t>
            </a:r>
            <a:r>
              <a:rPr spc="5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invalidUrl="" action="ppaction://hlinksldjump" tgtFrame="" tooltip="" history="1" highlightClick="0" endSnd="0"/>
              </a:rPr>
              <a:t> </a:t>
            </a:r>
            <a:r>
              <a:rPr spc="-45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invalidUrl="" action="ppaction://hlinksldjump" tgtFrame="" tooltip="" history="1" highlightClick="0" endSnd="0"/>
              </a:rPr>
              <a:t>dans</a:t>
            </a:r>
            <a:r>
              <a:rPr spc="55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invalidUrl="" action="ppaction://hlinksldjump" tgtFrame="" tooltip="" history="1" highlightClick="0" endSnd="0"/>
              </a:rPr>
              <a:t> </a:t>
            </a:r>
            <a:r>
              <a:rPr spc="-25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invalidUrl="" action="ppaction://hlinksldjump" tgtFrame="" tooltip="" history="1" highlightClick="0" endSnd="0"/>
              </a:rPr>
              <a:t>le</a:t>
            </a:r>
            <a:r>
              <a:rPr spc="55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invalidUrl="" action="ppaction://hlinksldjump" tgtFrame="" tooltip="" history="1" highlightClick="0" endSnd="0"/>
              </a:rPr>
              <a:t> </a:t>
            </a:r>
            <a:r>
              <a:rPr spc="-35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invalidUrl="" action="ppaction://hlinksldjump" tgtFrame="" tooltip="" history="1" highlightClick="0" endSnd="0"/>
              </a:rPr>
              <a:t>monde</a:t>
            </a:r>
            <a:r>
              <a:rPr spc="55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invalidUrl="" action="ppaction://hlinksldjump" tgtFrame="" tooltip="" history="1" highlightClick="0" endSnd="0"/>
              </a:rPr>
              <a:t> </a:t>
            </a:r>
            <a:r>
              <a:rPr spc="-35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invalidUrl="" action="ppaction://hlinksldjump" tgtFrame="" tooltip="" history="1" highlightClick="0" endSnd="0"/>
              </a:rPr>
              <a:t>du</a:t>
            </a:r>
            <a:r>
              <a:rPr spc="55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invalidUrl="" action="ppaction://hlinksldjump" tgtFrame="" tooltip="" history="1" highlightClick="0" endSnd="0"/>
              </a:rPr>
              <a:t> </a:t>
            </a:r>
            <a:r>
              <a:rPr spc="-5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invalidUrl="" action="ppaction://hlinksldjump" tgtFrame="" tooltip="" history="1" highlightClick="0" endSnd="0"/>
              </a:rPr>
              <a:t>foot</a:t>
            </a:r>
          </a:p>
        </p:txBody>
      </p:sp>
      <p:sp>
        <p:nvSpPr>
          <p:cNvPr id="147" name="object 13"/>
          <p:cNvSpPr txBox="1"/>
          <p:nvPr/>
        </p:nvSpPr>
        <p:spPr>
          <a:xfrm>
            <a:off x="3500170" y="3344638"/>
            <a:ext cx="443230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b="1" spc="25" sz="600">
                <a:solidFill>
                  <a:srgbClr val="7A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22/11/2023</a:t>
            </a:r>
          </a:p>
        </p:txBody>
      </p:sp>
      <p:sp>
        <p:nvSpPr>
          <p:cNvPr id="148" name="object 14"/>
          <p:cNvSpPr txBox="1"/>
          <p:nvPr>
            <p:ph type="sldNum" sz="quarter" idx="4294967295"/>
          </p:nvPr>
        </p:nvSpPr>
        <p:spPr>
          <a:xfrm>
            <a:off x="4308411" y="3344638"/>
            <a:ext cx="127001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indent="38100">
              <a:spcBef>
                <a:spcPts val="100"/>
              </a:spcBef>
              <a:defRPr spc="-5"/>
            </a:lvl1pPr>
          </a:lstStyle>
          <a:p>
            <a:pPr/>
            <a:fld id="{86CB4B4D-7CA3-9044-876B-883B54F8677D}" type="slidenum"/>
          </a:p>
        </p:txBody>
      </p:sp>
      <p:sp>
        <p:nvSpPr>
          <p:cNvPr id="149" name="Quel est l’utilité ne notre projet et pourquoi est-il innovateur?"/>
          <p:cNvSpPr txBox="1"/>
          <p:nvPr/>
        </p:nvSpPr>
        <p:spPr>
          <a:xfrm>
            <a:off x="735029" y="618697"/>
            <a:ext cx="3264331" cy="509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400"/>
            </a:lvl1pPr>
          </a:lstStyle>
          <a:p>
            <a:pPr/>
            <a:r>
              <a:t>Quel est l’utilité ne notre projet et pourquoi est-il innovateur?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500">
        <p:fade/>
      </p:transition>
    </mc:Choice>
    <mc:Fallback>
      <p:transition spd="fast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object 12"/>
          <p:cNvSpPr txBox="1"/>
          <p:nvPr/>
        </p:nvSpPr>
        <p:spPr>
          <a:xfrm>
            <a:off x="3078995" y="3344638"/>
            <a:ext cx="90551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b="1" spc="30" sz="6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MARTIN</a:t>
            </a:r>
            <a:r>
              <a:rPr spc="35"/>
              <a:t> </a:t>
            </a:r>
            <a:r>
              <a:rPr spc="-40"/>
              <a:t>Samuelmanuel,</a:t>
            </a:r>
          </a:p>
        </p:txBody>
      </p:sp>
      <p:sp>
        <p:nvSpPr>
          <p:cNvPr id="152" name="object 2"/>
          <p:cNvSpPr txBox="1"/>
          <p:nvPr/>
        </p:nvSpPr>
        <p:spPr>
          <a:xfrm>
            <a:off x="-1" y="144398"/>
            <a:ext cx="4608197" cy="197385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07950" algn="ctr">
              <a:spcBef>
                <a:spcPts val="500"/>
              </a:spcBef>
              <a:defRPr b="1" sz="14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Objectif</a:t>
            </a:r>
          </a:p>
        </p:txBody>
      </p:sp>
      <p:pic>
        <p:nvPicPr>
          <p:cNvPr id="153" name="object 3" descr="object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8168" y="1523935"/>
            <a:ext cx="67311" cy="67311"/>
          </a:xfrm>
          <a:prstGeom prst="rect">
            <a:avLst/>
          </a:prstGeom>
          <a:ln w="12700">
            <a:miter lim="400000"/>
          </a:ln>
        </p:spPr>
      </p:pic>
      <p:sp>
        <p:nvSpPr>
          <p:cNvPr id="154" name="object 4"/>
          <p:cNvSpPr txBox="1"/>
          <p:nvPr/>
        </p:nvSpPr>
        <p:spPr>
          <a:xfrm>
            <a:off x="397575" y="1477403"/>
            <a:ext cx="2777491" cy="499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spc="-25" sz="1100">
                <a:latin typeface="Tahoma"/>
                <a:ea typeface="Tahoma"/>
                <a:cs typeface="Tahoma"/>
                <a:sym typeface="Tahoma"/>
              </a:defRPr>
            </a:pPr>
            <a:r>
              <a:t>Notre </a:t>
            </a:r>
            <a:r>
              <a:rPr spc="-30"/>
              <a:t>solution.</a:t>
            </a:r>
          </a:p>
          <a:p>
            <a:pPr marR="5080" indent="12700">
              <a:lnSpc>
                <a:spcPct val="102600"/>
              </a:lnSpc>
              <a:defRPr spc="-9" sz="1100">
                <a:latin typeface="Tahoma"/>
                <a:ea typeface="Tahoma"/>
                <a:cs typeface="Tahoma"/>
                <a:sym typeface="Tahoma"/>
              </a:defRPr>
            </a:pPr>
            <a:r>
              <a:t>Qui</a:t>
            </a:r>
            <a:r>
              <a:rPr spc="15"/>
              <a:t> </a:t>
            </a:r>
            <a:r>
              <a:rPr spc="-45"/>
              <a:t>seront</a:t>
            </a:r>
            <a:r>
              <a:rPr spc="25"/>
              <a:t> </a:t>
            </a:r>
            <a:r>
              <a:rPr spc="-60"/>
              <a:t>nos</a:t>
            </a:r>
            <a:r>
              <a:rPr spc="19"/>
              <a:t> </a:t>
            </a:r>
            <a:r>
              <a:rPr spc="-70"/>
              <a:t>usagers</a:t>
            </a:r>
            <a:r>
              <a:rPr spc="19"/>
              <a:t> </a:t>
            </a:r>
            <a:r>
              <a:rPr spc="-35"/>
              <a:t>et</a:t>
            </a:r>
            <a:r>
              <a:rPr spc="19"/>
              <a:t> </a:t>
            </a:r>
            <a:r>
              <a:rPr spc="-50"/>
              <a:t>comment</a:t>
            </a:r>
            <a:r>
              <a:rPr spc="25"/>
              <a:t> </a:t>
            </a:r>
            <a:r>
              <a:rPr spc="-45"/>
              <a:t>y</a:t>
            </a:r>
            <a:r>
              <a:rPr spc="15"/>
              <a:t> </a:t>
            </a:r>
            <a:r>
              <a:rPr spc="-60"/>
              <a:t>accéder</a:t>
            </a:r>
            <a:r>
              <a:rPr spc="19"/>
              <a:t> </a:t>
            </a:r>
            <a:r>
              <a:t>? </a:t>
            </a:r>
            <a:r>
              <a:rPr spc="-329"/>
              <a:t> </a:t>
            </a:r>
            <a:r>
              <a:rPr spc="65"/>
              <a:t>A</a:t>
            </a:r>
            <a:r>
              <a:rPr spc="9"/>
              <a:t> </a:t>
            </a:r>
            <a:r>
              <a:rPr spc="-39"/>
              <a:t>quoi</a:t>
            </a:r>
            <a:r>
              <a:rPr spc="19"/>
              <a:t> </a:t>
            </a:r>
            <a:r>
              <a:rPr spc="-45"/>
              <a:t>notre</a:t>
            </a:r>
            <a:r>
              <a:rPr spc="19"/>
              <a:t> </a:t>
            </a:r>
            <a:r>
              <a:rPr spc="-35"/>
              <a:t>site</a:t>
            </a:r>
            <a:r>
              <a:rPr spc="9"/>
              <a:t> </a:t>
            </a:r>
            <a:r>
              <a:rPr spc="-45"/>
              <a:t>servira</a:t>
            </a:r>
            <a:r>
              <a:rPr spc="15"/>
              <a:t> </a:t>
            </a:r>
            <a:r>
              <a:t>?</a:t>
            </a:r>
          </a:p>
        </p:txBody>
      </p:sp>
      <p:pic>
        <p:nvPicPr>
          <p:cNvPr id="155" name="object 5" descr="object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78168" y="1696007"/>
            <a:ext cx="67311" cy="6731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6" name="object 6" descr="object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8168" y="1868080"/>
            <a:ext cx="67311" cy="6731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60" name="object 7"/>
          <p:cNvGrpSpPr/>
          <p:nvPr/>
        </p:nvGrpSpPr>
        <p:grpSpPr>
          <a:xfrm>
            <a:off x="-1" y="3342918"/>
            <a:ext cx="4607931" cy="113081"/>
            <a:chOff x="0" y="0"/>
            <a:chExt cx="4607929" cy="113080"/>
          </a:xfrm>
        </p:grpSpPr>
        <p:sp>
          <p:nvSpPr>
            <p:cNvPr id="157" name="object 8"/>
            <p:cNvSpPr/>
            <p:nvPr/>
          </p:nvSpPr>
          <p:spPr>
            <a:xfrm>
              <a:off x="0" y="0"/>
              <a:ext cx="1535977" cy="113081"/>
            </a:xfrm>
            <a:prstGeom prst="rect">
              <a:avLst/>
            </a:prstGeom>
            <a:solidFill>
              <a:srgbClr val="A3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58" name="object 9"/>
            <p:cNvSpPr/>
            <p:nvPr/>
          </p:nvSpPr>
          <p:spPr>
            <a:xfrm>
              <a:off x="1535976" y="0"/>
              <a:ext cx="1535978" cy="113081"/>
            </a:xfrm>
            <a:prstGeom prst="rect">
              <a:avLst/>
            </a:prstGeom>
            <a:solidFill>
              <a:srgbClr val="EBEBE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59" name="object 10"/>
            <p:cNvSpPr/>
            <p:nvPr/>
          </p:nvSpPr>
          <p:spPr>
            <a:xfrm>
              <a:off x="3071952" y="0"/>
              <a:ext cx="1535978" cy="113081"/>
            </a:xfrm>
            <a:prstGeom prst="rect">
              <a:avLst/>
            </a:prstGeom>
            <a:solidFill>
              <a:srgbClr val="D8D8D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161" name="object 13"/>
          <p:cNvSpPr txBox="1"/>
          <p:nvPr/>
        </p:nvSpPr>
        <p:spPr>
          <a:xfrm>
            <a:off x="740" y="3344638"/>
            <a:ext cx="3038476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b="1" spc="15" sz="6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MAKHLOUFI</a:t>
            </a:r>
            <a:r>
              <a:rPr spc="50"/>
              <a:t> </a:t>
            </a:r>
            <a:r>
              <a:rPr spc="-15"/>
              <a:t>Khalil,</a:t>
            </a:r>
            <a:r>
              <a:rPr spc="55"/>
              <a:t> </a:t>
            </a:r>
            <a:r>
              <a:t>VITOFFODJI</a:t>
            </a:r>
            <a:r>
              <a:rPr spc="55"/>
              <a:t> </a:t>
            </a:r>
            <a:r>
              <a:rPr spc="-20"/>
              <a:t>Adjimon</a:t>
            </a:r>
            <a:r>
              <a:rPr spc="220"/>
              <a:t> </a:t>
            </a:r>
            <a:r>
              <a:rPr spc="-5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invalidUrl="" action="ppaction://hlinksldjump" tgtFrame="" tooltip="" history="1" highlightClick="0" endSnd="0"/>
              </a:rPr>
              <a:t>Les</a:t>
            </a:r>
            <a:r>
              <a:rPr spc="55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invalidUrl="" action="ppaction://hlinksldjump" tgtFrame="" tooltip="" history="1" highlightClick="0" endSnd="0"/>
              </a:rPr>
              <a:t> </a:t>
            </a:r>
            <a:r>
              <a:rPr spc="-3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invalidUrl="" action="ppaction://hlinksldjump" tgtFrame="" tooltip="" history="1" highlightClick="0" endSnd="0"/>
              </a:rPr>
              <a:t>performances</a:t>
            </a:r>
            <a:r>
              <a:rPr spc="5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invalidUrl="" action="ppaction://hlinksldjump" tgtFrame="" tooltip="" history="1" highlightClick="0" endSnd="0"/>
              </a:rPr>
              <a:t> </a:t>
            </a:r>
            <a:r>
              <a:rPr spc="-45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invalidUrl="" action="ppaction://hlinksldjump" tgtFrame="" tooltip="" history="1" highlightClick="0" endSnd="0"/>
              </a:rPr>
              <a:t>dans</a:t>
            </a:r>
            <a:r>
              <a:rPr spc="55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invalidUrl="" action="ppaction://hlinksldjump" tgtFrame="" tooltip="" history="1" highlightClick="0" endSnd="0"/>
              </a:rPr>
              <a:t> </a:t>
            </a:r>
            <a:r>
              <a:rPr spc="-25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invalidUrl="" action="ppaction://hlinksldjump" tgtFrame="" tooltip="" history="1" highlightClick="0" endSnd="0"/>
              </a:rPr>
              <a:t>le</a:t>
            </a:r>
            <a:r>
              <a:rPr spc="55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invalidUrl="" action="ppaction://hlinksldjump" tgtFrame="" tooltip="" history="1" highlightClick="0" endSnd="0"/>
              </a:rPr>
              <a:t> </a:t>
            </a:r>
            <a:r>
              <a:rPr spc="-35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invalidUrl="" action="ppaction://hlinksldjump" tgtFrame="" tooltip="" history="1" highlightClick="0" endSnd="0"/>
              </a:rPr>
              <a:t>monde</a:t>
            </a:r>
            <a:r>
              <a:rPr spc="55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invalidUrl="" action="ppaction://hlinksldjump" tgtFrame="" tooltip="" history="1" highlightClick="0" endSnd="0"/>
              </a:rPr>
              <a:t> </a:t>
            </a:r>
            <a:r>
              <a:rPr spc="-35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invalidUrl="" action="ppaction://hlinksldjump" tgtFrame="" tooltip="" history="1" highlightClick="0" endSnd="0"/>
              </a:rPr>
              <a:t>du</a:t>
            </a:r>
            <a:r>
              <a:rPr spc="55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invalidUrl="" action="ppaction://hlinksldjump" tgtFrame="" tooltip="" history="1" highlightClick="0" endSnd="0"/>
              </a:rPr>
              <a:t> </a:t>
            </a:r>
            <a:r>
              <a:rPr spc="-5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invalidUrl="" action="ppaction://hlinksldjump" tgtFrame="" tooltip="" history="1" highlightClick="0" endSnd="0"/>
              </a:rPr>
              <a:t>foot</a:t>
            </a:r>
          </a:p>
        </p:txBody>
      </p:sp>
      <p:sp>
        <p:nvSpPr>
          <p:cNvPr id="162" name="object 14"/>
          <p:cNvSpPr txBox="1"/>
          <p:nvPr/>
        </p:nvSpPr>
        <p:spPr>
          <a:xfrm>
            <a:off x="3500170" y="3344638"/>
            <a:ext cx="443230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b="1" spc="25" sz="600">
                <a:solidFill>
                  <a:srgbClr val="7A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22/11/2023</a:t>
            </a:r>
          </a:p>
        </p:txBody>
      </p:sp>
      <p:sp>
        <p:nvSpPr>
          <p:cNvPr id="163" name="object 15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indent="38100">
              <a:spcBef>
                <a:spcPts val="100"/>
              </a:spcBef>
              <a:defRPr spc="-5"/>
            </a:lvl1pPr>
          </a:lstStyle>
          <a:p>
            <a:pPr/>
            <a:fld id="{86CB4B4D-7CA3-9044-876B-883B54F8677D}" type="slidenum"/>
          </a:p>
        </p:txBody>
      </p:sp>
      <p:sp>
        <p:nvSpPr>
          <p:cNvPr id="164" name="Quel est l’utilité ne notre projet et pourquoi est-il innovateur?"/>
          <p:cNvSpPr txBox="1"/>
          <p:nvPr/>
        </p:nvSpPr>
        <p:spPr>
          <a:xfrm>
            <a:off x="735029" y="618697"/>
            <a:ext cx="3264331" cy="509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400"/>
            </a:lvl1pPr>
          </a:lstStyle>
          <a:p>
            <a:pPr/>
            <a:r>
              <a:t>Quel est l’utilité ne notre projet et pourquoi est-il innovateur?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500">
        <p:fade/>
      </p:transition>
    </mc:Choice>
    <mc:Fallback>
      <p:transition spd="fast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object 13"/>
          <p:cNvSpPr txBox="1"/>
          <p:nvPr/>
        </p:nvSpPr>
        <p:spPr>
          <a:xfrm>
            <a:off x="3078995" y="3344638"/>
            <a:ext cx="90551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b="1" spc="30" sz="6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MARTIN</a:t>
            </a:r>
            <a:r>
              <a:rPr spc="35"/>
              <a:t> </a:t>
            </a:r>
            <a:r>
              <a:rPr spc="-40"/>
              <a:t>Samuelmanuel,</a:t>
            </a:r>
          </a:p>
        </p:txBody>
      </p:sp>
      <p:pic>
        <p:nvPicPr>
          <p:cNvPr id="167" name="object 3" descr="object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8168" y="1455101"/>
            <a:ext cx="67311" cy="67311"/>
          </a:xfrm>
          <a:prstGeom prst="rect">
            <a:avLst/>
          </a:prstGeom>
          <a:ln w="12700">
            <a:miter lim="400000"/>
          </a:ln>
        </p:spPr>
      </p:pic>
      <p:sp>
        <p:nvSpPr>
          <p:cNvPr id="168" name="object 4"/>
          <p:cNvSpPr txBox="1"/>
          <p:nvPr/>
        </p:nvSpPr>
        <p:spPr>
          <a:xfrm>
            <a:off x="460298" y="1409166"/>
            <a:ext cx="2777491" cy="6689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spc="-25" sz="1100">
                <a:latin typeface="Tahoma"/>
                <a:ea typeface="Tahoma"/>
                <a:cs typeface="Tahoma"/>
                <a:sym typeface="Tahoma"/>
              </a:defRPr>
            </a:pPr>
            <a:r>
              <a:t>Notre </a:t>
            </a:r>
            <a:r>
              <a:rPr spc="-30"/>
              <a:t>solution.</a:t>
            </a:r>
          </a:p>
          <a:p>
            <a:pPr marR="5080" indent="12700">
              <a:lnSpc>
                <a:spcPct val="102600"/>
              </a:lnSpc>
              <a:defRPr spc="-9" sz="1100">
                <a:latin typeface="Tahoma"/>
                <a:ea typeface="Tahoma"/>
                <a:cs typeface="Tahoma"/>
                <a:sym typeface="Tahoma"/>
              </a:defRPr>
            </a:pPr>
            <a:r>
              <a:t>Qui</a:t>
            </a:r>
            <a:r>
              <a:rPr spc="15"/>
              <a:t> </a:t>
            </a:r>
            <a:r>
              <a:rPr spc="-45"/>
              <a:t>seront</a:t>
            </a:r>
            <a:r>
              <a:rPr spc="25"/>
              <a:t> </a:t>
            </a:r>
            <a:r>
              <a:rPr spc="-60"/>
              <a:t>nos</a:t>
            </a:r>
            <a:r>
              <a:rPr spc="19"/>
              <a:t> </a:t>
            </a:r>
            <a:r>
              <a:rPr spc="-70"/>
              <a:t>usagers</a:t>
            </a:r>
            <a:r>
              <a:rPr spc="19"/>
              <a:t> </a:t>
            </a:r>
            <a:r>
              <a:rPr spc="-35"/>
              <a:t>et</a:t>
            </a:r>
            <a:r>
              <a:rPr spc="19"/>
              <a:t> </a:t>
            </a:r>
            <a:r>
              <a:rPr spc="-50"/>
              <a:t>comment</a:t>
            </a:r>
            <a:r>
              <a:rPr spc="25"/>
              <a:t> </a:t>
            </a:r>
            <a:r>
              <a:rPr spc="-45"/>
              <a:t>y</a:t>
            </a:r>
            <a:r>
              <a:rPr spc="15"/>
              <a:t> </a:t>
            </a:r>
            <a:r>
              <a:rPr spc="-60"/>
              <a:t>accéder</a:t>
            </a:r>
            <a:r>
              <a:rPr spc="19"/>
              <a:t> </a:t>
            </a:r>
            <a:r>
              <a:t>? </a:t>
            </a:r>
            <a:r>
              <a:rPr spc="-329"/>
              <a:t> </a:t>
            </a:r>
            <a:r>
              <a:rPr spc="65"/>
              <a:t>A</a:t>
            </a:r>
            <a:r>
              <a:rPr spc="9"/>
              <a:t> </a:t>
            </a:r>
            <a:r>
              <a:rPr spc="-39"/>
              <a:t>quoi</a:t>
            </a:r>
            <a:r>
              <a:rPr spc="19"/>
              <a:t> </a:t>
            </a:r>
            <a:r>
              <a:rPr spc="-45"/>
              <a:t>notre</a:t>
            </a:r>
            <a:r>
              <a:rPr spc="19"/>
              <a:t> </a:t>
            </a:r>
            <a:r>
              <a:rPr spc="-35"/>
              <a:t>site</a:t>
            </a:r>
            <a:r>
              <a:rPr spc="9"/>
              <a:t> </a:t>
            </a:r>
            <a:r>
              <a:rPr spc="-45"/>
              <a:t>servira</a:t>
            </a:r>
            <a:r>
              <a:rPr spc="15"/>
              <a:t> </a:t>
            </a:r>
            <a:r>
              <a:t>?</a:t>
            </a:r>
          </a:p>
          <a:p>
            <a:pPr indent="12700">
              <a:defRPr spc="-19" sz="1100">
                <a:latin typeface="Tahoma"/>
                <a:ea typeface="Tahoma"/>
                <a:cs typeface="Tahoma"/>
                <a:sym typeface="Tahoma"/>
              </a:defRPr>
            </a:pPr>
            <a:r>
              <a:t>Existe-il</a:t>
            </a:r>
            <a:r>
              <a:rPr spc="9"/>
              <a:t> </a:t>
            </a:r>
            <a:r>
              <a:rPr spc="-60"/>
              <a:t>déjà</a:t>
            </a:r>
            <a:r>
              <a:rPr spc="19"/>
              <a:t> </a:t>
            </a:r>
            <a:r>
              <a:rPr spc="-75"/>
              <a:t>des</a:t>
            </a:r>
            <a:r>
              <a:rPr spc="19"/>
              <a:t> </a:t>
            </a:r>
            <a:r>
              <a:rPr spc="-35"/>
              <a:t>solutions</a:t>
            </a:r>
            <a:r>
              <a:rPr spc="9"/>
              <a:t> </a:t>
            </a:r>
            <a:r>
              <a:rPr spc="-55"/>
              <a:t>semblables</a:t>
            </a:r>
            <a:r>
              <a:rPr spc="19"/>
              <a:t> </a:t>
            </a:r>
            <a:r>
              <a:rPr spc="-9"/>
              <a:t>?</a:t>
            </a:r>
          </a:p>
        </p:txBody>
      </p:sp>
      <p:pic>
        <p:nvPicPr>
          <p:cNvPr id="169" name="object 5" descr="object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78168" y="1627186"/>
            <a:ext cx="67311" cy="67311"/>
          </a:xfrm>
          <a:prstGeom prst="rect">
            <a:avLst/>
          </a:prstGeom>
          <a:ln w="12700">
            <a:miter lim="400000"/>
          </a:ln>
        </p:spPr>
      </p:pic>
      <p:pic>
        <p:nvPicPr>
          <p:cNvPr id="170" name="object 6" descr="object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78168" y="1799258"/>
            <a:ext cx="67311" cy="67310"/>
          </a:xfrm>
          <a:prstGeom prst="rect">
            <a:avLst/>
          </a:prstGeom>
          <a:ln w="12700">
            <a:miter lim="400000"/>
          </a:ln>
        </p:spPr>
      </p:pic>
      <p:pic>
        <p:nvPicPr>
          <p:cNvPr id="171" name="object 7" descr="object 7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78168" y="1971331"/>
            <a:ext cx="67311" cy="6731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75" name="object 8"/>
          <p:cNvGrpSpPr/>
          <p:nvPr/>
        </p:nvGrpSpPr>
        <p:grpSpPr>
          <a:xfrm>
            <a:off x="-1" y="3342918"/>
            <a:ext cx="4607931" cy="113081"/>
            <a:chOff x="0" y="0"/>
            <a:chExt cx="4607929" cy="113080"/>
          </a:xfrm>
        </p:grpSpPr>
        <p:sp>
          <p:nvSpPr>
            <p:cNvPr id="172" name="object 9"/>
            <p:cNvSpPr/>
            <p:nvPr/>
          </p:nvSpPr>
          <p:spPr>
            <a:xfrm>
              <a:off x="0" y="0"/>
              <a:ext cx="1535977" cy="113081"/>
            </a:xfrm>
            <a:prstGeom prst="rect">
              <a:avLst/>
            </a:prstGeom>
            <a:solidFill>
              <a:srgbClr val="A3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73" name="object 10"/>
            <p:cNvSpPr/>
            <p:nvPr/>
          </p:nvSpPr>
          <p:spPr>
            <a:xfrm>
              <a:off x="1535976" y="0"/>
              <a:ext cx="1535978" cy="113081"/>
            </a:xfrm>
            <a:prstGeom prst="rect">
              <a:avLst/>
            </a:prstGeom>
            <a:solidFill>
              <a:srgbClr val="EBEBE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74" name="object 11"/>
            <p:cNvSpPr/>
            <p:nvPr/>
          </p:nvSpPr>
          <p:spPr>
            <a:xfrm>
              <a:off x="3071952" y="0"/>
              <a:ext cx="1535978" cy="113081"/>
            </a:xfrm>
            <a:prstGeom prst="rect">
              <a:avLst/>
            </a:prstGeom>
            <a:solidFill>
              <a:srgbClr val="D8D8D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176" name="object 14"/>
          <p:cNvSpPr txBox="1"/>
          <p:nvPr/>
        </p:nvSpPr>
        <p:spPr>
          <a:xfrm>
            <a:off x="-17181" y="3349356"/>
            <a:ext cx="3038476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b="1" spc="15" sz="6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MAKHLOUFI</a:t>
            </a:r>
            <a:r>
              <a:rPr spc="50"/>
              <a:t> </a:t>
            </a:r>
            <a:r>
              <a:rPr spc="-15"/>
              <a:t>Khalil,</a:t>
            </a:r>
            <a:r>
              <a:rPr spc="55"/>
              <a:t> </a:t>
            </a:r>
            <a:r>
              <a:t>VITOFFODJI</a:t>
            </a:r>
            <a:r>
              <a:rPr spc="55"/>
              <a:t> </a:t>
            </a:r>
            <a:r>
              <a:rPr spc="-20"/>
              <a:t>Adjimon</a:t>
            </a:r>
            <a:r>
              <a:rPr spc="220"/>
              <a:t> </a:t>
            </a:r>
            <a:r>
              <a:rPr spc="-5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invalidUrl="" action="ppaction://hlinksldjump" tgtFrame="" tooltip="" history="1" highlightClick="0" endSnd="0"/>
              </a:rPr>
              <a:t>Les</a:t>
            </a:r>
            <a:r>
              <a:rPr spc="55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invalidUrl="" action="ppaction://hlinksldjump" tgtFrame="" tooltip="" history="1" highlightClick="0" endSnd="0"/>
              </a:rPr>
              <a:t> </a:t>
            </a:r>
            <a:r>
              <a:rPr spc="-3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invalidUrl="" action="ppaction://hlinksldjump" tgtFrame="" tooltip="" history="1" highlightClick="0" endSnd="0"/>
              </a:rPr>
              <a:t>performances</a:t>
            </a:r>
            <a:r>
              <a:rPr spc="5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invalidUrl="" action="ppaction://hlinksldjump" tgtFrame="" tooltip="" history="1" highlightClick="0" endSnd="0"/>
              </a:rPr>
              <a:t> </a:t>
            </a:r>
            <a:r>
              <a:rPr spc="-45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invalidUrl="" action="ppaction://hlinksldjump" tgtFrame="" tooltip="" history="1" highlightClick="0" endSnd="0"/>
              </a:rPr>
              <a:t>dans</a:t>
            </a:r>
            <a:r>
              <a:rPr spc="55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invalidUrl="" action="ppaction://hlinksldjump" tgtFrame="" tooltip="" history="1" highlightClick="0" endSnd="0"/>
              </a:rPr>
              <a:t> </a:t>
            </a:r>
            <a:r>
              <a:rPr spc="-25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invalidUrl="" action="ppaction://hlinksldjump" tgtFrame="" tooltip="" history="1" highlightClick="0" endSnd="0"/>
              </a:rPr>
              <a:t>le</a:t>
            </a:r>
            <a:r>
              <a:rPr spc="55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invalidUrl="" action="ppaction://hlinksldjump" tgtFrame="" tooltip="" history="1" highlightClick="0" endSnd="0"/>
              </a:rPr>
              <a:t> </a:t>
            </a:r>
            <a:r>
              <a:rPr spc="-35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invalidUrl="" action="ppaction://hlinksldjump" tgtFrame="" tooltip="" history="1" highlightClick="0" endSnd="0"/>
              </a:rPr>
              <a:t>monde</a:t>
            </a:r>
            <a:r>
              <a:rPr spc="55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invalidUrl="" action="ppaction://hlinksldjump" tgtFrame="" tooltip="" history="1" highlightClick="0" endSnd="0"/>
              </a:rPr>
              <a:t> </a:t>
            </a:r>
            <a:r>
              <a:rPr spc="-35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invalidUrl="" action="ppaction://hlinksldjump" tgtFrame="" tooltip="" history="1" highlightClick="0" endSnd="0"/>
              </a:rPr>
              <a:t>du</a:t>
            </a:r>
            <a:r>
              <a:rPr spc="55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invalidUrl="" action="ppaction://hlinksldjump" tgtFrame="" tooltip="" history="1" highlightClick="0" endSnd="0"/>
              </a:rPr>
              <a:t> </a:t>
            </a:r>
            <a:r>
              <a:rPr spc="-5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invalidUrl="" action="ppaction://hlinksldjump" tgtFrame="" tooltip="" history="1" highlightClick="0" endSnd="0"/>
              </a:rPr>
              <a:t>foot</a:t>
            </a:r>
          </a:p>
        </p:txBody>
      </p:sp>
      <p:sp>
        <p:nvSpPr>
          <p:cNvPr id="177" name="object 15"/>
          <p:cNvSpPr txBox="1"/>
          <p:nvPr/>
        </p:nvSpPr>
        <p:spPr>
          <a:xfrm>
            <a:off x="3500170" y="3344638"/>
            <a:ext cx="443230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b="1" spc="25" sz="600">
                <a:solidFill>
                  <a:srgbClr val="7A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22/11/2023</a:t>
            </a:r>
          </a:p>
        </p:txBody>
      </p:sp>
      <p:sp>
        <p:nvSpPr>
          <p:cNvPr id="178" name="object 2"/>
          <p:cNvSpPr txBox="1"/>
          <p:nvPr>
            <p:ph type="title"/>
          </p:nvPr>
        </p:nvSpPr>
        <p:spPr>
          <a:xfrm>
            <a:off x="-1" y="144398"/>
            <a:ext cx="4608197" cy="345442"/>
          </a:xfrm>
          <a:prstGeom prst="rect">
            <a:avLst/>
          </a:prstGeom>
          <a:solidFill>
            <a:srgbClr val="F2F2F2"/>
          </a:solidFill>
        </p:spPr>
        <p:txBody>
          <a:bodyPr/>
          <a:lstStyle>
            <a:lvl1pPr indent="107950" algn="ctr">
              <a:spcBef>
                <a:spcPts val="500"/>
              </a:spcBef>
            </a:lvl1pPr>
          </a:lstStyle>
          <a:p>
            <a:pPr/>
            <a:r>
              <a:t>Objectif</a:t>
            </a:r>
          </a:p>
        </p:txBody>
      </p:sp>
      <p:sp>
        <p:nvSpPr>
          <p:cNvPr id="179" name="object 16"/>
          <p:cNvSpPr txBox="1"/>
          <p:nvPr>
            <p:ph type="sldNum" sz="quarter" idx="4294967295"/>
          </p:nvPr>
        </p:nvSpPr>
        <p:spPr>
          <a:xfrm>
            <a:off x="4263609" y="3344638"/>
            <a:ext cx="127001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indent="38100">
              <a:spcBef>
                <a:spcPts val="100"/>
              </a:spcBef>
              <a:defRPr spc="-5"/>
            </a:lvl1pPr>
          </a:lstStyle>
          <a:p>
            <a:pPr/>
            <a:fld id="{86CB4B4D-7CA3-9044-876B-883B54F8677D}" type="slidenum"/>
          </a:p>
        </p:txBody>
      </p:sp>
      <p:sp>
        <p:nvSpPr>
          <p:cNvPr id="180" name="Quel est l’utilité ne notre projet et pourquoi est-il innovateur?"/>
          <p:cNvSpPr txBox="1"/>
          <p:nvPr/>
        </p:nvSpPr>
        <p:spPr>
          <a:xfrm>
            <a:off x="735029" y="618697"/>
            <a:ext cx="3264331" cy="509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400"/>
            </a:lvl1pPr>
          </a:lstStyle>
          <a:p>
            <a:pPr/>
            <a:r>
              <a:t>Quel est l’utilité ne notre projet et pourquoi est-il innovateur?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500">
        <p:fade/>
      </p:transition>
    </mc:Choice>
    <mc:Fallback>
      <p:transition spd="fast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