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Roboto"/>
      <p:regular r:id="rId10"/>
      <p:bold r:id="rId11"/>
      <p:italic r:id="rId12"/>
      <p:boldItalic r:id="rId13"/>
    </p:embeddedFont>
    <p:embeddedFont>
      <p:font typeface="Caveat"/>
      <p:regular r:id="rId14"/>
      <p:bold r:id="rId15"/>
    </p:embeddedFont>
    <p:embeddedFont>
      <p:font typeface="Nunito"/>
      <p:regular r:id="rId16"/>
      <p:bold r:id="rId17"/>
      <p:italic r:id="rId18"/>
      <p:boldItalic r:id="rId19"/>
    </p:embeddedFont>
    <p:embeddedFont>
      <p:font typeface="Caveat SemiBold"/>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aveatSemiBold-regular.fntdata"/><Relationship Id="rId11" Type="http://schemas.openxmlformats.org/officeDocument/2006/relationships/font" Target="fonts/Roboto-bold.fntdata"/><Relationship Id="rId10" Type="http://schemas.openxmlformats.org/officeDocument/2006/relationships/font" Target="fonts/Roboto-regular.fntdata"/><Relationship Id="rId21" Type="http://schemas.openxmlformats.org/officeDocument/2006/relationships/font" Target="fonts/CaveatSemiBold-bold.fntdata"/><Relationship Id="rId13" Type="http://schemas.openxmlformats.org/officeDocument/2006/relationships/font" Target="fonts/Roboto-boldItalic.fntdata"/><Relationship Id="rId12"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Caveat-bold.fntdata"/><Relationship Id="rId14" Type="http://schemas.openxmlformats.org/officeDocument/2006/relationships/font" Target="fonts/Caveat-regular.fntdata"/><Relationship Id="rId17" Type="http://schemas.openxmlformats.org/officeDocument/2006/relationships/font" Target="fonts/Nunito-bold.fntdata"/><Relationship Id="rId16" Type="http://schemas.openxmlformats.org/officeDocument/2006/relationships/font" Target="fonts/Nunito-regular.fntdata"/><Relationship Id="rId5" Type="http://schemas.openxmlformats.org/officeDocument/2006/relationships/notesMaster" Target="notesMasters/notesMaster1.xml"/><Relationship Id="rId19" Type="http://schemas.openxmlformats.org/officeDocument/2006/relationships/font" Target="fonts/Nunito-boldItalic.fntdata"/><Relationship Id="rId6" Type="http://schemas.openxmlformats.org/officeDocument/2006/relationships/slide" Target="slides/slide1.xml"/><Relationship Id="rId18"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43d831bd2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43d831bd2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43d831bd29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43d831bd29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7da8728a34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7da8728a34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7da8728a34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7da8728a34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12000"/>
              <a:buNone/>
              <a:defRPr sz="12000">
                <a:solidFill>
                  <a:schemeClr val="dk2"/>
                </a:solidFill>
              </a:defRPr>
            </a:lvl1pPr>
            <a:lvl2pPr lvl="1" rtl="0" algn="ctr">
              <a:spcBef>
                <a:spcPts val="0"/>
              </a:spcBef>
              <a:spcAft>
                <a:spcPts val="0"/>
              </a:spcAft>
              <a:buClr>
                <a:schemeClr val="dk2"/>
              </a:buClr>
              <a:buSzPts val="12000"/>
              <a:buNone/>
              <a:defRPr sz="12000">
                <a:solidFill>
                  <a:schemeClr val="dk2"/>
                </a:solidFill>
              </a:defRPr>
            </a:lvl2pPr>
            <a:lvl3pPr lvl="2" rtl="0" algn="ctr">
              <a:spcBef>
                <a:spcPts val="0"/>
              </a:spcBef>
              <a:spcAft>
                <a:spcPts val="0"/>
              </a:spcAft>
              <a:buClr>
                <a:schemeClr val="dk2"/>
              </a:buClr>
              <a:buSzPts val="12000"/>
              <a:buNone/>
              <a:defRPr sz="12000">
                <a:solidFill>
                  <a:schemeClr val="dk2"/>
                </a:solidFill>
              </a:defRPr>
            </a:lvl3pPr>
            <a:lvl4pPr lvl="3" rtl="0" algn="ctr">
              <a:spcBef>
                <a:spcPts val="0"/>
              </a:spcBef>
              <a:spcAft>
                <a:spcPts val="0"/>
              </a:spcAft>
              <a:buClr>
                <a:schemeClr val="dk2"/>
              </a:buClr>
              <a:buSzPts val="12000"/>
              <a:buNone/>
              <a:defRPr sz="12000">
                <a:solidFill>
                  <a:schemeClr val="dk2"/>
                </a:solidFill>
              </a:defRPr>
            </a:lvl4pPr>
            <a:lvl5pPr lvl="4" rtl="0" algn="ctr">
              <a:spcBef>
                <a:spcPts val="0"/>
              </a:spcBef>
              <a:spcAft>
                <a:spcPts val="0"/>
              </a:spcAft>
              <a:buClr>
                <a:schemeClr val="dk2"/>
              </a:buClr>
              <a:buSzPts val="12000"/>
              <a:buNone/>
              <a:defRPr sz="12000">
                <a:solidFill>
                  <a:schemeClr val="dk2"/>
                </a:solidFill>
              </a:defRPr>
            </a:lvl5pPr>
            <a:lvl6pPr lvl="5" rtl="0" algn="ctr">
              <a:spcBef>
                <a:spcPts val="0"/>
              </a:spcBef>
              <a:spcAft>
                <a:spcPts val="0"/>
              </a:spcAft>
              <a:buClr>
                <a:schemeClr val="dk2"/>
              </a:buClr>
              <a:buSzPts val="12000"/>
              <a:buNone/>
              <a:defRPr sz="12000">
                <a:solidFill>
                  <a:schemeClr val="dk2"/>
                </a:solidFill>
              </a:defRPr>
            </a:lvl6pPr>
            <a:lvl7pPr lvl="6" rtl="0" algn="ctr">
              <a:spcBef>
                <a:spcPts val="0"/>
              </a:spcBef>
              <a:spcAft>
                <a:spcPts val="0"/>
              </a:spcAft>
              <a:buClr>
                <a:schemeClr val="dk2"/>
              </a:buClr>
              <a:buSzPts val="12000"/>
              <a:buNone/>
              <a:defRPr sz="12000">
                <a:solidFill>
                  <a:schemeClr val="dk2"/>
                </a:solidFill>
              </a:defRPr>
            </a:lvl7pPr>
            <a:lvl8pPr lvl="7" rtl="0" algn="ctr">
              <a:spcBef>
                <a:spcPts val="0"/>
              </a:spcBef>
              <a:spcAft>
                <a:spcPts val="0"/>
              </a:spcAft>
              <a:buClr>
                <a:schemeClr val="dk2"/>
              </a:buClr>
              <a:buSzPts val="12000"/>
              <a:buNone/>
              <a:defRPr sz="12000">
                <a:solidFill>
                  <a:schemeClr val="dk2"/>
                </a:solidFill>
              </a:defRPr>
            </a:lvl8pPr>
            <a:lvl9pPr lvl="8" rtl="0"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chemeClr val="lt1"/>
              </a:buClr>
              <a:buSzPts val="1200"/>
              <a:buChar char="●"/>
              <a:defRPr sz="1200">
                <a:solidFill>
                  <a:schemeClr val="lt1"/>
                </a:solidFill>
              </a:defRPr>
            </a:lvl1pPr>
            <a:lvl2pPr indent="-304800" lvl="1" marL="914400" rtl="0">
              <a:spcBef>
                <a:spcPts val="1600"/>
              </a:spcBef>
              <a:spcAft>
                <a:spcPts val="0"/>
              </a:spcAft>
              <a:buClr>
                <a:schemeClr val="lt1"/>
              </a:buClr>
              <a:buSzPts val="1200"/>
              <a:buChar char="○"/>
              <a:defRPr sz="1200">
                <a:solidFill>
                  <a:schemeClr val="lt1"/>
                </a:solidFill>
              </a:defRPr>
            </a:lvl2pPr>
            <a:lvl3pPr indent="-304800" lvl="2" marL="1371600" rtl="0">
              <a:spcBef>
                <a:spcPts val="1600"/>
              </a:spcBef>
              <a:spcAft>
                <a:spcPts val="0"/>
              </a:spcAft>
              <a:buClr>
                <a:schemeClr val="lt1"/>
              </a:buClr>
              <a:buSzPts val="1200"/>
              <a:buChar char="■"/>
              <a:defRPr sz="1200">
                <a:solidFill>
                  <a:schemeClr val="lt1"/>
                </a:solidFill>
              </a:defRPr>
            </a:lvl3pPr>
            <a:lvl4pPr indent="-304800" lvl="3" marL="1828800" rtl="0">
              <a:spcBef>
                <a:spcPts val="1600"/>
              </a:spcBef>
              <a:spcAft>
                <a:spcPts val="0"/>
              </a:spcAft>
              <a:buClr>
                <a:schemeClr val="lt1"/>
              </a:buClr>
              <a:buSzPts val="1200"/>
              <a:buChar char="●"/>
              <a:defRPr sz="1200">
                <a:solidFill>
                  <a:schemeClr val="lt1"/>
                </a:solidFill>
              </a:defRPr>
            </a:lvl4pPr>
            <a:lvl5pPr indent="-304800" lvl="4" marL="2286000" rtl="0">
              <a:spcBef>
                <a:spcPts val="1600"/>
              </a:spcBef>
              <a:spcAft>
                <a:spcPts val="0"/>
              </a:spcAft>
              <a:buClr>
                <a:schemeClr val="lt1"/>
              </a:buClr>
              <a:buSzPts val="1200"/>
              <a:buChar char="○"/>
              <a:defRPr sz="1200">
                <a:solidFill>
                  <a:schemeClr val="lt1"/>
                </a:solidFill>
              </a:defRPr>
            </a:lvl5pPr>
            <a:lvl6pPr indent="-304800" lvl="5" marL="2743200" rtl="0">
              <a:spcBef>
                <a:spcPts val="1600"/>
              </a:spcBef>
              <a:spcAft>
                <a:spcPts val="0"/>
              </a:spcAft>
              <a:buClr>
                <a:schemeClr val="lt1"/>
              </a:buClr>
              <a:buSzPts val="1200"/>
              <a:buChar char="■"/>
              <a:defRPr sz="1200">
                <a:solidFill>
                  <a:schemeClr val="lt1"/>
                </a:solidFill>
              </a:defRPr>
            </a:lvl6pPr>
            <a:lvl7pPr indent="-304800" lvl="6" marL="3200400" rtl="0">
              <a:spcBef>
                <a:spcPts val="1600"/>
              </a:spcBef>
              <a:spcAft>
                <a:spcPts val="0"/>
              </a:spcAft>
              <a:buClr>
                <a:schemeClr val="lt1"/>
              </a:buClr>
              <a:buSzPts val="1200"/>
              <a:buChar char="●"/>
              <a:defRPr sz="1200">
                <a:solidFill>
                  <a:schemeClr val="lt1"/>
                </a:solidFill>
              </a:defRPr>
            </a:lvl7pPr>
            <a:lvl8pPr indent="-304800" lvl="7" marL="3657600" rtl="0">
              <a:spcBef>
                <a:spcPts val="1600"/>
              </a:spcBef>
              <a:spcAft>
                <a:spcPts val="0"/>
              </a:spcAft>
              <a:buClr>
                <a:schemeClr val="lt1"/>
              </a:buClr>
              <a:buSzPts val="1200"/>
              <a:buChar char="○"/>
              <a:defRPr sz="1200">
                <a:solidFill>
                  <a:schemeClr val="lt1"/>
                </a:solidFill>
              </a:defRPr>
            </a:lvl8pPr>
            <a:lvl9pPr indent="-304800" lvl="8" marL="4114800" rtl="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4200"/>
              <a:buNone/>
              <a:defRPr sz="4200">
                <a:solidFill>
                  <a:schemeClr val="dk2"/>
                </a:solidFill>
              </a:defRPr>
            </a:lvl1pPr>
            <a:lvl2pPr lvl="1" rtl="0" algn="ctr">
              <a:spcBef>
                <a:spcPts val="0"/>
              </a:spcBef>
              <a:spcAft>
                <a:spcPts val="0"/>
              </a:spcAft>
              <a:buClr>
                <a:schemeClr val="dk2"/>
              </a:buClr>
              <a:buSzPts val="4200"/>
              <a:buNone/>
              <a:defRPr sz="4200">
                <a:solidFill>
                  <a:schemeClr val="dk2"/>
                </a:solidFill>
              </a:defRPr>
            </a:lvl2pPr>
            <a:lvl3pPr lvl="2" rtl="0" algn="ctr">
              <a:spcBef>
                <a:spcPts val="0"/>
              </a:spcBef>
              <a:spcAft>
                <a:spcPts val="0"/>
              </a:spcAft>
              <a:buClr>
                <a:schemeClr val="dk2"/>
              </a:buClr>
              <a:buSzPts val="4200"/>
              <a:buNone/>
              <a:defRPr sz="4200">
                <a:solidFill>
                  <a:schemeClr val="dk2"/>
                </a:solidFill>
              </a:defRPr>
            </a:lvl3pPr>
            <a:lvl4pPr lvl="3" rtl="0" algn="ctr">
              <a:spcBef>
                <a:spcPts val="0"/>
              </a:spcBef>
              <a:spcAft>
                <a:spcPts val="0"/>
              </a:spcAft>
              <a:buClr>
                <a:schemeClr val="dk2"/>
              </a:buClr>
              <a:buSzPts val="4200"/>
              <a:buNone/>
              <a:defRPr sz="4200">
                <a:solidFill>
                  <a:schemeClr val="dk2"/>
                </a:solidFill>
              </a:defRPr>
            </a:lvl4pPr>
            <a:lvl5pPr lvl="4" rtl="0" algn="ctr">
              <a:spcBef>
                <a:spcPts val="0"/>
              </a:spcBef>
              <a:spcAft>
                <a:spcPts val="0"/>
              </a:spcAft>
              <a:buClr>
                <a:schemeClr val="dk2"/>
              </a:buClr>
              <a:buSzPts val="4200"/>
              <a:buNone/>
              <a:defRPr sz="4200">
                <a:solidFill>
                  <a:schemeClr val="dk2"/>
                </a:solidFill>
              </a:defRPr>
            </a:lvl5pPr>
            <a:lvl6pPr lvl="5" rtl="0" algn="ctr">
              <a:spcBef>
                <a:spcPts val="0"/>
              </a:spcBef>
              <a:spcAft>
                <a:spcPts val="0"/>
              </a:spcAft>
              <a:buClr>
                <a:schemeClr val="dk2"/>
              </a:buClr>
              <a:buSzPts val="4200"/>
              <a:buNone/>
              <a:defRPr sz="4200">
                <a:solidFill>
                  <a:schemeClr val="dk2"/>
                </a:solidFill>
              </a:defRPr>
            </a:lvl6pPr>
            <a:lvl7pPr lvl="6" rtl="0" algn="ctr">
              <a:spcBef>
                <a:spcPts val="0"/>
              </a:spcBef>
              <a:spcAft>
                <a:spcPts val="0"/>
              </a:spcAft>
              <a:buClr>
                <a:schemeClr val="dk2"/>
              </a:buClr>
              <a:buSzPts val="4200"/>
              <a:buNone/>
              <a:defRPr sz="4200">
                <a:solidFill>
                  <a:schemeClr val="dk2"/>
                </a:solidFill>
              </a:defRPr>
            </a:lvl7pPr>
            <a:lvl8pPr lvl="7" rtl="0" algn="ctr">
              <a:spcBef>
                <a:spcPts val="0"/>
              </a:spcBef>
              <a:spcAft>
                <a:spcPts val="0"/>
              </a:spcAft>
              <a:buClr>
                <a:schemeClr val="dk2"/>
              </a:buClr>
              <a:buSzPts val="4200"/>
              <a:buNone/>
              <a:defRPr sz="4200">
                <a:solidFill>
                  <a:schemeClr val="dk2"/>
                </a:solidFill>
              </a:defRPr>
            </a:lvl8pPr>
            <a:lvl9pPr lvl="8" rtl="0"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rtl="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2"/>
                </a:solidFill>
                <a:latin typeface="Roboto"/>
                <a:ea typeface="Roboto"/>
                <a:cs typeface="Roboto"/>
                <a:sym typeface="Roboto"/>
              </a:defRPr>
            </a:lvl1pPr>
            <a:lvl2pPr lvl="1" rtl="0" algn="r">
              <a:buNone/>
              <a:defRPr sz="1000">
                <a:solidFill>
                  <a:schemeClr val="lt2"/>
                </a:solidFill>
                <a:latin typeface="Roboto"/>
                <a:ea typeface="Roboto"/>
                <a:cs typeface="Roboto"/>
                <a:sym typeface="Roboto"/>
              </a:defRPr>
            </a:lvl2pPr>
            <a:lvl3pPr lvl="2" rtl="0" algn="r">
              <a:buNone/>
              <a:defRPr sz="1000">
                <a:solidFill>
                  <a:schemeClr val="lt2"/>
                </a:solidFill>
                <a:latin typeface="Roboto"/>
                <a:ea typeface="Roboto"/>
                <a:cs typeface="Roboto"/>
                <a:sym typeface="Roboto"/>
              </a:defRPr>
            </a:lvl3pPr>
            <a:lvl4pPr lvl="3" rtl="0" algn="r">
              <a:buNone/>
              <a:defRPr sz="1000">
                <a:solidFill>
                  <a:schemeClr val="lt2"/>
                </a:solidFill>
                <a:latin typeface="Roboto"/>
                <a:ea typeface="Roboto"/>
                <a:cs typeface="Roboto"/>
                <a:sym typeface="Roboto"/>
              </a:defRPr>
            </a:lvl4pPr>
            <a:lvl5pPr lvl="4" rtl="0" algn="r">
              <a:buNone/>
              <a:defRPr sz="1000">
                <a:solidFill>
                  <a:schemeClr val="lt2"/>
                </a:solidFill>
                <a:latin typeface="Roboto"/>
                <a:ea typeface="Roboto"/>
                <a:cs typeface="Roboto"/>
                <a:sym typeface="Roboto"/>
              </a:defRPr>
            </a:lvl5pPr>
            <a:lvl6pPr lvl="5" rtl="0" algn="r">
              <a:buNone/>
              <a:defRPr sz="1000">
                <a:solidFill>
                  <a:schemeClr val="lt2"/>
                </a:solidFill>
                <a:latin typeface="Roboto"/>
                <a:ea typeface="Roboto"/>
                <a:cs typeface="Roboto"/>
                <a:sym typeface="Roboto"/>
              </a:defRPr>
            </a:lvl6pPr>
            <a:lvl7pPr lvl="6" rtl="0" algn="r">
              <a:buNone/>
              <a:defRPr sz="1000">
                <a:solidFill>
                  <a:schemeClr val="lt2"/>
                </a:solidFill>
                <a:latin typeface="Roboto"/>
                <a:ea typeface="Roboto"/>
                <a:cs typeface="Roboto"/>
                <a:sym typeface="Roboto"/>
              </a:defRPr>
            </a:lvl7pPr>
            <a:lvl8pPr lvl="7" rtl="0" algn="r">
              <a:buNone/>
              <a:defRPr sz="1000">
                <a:solidFill>
                  <a:schemeClr val="lt2"/>
                </a:solidFill>
                <a:latin typeface="Roboto"/>
                <a:ea typeface="Roboto"/>
                <a:cs typeface="Roboto"/>
                <a:sym typeface="Roboto"/>
              </a:defRPr>
            </a:lvl8pPr>
            <a:lvl9pPr lvl="8" rtl="0"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53400" y="139150"/>
            <a:ext cx="4518600" cy="646500"/>
          </a:xfrm>
          <a:prstGeom prst="rect">
            <a:avLst/>
          </a:prstGeom>
          <a:solidFill>
            <a:srgbClr val="FF0000"/>
          </a:solidFill>
        </p:spPr>
        <p:txBody>
          <a:bodyPr anchorCtr="0" anchor="b" bIns="91425" lIns="91425" spcFirstLastPara="1" rIns="91425" wrap="square" tIns="91425">
            <a:noAutofit/>
          </a:bodyPr>
          <a:lstStyle/>
          <a:p>
            <a:pPr indent="0" lvl="0" marL="0" rtl="0" algn="l">
              <a:spcBef>
                <a:spcPts val="0"/>
              </a:spcBef>
              <a:spcAft>
                <a:spcPts val="0"/>
              </a:spcAft>
              <a:buNone/>
            </a:pPr>
            <a:r>
              <a:rPr lang="fr" sz="2400">
                <a:latin typeface="Comic Sans MS"/>
                <a:ea typeface="Comic Sans MS"/>
                <a:cs typeface="Comic Sans MS"/>
                <a:sym typeface="Comic Sans MS"/>
              </a:rPr>
              <a:t>C</a:t>
            </a:r>
            <a:r>
              <a:rPr lang="fr" sz="2400">
                <a:latin typeface="Caveat SemiBold"/>
                <a:ea typeface="Caveat SemiBold"/>
                <a:cs typeface="Caveat SemiBold"/>
                <a:sym typeface="Caveat SemiBold"/>
              </a:rPr>
              <a:t>heckpoints : Projet Web Fundamentals</a:t>
            </a:r>
            <a:endParaRPr sz="2400">
              <a:latin typeface="Caveat SemiBold"/>
              <a:ea typeface="Caveat SemiBold"/>
              <a:cs typeface="Caveat SemiBold"/>
              <a:sym typeface="Caveat SemiBold"/>
            </a:endParaRPr>
          </a:p>
        </p:txBody>
      </p:sp>
      <p:sp>
        <p:nvSpPr>
          <p:cNvPr id="68" name="Google Shape;68;p13"/>
          <p:cNvSpPr txBox="1"/>
          <p:nvPr>
            <p:ph idx="1" type="subTitle"/>
          </p:nvPr>
        </p:nvSpPr>
        <p:spPr>
          <a:xfrm>
            <a:off x="5473750" y="214300"/>
            <a:ext cx="3554100" cy="496200"/>
          </a:xfrm>
          <a:prstGeom prst="rect">
            <a:avLst/>
          </a:prstGeom>
          <a:solidFill>
            <a:schemeClr val="accent1"/>
          </a:solidFill>
        </p:spPr>
        <p:txBody>
          <a:bodyPr anchorCtr="0" anchor="t" bIns="91425" lIns="91425" spcFirstLastPara="1" rIns="91425" wrap="square" tIns="91425">
            <a:noAutofit/>
          </a:bodyPr>
          <a:lstStyle/>
          <a:p>
            <a:pPr indent="0" lvl="0" marL="0" rtl="0" algn="l">
              <a:spcBef>
                <a:spcPts val="0"/>
              </a:spcBef>
              <a:spcAft>
                <a:spcPts val="0"/>
              </a:spcAft>
              <a:buNone/>
            </a:pPr>
            <a:r>
              <a:rPr lang="fr"/>
              <a:t> For  Instructor KARIM KOUYATE</a:t>
            </a:r>
            <a:endParaRPr>
              <a:latin typeface="Comic Sans MS"/>
              <a:ea typeface="Comic Sans MS"/>
              <a:cs typeface="Comic Sans MS"/>
              <a:sym typeface="Comic Sans MS"/>
            </a:endParaRPr>
          </a:p>
        </p:txBody>
      </p:sp>
      <p:sp>
        <p:nvSpPr>
          <p:cNvPr id="69" name="Google Shape;69;p13"/>
          <p:cNvSpPr txBox="1"/>
          <p:nvPr/>
        </p:nvSpPr>
        <p:spPr>
          <a:xfrm>
            <a:off x="1855150" y="2826250"/>
            <a:ext cx="730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transition spd="med">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3" name="Shape 73"/>
        <p:cNvGrpSpPr/>
        <p:nvPr/>
      </p:nvGrpSpPr>
      <p:grpSpPr>
        <a:xfrm>
          <a:off x="0" y="0"/>
          <a:ext cx="0" cy="0"/>
          <a:chOff x="0" y="0"/>
          <a:chExt cx="0" cy="0"/>
        </a:xfrm>
      </p:grpSpPr>
      <p:sp>
        <p:nvSpPr>
          <p:cNvPr id="74" name="Google Shape;74;p14"/>
          <p:cNvSpPr txBox="1"/>
          <p:nvPr/>
        </p:nvSpPr>
        <p:spPr>
          <a:xfrm>
            <a:off x="3873850" y="4078350"/>
            <a:ext cx="3789300" cy="969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fr" sz="1700"/>
              <a:t>ALORS COMMENT FONCTIONNE LE WEB ? CETTE IMAGE VOUS DONNE UN PETIT APERCU </a:t>
            </a:r>
            <a:endParaRPr sz="1700"/>
          </a:p>
        </p:txBody>
      </p:sp>
    </p:spTree>
  </p:cSld>
  <p:clrMapOvr>
    <a:masterClrMapping/>
  </p:clrMapOvr>
  <mc:AlternateContent>
    <mc:Choice Requires="p14">
      <p:transition spd="slow" p14:dur="50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3" presetSubtype="16">
                                  <p:stCondLst>
                                    <p:cond delay="0"/>
                                  </p:stCondLst>
                                  <p:childTnLst>
                                    <p:set>
                                      <p:cBhvr>
                                        <p:cTn dur="1" fill="hold">
                                          <p:stCondLst>
                                            <p:cond delay="0"/>
                                          </p:stCondLst>
                                        </p:cTn>
                                        <p:tgtEl>
                                          <p:spTgt spid="74"/>
                                        </p:tgtEl>
                                        <p:attrNameLst>
                                          <p:attrName>style.visibility</p:attrName>
                                        </p:attrNameLst>
                                      </p:cBhvr>
                                      <p:to>
                                        <p:strVal val="visible"/>
                                      </p:to>
                                    </p:set>
                                    <p:anim calcmode="lin" valueType="num">
                                      <p:cBhvr additive="base">
                                        <p:cTn dur="2500"/>
                                        <p:tgtEl>
                                          <p:spTgt spid="74"/>
                                        </p:tgtEl>
                                        <p:attrNameLst>
                                          <p:attrName>ppt_w</p:attrName>
                                        </p:attrNameLst>
                                      </p:cBhvr>
                                      <p:tavLst>
                                        <p:tav fmla="" tm="0">
                                          <p:val>
                                            <p:strVal val="0"/>
                                          </p:val>
                                        </p:tav>
                                        <p:tav fmla="" tm="100000">
                                          <p:val>
                                            <p:strVal val="#ppt_w"/>
                                          </p:val>
                                        </p:tav>
                                      </p:tavLst>
                                    </p:anim>
                                    <p:anim calcmode="lin" valueType="num">
                                      <p:cBhvr additive="base">
                                        <p:cTn dur="2500"/>
                                        <p:tgtEl>
                                          <p:spTgt spid="74"/>
                                        </p:tgtEl>
                                        <p:attrNameLst>
                                          <p:attrName>ppt_h</p:attrName>
                                        </p:attrNameLst>
                                      </p:cBhvr>
                                      <p:tavLst>
                                        <p:tav fmla="" tm="0">
                                          <p:val>
                                            <p:strVal val="0"/>
                                          </p:val>
                                        </p:tav>
                                        <p:tav fmla="" tm="100000">
                                          <p:val>
                                            <p:strVal val="#ppt_h"/>
                                          </p:val>
                                        </p:tav>
                                      </p:tavLst>
                                    </p:anim>
                                  </p:childTnLst>
                                </p:cTn>
                              </p:par>
                              <p:par>
                                <p:cTn fill="hold" nodeType="withEffect" presetClass="exit" presetID="10" presetSubtype="0">
                                  <p:stCondLst>
                                    <p:cond delay="0"/>
                                  </p:stCondLst>
                                  <p:childTnLst>
                                    <p:animEffect filter="fade" transition="out">
                                      <p:cBhvr>
                                        <p:cTn dur="4800"/>
                                        <p:tgtEl>
                                          <p:spTgt spid="74"/>
                                        </p:tgtEl>
                                      </p:cBhvr>
                                    </p:animEffect>
                                    <p:set>
                                      <p:cBhvr>
                                        <p:cTn dur="1" fill="hold">
                                          <p:stCondLst>
                                            <p:cond delay="4800"/>
                                          </p:stCondLst>
                                        </p:cTn>
                                        <p:tgtEl>
                                          <p:spTgt spid="74"/>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8" name="Shape 78"/>
        <p:cNvGrpSpPr/>
        <p:nvPr/>
      </p:nvGrpSpPr>
      <p:grpSpPr>
        <a:xfrm>
          <a:off x="0" y="0"/>
          <a:ext cx="0" cy="0"/>
          <a:chOff x="0" y="0"/>
          <a:chExt cx="0" cy="0"/>
        </a:xfrm>
      </p:grpSpPr>
      <p:sp>
        <p:nvSpPr>
          <p:cNvPr id="79" name="Google Shape;79;p15"/>
          <p:cNvSpPr txBox="1"/>
          <p:nvPr/>
        </p:nvSpPr>
        <p:spPr>
          <a:xfrm>
            <a:off x="0" y="85775"/>
            <a:ext cx="4949400" cy="615600"/>
          </a:xfrm>
          <a:prstGeom prst="rect">
            <a:avLst/>
          </a:prstGeom>
          <a:solidFill>
            <a:srgbClr val="4A86E8"/>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Roboto"/>
                <a:ea typeface="Roboto"/>
                <a:cs typeface="Roboto"/>
                <a:sym typeface="Roboto"/>
              </a:rPr>
              <a:t>ENSUITE , DE QUOI AI BESOIN POUR ETRE UN BON DEVELOPPEUR ?</a:t>
            </a:r>
            <a:endParaRPr>
              <a:latin typeface="Roboto"/>
              <a:ea typeface="Roboto"/>
              <a:cs typeface="Roboto"/>
              <a:sym typeface="Roboto"/>
            </a:endParaRPr>
          </a:p>
        </p:txBody>
      </p:sp>
      <p:sp>
        <p:nvSpPr>
          <p:cNvPr id="80" name="Google Shape;80;p15"/>
          <p:cNvSpPr txBox="1"/>
          <p:nvPr/>
        </p:nvSpPr>
        <p:spPr>
          <a:xfrm>
            <a:off x="160500" y="1203100"/>
            <a:ext cx="3000600" cy="2308800"/>
          </a:xfrm>
          <a:prstGeom prst="rect">
            <a:avLst/>
          </a:prstGeom>
          <a:noFill/>
          <a:ln>
            <a:noFill/>
          </a:ln>
        </p:spPr>
        <p:txBody>
          <a:bodyPr anchorCtr="0" anchor="t" bIns="91425" lIns="91425" spcFirstLastPara="1" rIns="91425" wrap="square" tIns="91425">
            <a:spAutoFit/>
          </a:bodyPr>
          <a:lstStyle/>
          <a:p>
            <a:pPr indent="-374650" lvl="0" marL="457200" rtl="0" algn="l">
              <a:spcBef>
                <a:spcPts val="0"/>
              </a:spcBef>
              <a:spcAft>
                <a:spcPts val="0"/>
              </a:spcAft>
              <a:buSzPts val="2300"/>
              <a:buFont typeface="Caveat"/>
              <a:buAutoNum type="arabicPeriod"/>
            </a:pPr>
            <a:r>
              <a:rPr b="1" lang="fr" sz="2300">
                <a:latin typeface="Caveat"/>
                <a:ea typeface="Caveat"/>
                <a:cs typeface="Caveat"/>
                <a:sym typeface="Caveat"/>
              </a:rPr>
              <a:t>UNE BONNE COMMUNICATION</a:t>
            </a:r>
            <a:endParaRPr b="1" sz="2300">
              <a:latin typeface="Caveat"/>
              <a:ea typeface="Caveat"/>
              <a:cs typeface="Caveat"/>
              <a:sym typeface="Caveat"/>
            </a:endParaRPr>
          </a:p>
          <a:p>
            <a:pPr indent="0" lvl="0" marL="0" rtl="0" algn="l">
              <a:spcBef>
                <a:spcPts val="0"/>
              </a:spcBef>
              <a:spcAft>
                <a:spcPts val="0"/>
              </a:spcAft>
              <a:buNone/>
            </a:pPr>
            <a:r>
              <a:t/>
            </a:r>
            <a:endParaRPr b="1" sz="2300">
              <a:latin typeface="Caveat"/>
              <a:ea typeface="Caveat"/>
              <a:cs typeface="Caveat"/>
              <a:sym typeface="Caveat"/>
            </a:endParaRPr>
          </a:p>
          <a:p>
            <a:pPr indent="-374650" lvl="0" marL="457200" rtl="0" algn="l">
              <a:spcBef>
                <a:spcPts val="0"/>
              </a:spcBef>
              <a:spcAft>
                <a:spcPts val="0"/>
              </a:spcAft>
              <a:buSzPts val="2300"/>
              <a:buFont typeface="Caveat"/>
              <a:buAutoNum type="arabicPeriod"/>
            </a:pPr>
            <a:r>
              <a:rPr b="1" lang="fr" sz="2300">
                <a:latin typeface="Caveat"/>
                <a:ea typeface="Caveat"/>
                <a:cs typeface="Caveat"/>
                <a:sym typeface="Caveat"/>
              </a:rPr>
              <a:t>DE LA RIGUEUR</a:t>
            </a:r>
            <a:endParaRPr b="1" sz="2300">
              <a:latin typeface="Caveat"/>
              <a:ea typeface="Caveat"/>
              <a:cs typeface="Caveat"/>
              <a:sym typeface="Caveat"/>
            </a:endParaRPr>
          </a:p>
          <a:p>
            <a:pPr indent="0" lvl="0" marL="0" rtl="0" algn="l">
              <a:spcBef>
                <a:spcPts val="0"/>
              </a:spcBef>
              <a:spcAft>
                <a:spcPts val="0"/>
              </a:spcAft>
              <a:buNone/>
            </a:pPr>
            <a:r>
              <a:t/>
            </a:r>
            <a:endParaRPr b="1" sz="2300">
              <a:latin typeface="Caveat"/>
              <a:ea typeface="Caveat"/>
              <a:cs typeface="Caveat"/>
              <a:sym typeface="Caveat"/>
            </a:endParaRPr>
          </a:p>
          <a:p>
            <a:pPr indent="-374650" lvl="0" marL="457200" rtl="0" algn="l">
              <a:spcBef>
                <a:spcPts val="0"/>
              </a:spcBef>
              <a:spcAft>
                <a:spcPts val="0"/>
              </a:spcAft>
              <a:buSzPts val="2300"/>
              <a:buFont typeface="Caveat"/>
              <a:buAutoNum type="arabicPeriod"/>
            </a:pPr>
            <a:r>
              <a:rPr b="1" lang="fr" sz="2300">
                <a:latin typeface="Caveat"/>
                <a:ea typeface="Caveat"/>
                <a:cs typeface="Caveat"/>
                <a:sym typeface="Caveat"/>
              </a:rPr>
              <a:t>CREATIVITE</a:t>
            </a:r>
            <a:endParaRPr b="1" sz="2300">
              <a:latin typeface="Caveat"/>
              <a:ea typeface="Caveat"/>
              <a:cs typeface="Caveat"/>
              <a:sym typeface="Cave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4" name="Shape 84"/>
        <p:cNvGrpSpPr/>
        <p:nvPr/>
      </p:nvGrpSpPr>
      <p:grpSpPr>
        <a:xfrm>
          <a:off x="0" y="0"/>
          <a:ext cx="0" cy="0"/>
          <a:chOff x="0" y="0"/>
          <a:chExt cx="0" cy="0"/>
        </a:xfrm>
      </p:grpSpPr>
      <p:sp>
        <p:nvSpPr>
          <p:cNvPr id="85" name="Google Shape;85;p16"/>
          <p:cNvSpPr txBox="1"/>
          <p:nvPr/>
        </p:nvSpPr>
        <p:spPr>
          <a:xfrm>
            <a:off x="709900" y="1259075"/>
            <a:ext cx="8451900" cy="3698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fr" sz="1450">
                <a:solidFill>
                  <a:srgbClr val="7D7673"/>
                </a:solidFill>
                <a:highlight>
                  <a:srgbClr val="FFFFFF"/>
                </a:highlight>
                <a:latin typeface="Nunito"/>
                <a:ea typeface="Nunito"/>
                <a:cs typeface="Nunito"/>
                <a:sym typeface="Nunito"/>
              </a:rPr>
              <a:t>Etre développeur web est aujourd’hui un métier qui plait à de plus en plus de personnes. En effet, c’est un métier passionnant et créatif.</a:t>
            </a:r>
            <a:endParaRPr sz="1450">
              <a:solidFill>
                <a:srgbClr val="7D7673"/>
              </a:solidFill>
              <a:highlight>
                <a:srgbClr val="FFFFFF"/>
              </a:highlight>
              <a:latin typeface="Nunito"/>
              <a:ea typeface="Nunito"/>
              <a:cs typeface="Nunito"/>
              <a:sym typeface="Nunito"/>
            </a:endParaRPr>
          </a:p>
          <a:p>
            <a:pPr indent="0" lvl="0" marL="0" rtl="0" algn="l">
              <a:lnSpc>
                <a:spcPct val="115000"/>
              </a:lnSpc>
              <a:spcBef>
                <a:spcPts val="1900"/>
              </a:spcBef>
              <a:spcAft>
                <a:spcPts val="0"/>
              </a:spcAft>
              <a:buNone/>
            </a:pPr>
            <a:r>
              <a:rPr lang="fr" sz="1450">
                <a:solidFill>
                  <a:srgbClr val="7D7673"/>
                </a:solidFill>
                <a:highlight>
                  <a:srgbClr val="FFFFFF"/>
                </a:highlight>
                <a:latin typeface="Nunito"/>
                <a:ea typeface="Nunito"/>
                <a:cs typeface="Nunito"/>
                <a:sym typeface="Nunito"/>
              </a:rPr>
              <a:t>Les avantages à être développeur web sont nombreux : un métier en perpétuel évolution, un manque de développeur web, un marché grandissant, un statut privilégié), un bon salaire et la possibilité de le devenir sans diplôme particulier.</a:t>
            </a:r>
            <a:endParaRPr sz="1450">
              <a:solidFill>
                <a:srgbClr val="7D7673"/>
              </a:solidFill>
              <a:highlight>
                <a:srgbClr val="FFFFFF"/>
              </a:highlight>
              <a:latin typeface="Nunito"/>
              <a:ea typeface="Nunito"/>
              <a:cs typeface="Nunito"/>
              <a:sym typeface="Nunito"/>
            </a:endParaRPr>
          </a:p>
          <a:p>
            <a:pPr indent="0" lvl="0" marL="0" rtl="0" algn="l">
              <a:lnSpc>
                <a:spcPct val="115000"/>
              </a:lnSpc>
              <a:spcBef>
                <a:spcPts val="1900"/>
              </a:spcBef>
              <a:spcAft>
                <a:spcPts val="0"/>
              </a:spcAft>
              <a:buNone/>
            </a:pPr>
            <a:r>
              <a:rPr lang="fr" sz="1450">
                <a:solidFill>
                  <a:srgbClr val="7D7673"/>
                </a:solidFill>
                <a:highlight>
                  <a:srgbClr val="FFFFFF"/>
                </a:highlight>
                <a:latin typeface="Nunito"/>
                <a:ea typeface="Nunito"/>
                <a:cs typeface="Nunito"/>
                <a:sym typeface="Nunito"/>
              </a:rPr>
              <a:t>En revanche, c’est un métier qui demande beaucoup d’effort et de discipline pour avoir un bon niveau. Etre développeur se n’est pas uniquement créer quelques pages en HTML et CSS. Il faut avoir un esprit logique, une envie d’apprendre, être curieux, … Il faudra donc s’accrocher pour le devenir et surtout en avoir vraiment l’envie. Mais lorsque tu sera développeur web, tu pourra être fier de ton parcours et profiter de ce métier qui n’a pas de limite !</a:t>
            </a:r>
            <a:endParaRPr sz="1450">
              <a:solidFill>
                <a:srgbClr val="7D7673"/>
              </a:solidFill>
              <a:highlight>
                <a:srgbClr val="FFFFFF"/>
              </a:highlight>
              <a:latin typeface="Nunito"/>
              <a:ea typeface="Nunito"/>
              <a:cs typeface="Nunito"/>
              <a:sym typeface="Nunito"/>
            </a:endParaRPr>
          </a:p>
          <a:p>
            <a:pPr indent="0" lvl="0" marL="0" rtl="0" algn="l">
              <a:spcBef>
                <a:spcPts val="1900"/>
              </a:spcBef>
              <a:spcAft>
                <a:spcPts val="0"/>
              </a:spcAft>
              <a:buNone/>
            </a:pPr>
            <a:r>
              <a:t/>
            </a:r>
            <a:endParaRPr>
              <a:latin typeface="Roboto"/>
              <a:ea typeface="Roboto"/>
              <a:cs typeface="Roboto"/>
              <a:sym typeface="Roboto"/>
            </a:endParaRPr>
          </a:p>
        </p:txBody>
      </p:sp>
      <p:sp>
        <p:nvSpPr>
          <p:cNvPr id="86" name="Google Shape;86;p16"/>
          <p:cNvSpPr txBox="1"/>
          <p:nvPr/>
        </p:nvSpPr>
        <p:spPr>
          <a:xfrm>
            <a:off x="709900" y="95400"/>
            <a:ext cx="79497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3000">
                <a:latin typeface="Impact"/>
                <a:ea typeface="Impact"/>
                <a:cs typeface="Impact"/>
                <a:sym typeface="Impact"/>
              </a:rPr>
              <a:t>ENFIN J’AI CHOISI D’APPRENDRE LE WEB PARCE QUE…</a:t>
            </a:r>
            <a:endParaRPr sz="3000">
              <a:latin typeface="Impact"/>
              <a:ea typeface="Impact"/>
              <a:cs typeface="Impact"/>
              <a:sym typeface="Impact"/>
            </a:endParaRPr>
          </a:p>
        </p:txBody>
      </p:sp>
      <p:pic>
        <p:nvPicPr>
          <p:cNvPr id="87" name="Google Shape;87;p16"/>
          <p:cNvPicPr preferRelativeResize="0"/>
          <p:nvPr/>
        </p:nvPicPr>
        <p:blipFill>
          <a:blip r:embed="rId3">
            <a:alphaModFix/>
          </a:blip>
          <a:stretch>
            <a:fillRect/>
          </a:stretch>
        </p:blipFill>
        <p:spPr>
          <a:xfrm>
            <a:off x="6320000" y="4118800"/>
            <a:ext cx="741900" cy="741900"/>
          </a:xfrm>
          <a:prstGeom prst="rect">
            <a:avLst/>
          </a:prstGeom>
          <a:noFill/>
          <a:ln>
            <a:noFill/>
          </a:ln>
        </p:spPr>
      </p:pic>
      <p:pic>
        <p:nvPicPr>
          <p:cNvPr id="88" name="Google Shape;88;p16"/>
          <p:cNvPicPr preferRelativeResize="0"/>
          <p:nvPr/>
        </p:nvPicPr>
        <p:blipFill>
          <a:blip r:embed="rId4">
            <a:alphaModFix/>
          </a:blip>
          <a:stretch>
            <a:fillRect/>
          </a:stretch>
        </p:blipFill>
        <p:spPr>
          <a:xfrm>
            <a:off x="7288850" y="4233013"/>
            <a:ext cx="513475" cy="513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