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 id="2147483657" r:id="rId3"/>
    <p:sldMasterId id="2147483653" r:id="rId4"/>
  </p:sldMasterIdLst>
  <p:notesMasterIdLst>
    <p:notesMasterId r:id="rId6"/>
  </p:notesMasterIdLst>
  <p:handoutMasterIdLst>
    <p:handoutMasterId r:id="rId7"/>
  </p:handoutMasterIdLst>
  <p:sldIdLst>
    <p:sldId id="257" r:id="rId5"/>
  </p:sldIdLst>
  <p:sldSz cx="40233600" cy="40233600"/>
  <p:notesSz cx="6858000" cy="9144000"/>
  <p:defaultTextStyle>
    <a:defPPr>
      <a:defRPr lang="en-US"/>
    </a:defPPr>
    <a:lvl1pPr marL="0" algn="l" defTabSz="4022866" rtl="0" eaLnBrk="1" latinLnBrk="0" hangingPunct="1">
      <a:defRPr sz="7883" kern="1200">
        <a:solidFill>
          <a:schemeClr val="tx1"/>
        </a:solidFill>
        <a:latin typeface="+mn-lt"/>
        <a:ea typeface="+mn-ea"/>
        <a:cs typeface="+mn-cs"/>
      </a:defRPr>
    </a:lvl1pPr>
    <a:lvl2pPr marL="2011434" algn="l" defTabSz="4022866" rtl="0" eaLnBrk="1" latinLnBrk="0" hangingPunct="1">
      <a:defRPr sz="7883" kern="1200">
        <a:solidFill>
          <a:schemeClr val="tx1"/>
        </a:solidFill>
        <a:latin typeface="+mn-lt"/>
        <a:ea typeface="+mn-ea"/>
        <a:cs typeface="+mn-cs"/>
      </a:defRPr>
    </a:lvl2pPr>
    <a:lvl3pPr marL="4022866" algn="l" defTabSz="4022866" rtl="0" eaLnBrk="1" latinLnBrk="0" hangingPunct="1">
      <a:defRPr sz="7883" kern="1200">
        <a:solidFill>
          <a:schemeClr val="tx1"/>
        </a:solidFill>
        <a:latin typeface="+mn-lt"/>
        <a:ea typeface="+mn-ea"/>
        <a:cs typeface="+mn-cs"/>
      </a:defRPr>
    </a:lvl3pPr>
    <a:lvl4pPr marL="6034300" algn="l" defTabSz="4022866" rtl="0" eaLnBrk="1" latinLnBrk="0" hangingPunct="1">
      <a:defRPr sz="7883" kern="1200">
        <a:solidFill>
          <a:schemeClr val="tx1"/>
        </a:solidFill>
        <a:latin typeface="+mn-lt"/>
        <a:ea typeface="+mn-ea"/>
        <a:cs typeface="+mn-cs"/>
      </a:defRPr>
    </a:lvl4pPr>
    <a:lvl5pPr marL="8045732" algn="l" defTabSz="4022866" rtl="0" eaLnBrk="1" latinLnBrk="0" hangingPunct="1">
      <a:defRPr sz="7883" kern="1200">
        <a:solidFill>
          <a:schemeClr val="tx1"/>
        </a:solidFill>
        <a:latin typeface="+mn-lt"/>
        <a:ea typeface="+mn-ea"/>
        <a:cs typeface="+mn-cs"/>
      </a:defRPr>
    </a:lvl5pPr>
    <a:lvl6pPr marL="10057166" algn="l" defTabSz="4022866" rtl="0" eaLnBrk="1" latinLnBrk="0" hangingPunct="1">
      <a:defRPr sz="7883" kern="1200">
        <a:solidFill>
          <a:schemeClr val="tx1"/>
        </a:solidFill>
        <a:latin typeface="+mn-lt"/>
        <a:ea typeface="+mn-ea"/>
        <a:cs typeface="+mn-cs"/>
      </a:defRPr>
    </a:lvl6pPr>
    <a:lvl7pPr marL="12068600" algn="l" defTabSz="4022866" rtl="0" eaLnBrk="1" latinLnBrk="0" hangingPunct="1">
      <a:defRPr sz="7883" kern="1200">
        <a:solidFill>
          <a:schemeClr val="tx1"/>
        </a:solidFill>
        <a:latin typeface="+mn-lt"/>
        <a:ea typeface="+mn-ea"/>
        <a:cs typeface="+mn-cs"/>
      </a:defRPr>
    </a:lvl7pPr>
    <a:lvl8pPr marL="14080032" algn="l" defTabSz="4022866" rtl="0" eaLnBrk="1" latinLnBrk="0" hangingPunct="1">
      <a:defRPr sz="7883" kern="1200">
        <a:solidFill>
          <a:schemeClr val="tx1"/>
        </a:solidFill>
        <a:latin typeface="+mn-lt"/>
        <a:ea typeface="+mn-ea"/>
        <a:cs typeface="+mn-cs"/>
      </a:defRPr>
    </a:lvl8pPr>
    <a:lvl9pPr marL="16091466" algn="l" defTabSz="4022866" rtl="0" eaLnBrk="1" latinLnBrk="0" hangingPunct="1">
      <a:defRPr sz="788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55" userDrawn="1">
          <p15:clr>
            <a:srgbClr val="A4A3A4"/>
          </p15:clr>
        </p15:guide>
        <p15:guide id="2" orient="horz" pos="352" userDrawn="1">
          <p15:clr>
            <a:srgbClr val="A4A3A4"/>
          </p15:clr>
        </p15:guide>
        <p15:guide id="3" orient="horz" pos="24640" userDrawn="1">
          <p15:clr>
            <a:srgbClr val="A4A3A4"/>
          </p15:clr>
        </p15:guide>
        <p15:guide id="5" pos="533" userDrawn="1">
          <p15:clr>
            <a:srgbClr val="A4A3A4"/>
          </p15:clr>
        </p15:guide>
        <p15:guide id="6" pos="2487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694" autoAdjust="0"/>
  </p:normalViewPr>
  <p:slideViewPr>
    <p:cSldViewPr snapToGrid="0" snapToObjects="1" showGuides="1">
      <p:cViewPr>
        <p:scale>
          <a:sx n="21" d="100"/>
          <a:sy n="21" d="100"/>
        </p:scale>
        <p:origin x="954" y="-2412"/>
      </p:cViewPr>
      <p:guideLst>
        <p:guide orient="horz" pos="4055"/>
        <p:guide orient="horz" pos="352"/>
        <p:guide orient="horz" pos="24640"/>
        <p:guide pos="533"/>
        <p:guide pos="2487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10/27/2021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68654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10/27/2021</a:t>
            </a:fld>
            <a:endParaRPr lang="en-US" dirty="0"/>
          </a:p>
        </p:txBody>
      </p:sp>
      <p:sp>
        <p:nvSpPr>
          <p:cNvPr id="4" name="Slide Image Placeholder 3"/>
          <p:cNvSpPr>
            <a:spLocks noGrp="1" noRot="1" noChangeAspect="1"/>
          </p:cNvSpPr>
          <p:nvPr>
            <p:ph type="sldImg" idx="2"/>
          </p:nvPr>
        </p:nvSpPr>
        <p:spPr>
          <a:xfrm>
            <a:off x="1714500" y="685800"/>
            <a:ext cx="3429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019151339"/>
      </p:ext>
    </p:extLst>
  </p:cSld>
  <p:clrMap bg1="lt1" tx1="dk1" bg2="lt2" tx2="dk2" accent1="accent1" accent2="accent2" accent3="accent3" accent4="accent4" accent5="accent5" accent6="accent6" hlink="hlink" folHlink="folHlink"/>
  <p:notesStyle>
    <a:lvl1pPr marL="0" algn="l" defTabSz="4022866" rtl="0" eaLnBrk="1" latinLnBrk="0" hangingPunct="1">
      <a:defRPr sz="5316" kern="1200">
        <a:solidFill>
          <a:schemeClr val="tx1"/>
        </a:solidFill>
        <a:latin typeface="+mn-lt"/>
        <a:ea typeface="+mn-ea"/>
        <a:cs typeface="+mn-cs"/>
      </a:defRPr>
    </a:lvl1pPr>
    <a:lvl2pPr marL="2011434" algn="l" defTabSz="4022866" rtl="0" eaLnBrk="1" latinLnBrk="0" hangingPunct="1">
      <a:defRPr sz="5316" kern="1200">
        <a:solidFill>
          <a:schemeClr val="tx1"/>
        </a:solidFill>
        <a:latin typeface="+mn-lt"/>
        <a:ea typeface="+mn-ea"/>
        <a:cs typeface="+mn-cs"/>
      </a:defRPr>
    </a:lvl2pPr>
    <a:lvl3pPr marL="4022866" algn="l" defTabSz="4022866" rtl="0" eaLnBrk="1" latinLnBrk="0" hangingPunct="1">
      <a:defRPr sz="5316" kern="1200">
        <a:solidFill>
          <a:schemeClr val="tx1"/>
        </a:solidFill>
        <a:latin typeface="+mn-lt"/>
        <a:ea typeface="+mn-ea"/>
        <a:cs typeface="+mn-cs"/>
      </a:defRPr>
    </a:lvl3pPr>
    <a:lvl4pPr marL="6034300" algn="l" defTabSz="4022866" rtl="0" eaLnBrk="1" latinLnBrk="0" hangingPunct="1">
      <a:defRPr sz="5316" kern="1200">
        <a:solidFill>
          <a:schemeClr val="tx1"/>
        </a:solidFill>
        <a:latin typeface="+mn-lt"/>
        <a:ea typeface="+mn-ea"/>
        <a:cs typeface="+mn-cs"/>
      </a:defRPr>
    </a:lvl4pPr>
    <a:lvl5pPr marL="8045732" algn="l" defTabSz="4022866" rtl="0" eaLnBrk="1" latinLnBrk="0" hangingPunct="1">
      <a:defRPr sz="5316" kern="1200">
        <a:solidFill>
          <a:schemeClr val="tx1"/>
        </a:solidFill>
        <a:latin typeface="+mn-lt"/>
        <a:ea typeface="+mn-ea"/>
        <a:cs typeface="+mn-cs"/>
      </a:defRPr>
    </a:lvl5pPr>
    <a:lvl6pPr marL="10057166" algn="l" defTabSz="4022866" rtl="0" eaLnBrk="1" latinLnBrk="0" hangingPunct="1">
      <a:defRPr sz="5316" kern="1200">
        <a:solidFill>
          <a:schemeClr val="tx1"/>
        </a:solidFill>
        <a:latin typeface="+mn-lt"/>
        <a:ea typeface="+mn-ea"/>
        <a:cs typeface="+mn-cs"/>
      </a:defRPr>
    </a:lvl6pPr>
    <a:lvl7pPr marL="12068600" algn="l" defTabSz="4022866" rtl="0" eaLnBrk="1" latinLnBrk="0" hangingPunct="1">
      <a:defRPr sz="5316" kern="1200">
        <a:solidFill>
          <a:schemeClr val="tx1"/>
        </a:solidFill>
        <a:latin typeface="+mn-lt"/>
        <a:ea typeface="+mn-ea"/>
        <a:cs typeface="+mn-cs"/>
      </a:defRPr>
    </a:lvl7pPr>
    <a:lvl8pPr marL="14080032" algn="l" defTabSz="4022866" rtl="0" eaLnBrk="1" latinLnBrk="0" hangingPunct="1">
      <a:defRPr sz="5316" kern="1200">
        <a:solidFill>
          <a:schemeClr val="tx1"/>
        </a:solidFill>
        <a:latin typeface="+mn-lt"/>
        <a:ea typeface="+mn-ea"/>
        <a:cs typeface="+mn-cs"/>
      </a:defRPr>
    </a:lvl8pPr>
    <a:lvl9pPr marL="16091466" algn="l" defTabSz="4022866" rtl="0" eaLnBrk="1" latinLnBrk="0" hangingPunct="1">
      <a:defRPr sz="531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255236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18990" y="6656069"/>
            <a:ext cx="18920871" cy="856687"/>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18990" y="5902692"/>
            <a:ext cx="18905936"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18990" y="16837638"/>
            <a:ext cx="18910555"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tx1"/>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20433520" y="5905974"/>
            <a:ext cx="18910562"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0433520" y="6659351"/>
            <a:ext cx="18910562" cy="856687"/>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0433521" y="16862141"/>
            <a:ext cx="18905366"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0433520" y="17615515"/>
            <a:ext cx="18912615" cy="856687"/>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0433521" y="30856006"/>
            <a:ext cx="18895902"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0433521" y="31628179"/>
            <a:ext cx="18905366" cy="856687"/>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18990" y="17643858"/>
            <a:ext cx="18922504" cy="856687"/>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15" name="Text Placeholder 76"/>
          <p:cNvSpPr>
            <a:spLocks noGrp="1"/>
          </p:cNvSpPr>
          <p:nvPr>
            <p:ph type="body" sz="quarter" idx="150" hasCustomPrompt="1"/>
          </p:nvPr>
        </p:nvSpPr>
        <p:spPr>
          <a:xfrm>
            <a:off x="5343525" y="3457319"/>
            <a:ext cx="29546550" cy="1173480"/>
          </a:xfrm>
          <a:prstGeom prst="rect">
            <a:avLst/>
          </a:prstGeom>
        </p:spPr>
        <p:txBody>
          <a:bodyPr>
            <a:normAutofit/>
          </a:bodyPr>
          <a:lstStyle>
            <a:lvl1pPr marL="0" indent="0" algn="ctr">
              <a:buFontTx/>
              <a:buNone/>
              <a:defRPr sz="5500">
                <a:solidFill>
                  <a:schemeClr val="bg1"/>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a:t>Click here to add affiliations</a:t>
            </a:r>
          </a:p>
        </p:txBody>
      </p:sp>
      <p:sp>
        <p:nvSpPr>
          <p:cNvPr id="16" name="Text Placeholder 76"/>
          <p:cNvSpPr>
            <a:spLocks noGrp="1"/>
          </p:cNvSpPr>
          <p:nvPr>
            <p:ph type="body" sz="quarter" idx="151" hasCustomPrompt="1"/>
          </p:nvPr>
        </p:nvSpPr>
        <p:spPr>
          <a:xfrm>
            <a:off x="5343525" y="2201924"/>
            <a:ext cx="29546550" cy="1697355"/>
          </a:xfrm>
          <a:prstGeom prst="rect">
            <a:avLst/>
          </a:prstGeom>
        </p:spPr>
        <p:txBody>
          <a:bodyPr anchor="t" anchorCtr="1">
            <a:normAutofit/>
          </a:bodyPr>
          <a:lstStyle>
            <a:lvl1pPr marL="0" indent="0" algn="ctr">
              <a:buFontTx/>
              <a:buNone/>
              <a:defRPr sz="8067" b="1">
                <a:solidFill>
                  <a:schemeClr val="bg1"/>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a:t>Click here to add authors</a:t>
            </a:r>
          </a:p>
        </p:txBody>
      </p:sp>
      <p:sp>
        <p:nvSpPr>
          <p:cNvPr id="17" name="Text Placeholder 76"/>
          <p:cNvSpPr>
            <a:spLocks noGrp="1"/>
          </p:cNvSpPr>
          <p:nvPr>
            <p:ph type="body" sz="quarter" idx="153" hasCustomPrompt="1"/>
          </p:nvPr>
        </p:nvSpPr>
        <p:spPr>
          <a:xfrm>
            <a:off x="5343525" y="401716"/>
            <a:ext cx="29546550" cy="2077738"/>
          </a:xfrm>
          <a:prstGeom prst="rect">
            <a:avLst/>
          </a:prstGeom>
        </p:spPr>
        <p:txBody>
          <a:bodyPr anchor="t" anchorCtr="1">
            <a:normAutofit/>
          </a:bodyPr>
          <a:lstStyle>
            <a:lvl1pPr marL="0" indent="0" algn="ctr">
              <a:buFontTx/>
              <a:buNone/>
              <a:defRPr sz="10600" b="1">
                <a:solidFill>
                  <a:schemeClr val="bg1"/>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18990" y="6656069"/>
            <a:ext cx="18920871" cy="856687"/>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18990" y="5902692"/>
            <a:ext cx="18905936"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18990" y="16837638"/>
            <a:ext cx="18910555"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tx1"/>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20433520" y="5905974"/>
            <a:ext cx="18910562"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0433520" y="6659351"/>
            <a:ext cx="18910562" cy="856687"/>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0433521" y="16862141"/>
            <a:ext cx="18905366"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0433520" y="17615515"/>
            <a:ext cx="18912615" cy="856687"/>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0433521" y="30856006"/>
            <a:ext cx="18895902"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0433521" y="31628179"/>
            <a:ext cx="18905366" cy="856687"/>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18990" y="17643858"/>
            <a:ext cx="18922504" cy="856687"/>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18" name="Text Placeholder 76">
            <a:extLst>
              <a:ext uri="{FF2B5EF4-FFF2-40B4-BE49-F238E27FC236}">
                <a16:creationId xmlns:a16="http://schemas.microsoft.com/office/drawing/2014/main" id="{8C1DF9CD-A58C-4049-BEA6-EFA7A4B05E25}"/>
              </a:ext>
            </a:extLst>
          </p:cNvPr>
          <p:cNvSpPr>
            <a:spLocks noGrp="1"/>
          </p:cNvSpPr>
          <p:nvPr>
            <p:ph type="body" sz="quarter" idx="150" hasCustomPrompt="1"/>
          </p:nvPr>
        </p:nvSpPr>
        <p:spPr>
          <a:xfrm>
            <a:off x="5343525" y="3457319"/>
            <a:ext cx="29546550" cy="1173480"/>
          </a:xfrm>
          <a:prstGeom prst="rect">
            <a:avLst/>
          </a:prstGeom>
        </p:spPr>
        <p:txBody>
          <a:bodyPr>
            <a:normAutofit/>
          </a:bodyPr>
          <a:lstStyle>
            <a:lvl1pPr marL="0" indent="0" algn="ctr">
              <a:buFontTx/>
              <a:buNone/>
              <a:defRPr sz="5500">
                <a:solidFill>
                  <a:schemeClr val="bg1"/>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a:t>Click here to add affiliations</a:t>
            </a:r>
          </a:p>
        </p:txBody>
      </p:sp>
      <p:sp>
        <p:nvSpPr>
          <p:cNvPr id="19" name="Text Placeholder 76">
            <a:extLst>
              <a:ext uri="{FF2B5EF4-FFF2-40B4-BE49-F238E27FC236}">
                <a16:creationId xmlns:a16="http://schemas.microsoft.com/office/drawing/2014/main" id="{9B627E80-197B-7A4C-A670-96C9C3710C1C}"/>
              </a:ext>
            </a:extLst>
          </p:cNvPr>
          <p:cNvSpPr>
            <a:spLocks noGrp="1"/>
          </p:cNvSpPr>
          <p:nvPr>
            <p:ph type="body" sz="quarter" idx="151" hasCustomPrompt="1"/>
          </p:nvPr>
        </p:nvSpPr>
        <p:spPr>
          <a:xfrm>
            <a:off x="5343525" y="2201924"/>
            <a:ext cx="29546550" cy="1697355"/>
          </a:xfrm>
          <a:prstGeom prst="rect">
            <a:avLst/>
          </a:prstGeom>
        </p:spPr>
        <p:txBody>
          <a:bodyPr anchor="t" anchorCtr="1">
            <a:normAutofit/>
          </a:bodyPr>
          <a:lstStyle>
            <a:lvl1pPr marL="0" indent="0" algn="ctr">
              <a:buFontTx/>
              <a:buNone/>
              <a:defRPr sz="8067" b="1">
                <a:solidFill>
                  <a:schemeClr val="bg1"/>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a:t>Click here to add authors</a:t>
            </a:r>
          </a:p>
        </p:txBody>
      </p:sp>
      <p:sp>
        <p:nvSpPr>
          <p:cNvPr id="21" name="Text Placeholder 76">
            <a:extLst>
              <a:ext uri="{FF2B5EF4-FFF2-40B4-BE49-F238E27FC236}">
                <a16:creationId xmlns:a16="http://schemas.microsoft.com/office/drawing/2014/main" id="{AE92AE2F-CF24-A143-A100-70FEDE5C90F4}"/>
              </a:ext>
            </a:extLst>
          </p:cNvPr>
          <p:cNvSpPr>
            <a:spLocks noGrp="1"/>
          </p:cNvSpPr>
          <p:nvPr>
            <p:ph type="body" sz="quarter" idx="153" hasCustomPrompt="1"/>
          </p:nvPr>
        </p:nvSpPr>
        <p:spPr>
          <a:xfrm>
            <a:off x="5343525" y="401716"/>
            <a:ext cx="29546550" cy="2077738"/>
          </a:xfrm>
          <a:prstGeom prst="rect">
            <a:avLst/>
          </a:prstGeom>
        </p:spPr>
        <p:txBody>
          <a:bodyPr anchor="t" anchorCtr="1">
            <a:normAutofit/>
          </a:bodyPr>
          <a:lstStyle>
            <a:lvl1pPr marL="0" indent="0" algn="ctr">
              <a:buFontTx/>
              <a:buNone/>
              <a:defRPr sz="10600" b="1">
                <a:solidFill>
                  <a:schemeClr val="bg1"/>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a:t>Click here to add title</a:t>
            </a:r>
          </a:p>
        </p:txBody>
      </p:sp>
    </p:spTree>
    <p:extLst>
      <p:ext uri="{BB962C8B-B14F-4D97-AF65-F5344CB8AC3E}">
        <p14:creationId xmlns:p14="http://schemas.microsoft.com/office/powerpoint/2010/main" val="2306010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96431" y="6486480"/>
            <a:ext cx="12361043" cy="846363"/>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12940" y="5809554"/>
            <a:ext cx="12344534"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12940" y="21175777"/>
            <a:ext cx="12344534" cy="846363"/>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12940" y="20486496"/>
            <a:ext cx="12344534"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3978931" y="25224250"/>
            <a:ext cx="12325352" cy="846363"/>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3978931" y="24557026"/>
            <a:ext cx="12325352"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tx1"/>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3978931" y="6496182"/>
            <a:ext cx="12332629" cy="846363"/>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973175" y="5809554"/>
            <a:ext cx="12339845" cy="706660"/>
          </a:xfrm>
          <a:prstGeom prst="rect">
            <a:avLst/>
          </a:prstGeom>
          <a:noFill/>
        </p:spPr>
        <p:txBody>
          <a:bodyPr wrap="square" lIns="91436" tIns="91436" rIns="91436" bIns="91436" anchor="ctr" anchorCtr="0">
            <a:spAutoFit/>
          </a:bodyPr>
          <a:lstStyle>
            <a:lvl1pPr marL="0" indent="0" algn="ctr">
              <a:buNone/>
              <a:tabLst/>
              <a:defRPr sz="3392"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7040114" y="5792234"/>
            <a:ext cx="12350676"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7040114" y="6493224"/>
            <a:ext cx="12350676" cy="846363"/>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7040114" y="20391834"/>
            <a:ext cx="12350676"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7035538" y="21080789"/>
            <a:ext cx="12355254" cy="846363"/>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7040114" y="30797686"/>
            <a:ext cx="12350676"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7040150" y="31498676"/>
            <a:ext cx="12355254" cy="846363"/>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31" name="Text Placeholder 76">
            <a:extLst>
              <a:ext uri="{FF2B5EF4-FFF2-40B4-BE49-F238E27FC236}">
                <a16:creationId xmlns:a16="http://schemas.microsoft.com/office/drawing/2014/main" id="{BABDFAD1-BB62-0E4F-B2E5-30C787FBC906}"/>
              </a:ext>
            </a:extLst>
          </p:cNvPr>
          <p:cNvSpPr>
            <a:spLocks noGrp="1"/>
          </p:cNvSpPr>
          <p:nvPr>
            <p:ph type="body" sz="quarter" idx="150" hasCustomPrompt="1"/>
          </p:nvPr>
        </p:nvSpPr>
        <p:spPr>
          <a:xfrm>
            <a:off x="5343525" y="3457319"/>
            <a:ext cx="29546550" cy="1173480"/>
          </a:xfrm>
          <a:prstGeom prst="rect">
            <a:avLst/>
          </a:prstGeom>
        </p:spPr>
        <p:txBody>
          <a:bodyPr>
            <a:normAutofit/>
          </a:bodyPr>
          <a:lstStyle>
            <a:lvl1pPr marL="0" indent="0" algn="ctr">
              <a:buFontTx/>
              <a:buNone/>
              <a:defRPr sz="5500">
                <a:solidFill>
                  <a:schemeClr val="bg1"/>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a:t>Click here to add affiliations</a:t>
            </a:r>
          </a:p>
        </p:txBody>
      </p:sp>
      <p:sp>
        <p:nvSpPr>
          <p:cNvPr id="32" name="Text Placeholder 76">
            <a:extLst>
              <a:ext uri="{FF2B5EF4-FFF2-40B4-BE49-F238E27FC236}">
                <a16:creationId xmlns:a16="http://schemas.microsoft.com/office/drawing/2014/main" id="{CD3FED75-782E-A146-8AC6-2FCDF398D1DF}"/>
              </a:ext>
            </a:extLst>
          </p:cNvPr>
          <p:cNvSpPr>
            <a:spLocks noGrp="1"/>
          </p:cNvSpPr>
          <p:nvPr>
            <p:ph type="body" sz="quarter" idx="151" hasCustomPrompt="1"/>
          </p:nvPr>
        </p:nvSpPr>
        <p:spPr>
          <a:xfrm>
            <a:off x="5343525" y="2201924"/>
            <a:ext cx="29546550" cy="1697355"/>
          </a:xfrm>
          <a:prstGeom prst="rect">
            <a:avLst/>
          </a:prstGeom>
        </p:spPr>
        <p:txBody>
          <a:bodyPr anchor="t" anchorCtr="1">
            <a:normAutofit/>
          </a:bodyPr>
          <a:lstStyle>
            <a:lvl1pPr marL="0" indent="0" algn="ctr">
              <a:buFontTx/>
              <a:buNone/>
              <a:defRPr sz="8067" b="1">
                <a:solidFill>
                  <a:schemeClr val="bg1"/>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a:t>Click here to add authors</a:t>
            </a:r>
          </a:p>
        </p:txBody>
      </p:sp>
      <p:sp>
        <p:nvSpPr>
          <p:cNvPr id="33" name="Text Placeholder 76">
            <a:extLst>
              <a:ext uri="{FF2B5EF4-FFF2-40B4-BE49-F238E27FC236}">
                <a16:creationId xmlns:a16="http://schemas.microsoft.com/office/drawing/2014/main" id="{679F0FE8-A436-2145-B331-7C3C750249C2}"/>
              </a:ext>
            </a:extLst>
          </p:cNvPr>
          <p:cNvSpPr>
            <a:spLocks noGrp="1"/>
          </p:cNvSpPr>
          <p:nvPr>
            <p:ph type="body" sz="quarter" idx="153" hasCustomPrompt="1"/>
          </p:nvPr>
        </p:nvSpPr>
        <p:spPr>
          <a:xfrm>
            <a:off x="5343525" y="401716"/>
            <a:ext cx="29546550" cy="2077738"/>
          </a:xfrm>
          <a:prstGeom prst="rect">
            <a:avLst/>
          </a:prstGeom>
        </p:spPr>
        <p:txBody>
          <a:bodyPr anchor="t" anchorCtr="1">
            <a:normAutofit/>
          </a:bodyPr>
          <a:lstStyle>
            <a:lvl1pPr marL="0" indent="0" algn="ctr">
              <a:buFontTx/>
              <a:buNone/>
              <a:defRPr sz="10600" b="1">
                <a:solidFill>
                  <a:schemeClr val="bg1"/>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43141" y="6495753"/>
            <a:ext cx="9218745" cy="856687"/>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59781" y="5742376"/>
            <a:ext cx="9211469" cy="748980"/>
          </a:xfrm>
          <a:prstGeom prst="rect">
            <a:avLst/>
          </a:prstGeom>
          <a:noFill/>
        </p:spPr>
        <p:txBody>
          <a:bodyPr lIns="91436" tIns="91436" rIns="91436" bIns="91436" anchor="ctr" anchorCtr="0">
            <a:spAutoFit/>
          </a:bodyPr>
          <a:lstStyle>
            <a:lvl1pPr marL="0" indent="0" algn="ctr">
              <a:buNone/>
              <a:defRPr sz="3667"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41682" y="17439583"/>
            <a:ext cx="9220200" cy="856687"/>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59777" y="16725450"/>
            <a:ext cx="9212924"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0621566" y="6486051"/>
            <a:ext cx="18993377" cy="856687"/>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0621567" y="5742376"/>
            <a:ext cx="18993379" cy="748980"/>
          </a:xfrm>
          <a:prstGeom prst="rect">
            <a:avLst/>
          </a:prstGeom>
          <a:noFill/>
        </p:spPr>
        <p:txBody>
          <a:bodyPr wrap="square" lIns="91436" tIns="91436" rIns="91436" bIns="91436" anchor="ctr" anchorCtr="0">
            <a:spAutoFit/>
          </a:bodyPr>
          <a:lstStyle>
            <a:lvl1pPr marL="0" indent="0" algn="ctr">
              <a:buNone/>
              <a:tabLst/>
              <a:defRPr sz="3667" b="1" u="sng" baseline="0">
                <a:solidFill>
                  <a:schemeClr val="tx1"/>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0621567" y="25865998"/>
            <a:ext cx="18993379" cy="856687"/>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0621565" y="25112624"/>
            <a:ext cx="18993379"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0066721" y="5742376"/>
            <a:ext cx="9209767"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0066721" y="6495753"/>
            <a:ext cx="9209767" cy="856687"/>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0120565" y="16799059"/>
            <a:ext cx="9150706"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0120565" y="17552433"/>
            <a:ext cx="9142923" cy="856687"/>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0066721" y="30728861"/>
            <a:ext cx="9209767" cy="1313300"/>
          </a:xfrm>
          <a:prstGeom prst="rect">
            <a:avLst/>
          </a:prstGeom>
          <a:noFill/>
        </p:spPr>
        <p:txBody>
          <a:bodyPr wrap="square" lIns="91436" tIns="91436" rIns="91436" bIns="91436" anchor="ctr" anchorCtr="0">
            <a:spAutoFit/>
          </a:bodyPr>
          <a:lstStyle>
            <a:lvl1pPr marL="0" indent="0" algn="ctr">
              <a:buNone/>
              <a:defRPr sz="3667"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0049108" y="32040652"/>
            <a:ext cx="9214379" cy="856687"/>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Enter your text here</a:t>
            </a:r>
          </a:p>
        </p:txBody>
      </p:sp>
      <p:sp>
        <p:nvSpPr>
          <p:cNvPr id="31" name="Text Placeholder 76">
            <a:extLst>
              <a:ext uri="{FF2B5EF4-FFF2-40B4-BE49-F238E27FC236}">
                <a16:creationId xmlns:a16="http://schemas.microsoft.com/office/drawing/2014/main" id="{0210E9F5-BEB4-3F46-96CA-14CAD8DE503E}"/>
              </a:ext>
            </a:extLst>
          </p:cNvPr>
          <p:cNvSpPr>
            <a:spLocks noGrp="1"/>
          </p:cNvSpPr>
          <p:nvPr>
            <p:ph type="body" sz="quarter" idx="150" hasCustomPrompt="1"/>
          </p:nvPr>
        </p:nvSpPr>
        <p:spPr>
          <a:xfrm>
            <a:off x="5343525" y="3457319"/>
            <a:ext cx="29546550" cy="1173480"/>
          </a:xfrm>
          <a:prstGeom prst="rect">
            <a:avLst/>
          </a:prstGeom>
        </p:spPr>
        <p:txBody>
          <a:bodyPr>
            <a:normAutofit/>
          </a:bodyPr>
          <a:lstStyle>
            <a:lvl1pPr marL="0" indent="0" algn="ctr">
              <a:buFontTx/>
              <a:buNone/>
              <a:defRPr sz="5500">
                <a:solidFill>
                  <a:schemeClr val="bg1"/>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a:t>Click here to add affiliations</a:t>
            </a:r>
          </a:p>
        </p:txBody>
      </p:sp>
      <p:sp>
        <p:nvSpPr>
          <p:cNvPr id="32" name="Text Placeholder 76">
            <a:extLst>
              <a:ext uri="{FF2B5EF4-FFF2-40B4-BE49-F238E27FC236}">
                <a16:creationId xmlns:a16="http://schemas.microsoft.com/office/drawing/2014/main" id="{524EAB1F-38FE-9046-85C6-9DD9B728676E}"/>
              </a:ext>
            </a:extLst>
          </p:cNvPr>
          <p:cNvSpPr>
            <a:spLocks noGrp="1"/>
          </p:cNvSpPr>
          <p:nvPr>
            <p:ph type="body" sz="quarter" idx="151" hasCustomPrompt="1"/>
          </p:nvPr>
        </p:nvSpPr>
        <p:spPr>
          <a:xfrm>
            <a:off x="5343525" y="2201924"/>
            <a:ext cx="29546550" cy="1697355"/>
          </a:xfrm>
          <a:prstGeom prst="rect">
            <a:avLst/>
          </a:prstGeom>
        </p:spPr>
        <p:txBody>
          <a:bodyPr anchor="t" anchorCtr="1">
            <a:normAutofit/>
          </a:bodyPr>
          <a:lstStyle>
            <a:lvl1pPr marL="0" indent="0" algn="ctr">
              <a:buFontTx/>
              <a:buNone/>
              <a:defRPr sz="8067" b="1">
                <a:solidFill>
                  <a:schemeClr val="bg1"/>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a:t>Click here to add authors</a:t>
            </a:r>
          </a:p>
        </p:txBody>
      </p:sp>
      <p:sp>
        <p:nvSpPr>
          <p:cNvPr id="33" name="Text Placeholder 76">
            <a:extLst>
              <a:ext uri="{FF2B5EF4-FFF2-40B4-BE49-F238E27FC236}">
                <a16:creationId xmlns:a16="http://schemas.microsoft.com/office/drawing/2014/main" id="{760A5431-934E-A145-9EB7-35394EBE3B69}"/>
              </a:ext>
            </a:extLst>
          </p:cNvPr>
          <p:cNvSpPr>
            <a:spLocks noGrp="1"/>
          </p:cNvSpPr>
          <p:nvPr>
            <p:ph type="body" sz="quarter" idx="153" hasCustomPrompt="1"/>
          </p:nvPr>
        </p:nvSpPr>
        <p:spPr>
          <a:xfrm>
            <a:off x="5343525" y="401716"/>
            <a:ext cx="29546550" cy="2077738"/>
          </a:xfrm>
          <a:prstGeom prst="rect">
            <a:avLst/>
          </a:prstGeom>
        </p:spPr>
        <p:txBody>
          <a:bodyPr anchor="t" anchorCtr="1">
            <a:normAutofit/>
          </a:bodyPr>
          <a:lstStyle>
            <a:lvl1pPr marL="0" indent="0" algn="ctr">
              <a:buFontTx/>
              <a:buNone/>
              <a:defRPr sz="10600" b="1">
                <a:solidFill>
                  <a:schemeClr val="bg1"/>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ounded Rectangle 39"/>
          <p:cNvSpPr/>
          <p:nvPr userDrawn="1"/>
        </p:nvSpPr>
        <p:spPr>
          <a:xfrm>
            <a:off x="922338" y="5854700"/>
            <a:ext cx="18915062" cy="32364441"/>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0428815" y="5854700"/>
            <a:ext cx="18915062" cy="32364441"/>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p:cNvGrpSpPr/>
          <p:nvPr userDrawn="1"/>
        </p:nvGrpSpPr>
        <p:grpSpPr>
          <a:xfrm rot="10800000">
            <a:off x="-36601" y="38742132"/>
            <a:ext cx="40325859" cy="1502229"/>
            <a:chOff x="-14192" y="1382"/>
            <a:chExt cx="27451941" cy="4572641"/>
          </a:xfrm>
        </p:grpSpPr>
        <p:sp>
          <p:nvSpPr>
            <p:cNvPr id="74"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7" name="Text Box 14"/>
          <p:cNvSpPr txBox="1">
            <a:spLocks noChangeArrowheads="1"/>
          </p:cNvSpPr>
          <p:nvPr userDrawn="1"/>
        </p:nvSpPr>
        <p:spPr bwMode="auto">
          <a:xfrm>
            <a:off x="922337" y="39493572"/>
            <a:ext cx="3088347" cy="425755"/>
          </a:xfrm>
          <a:prstGeom prst="rect">
            <a:avLst/>
          </a:prstGeom>
          <a:noFill/>
          <a:ln w="9525">
            <a:noFill/>
            <a:miter lim="800000"/>
            <a:headEnd/>
            <a:tailEnd/>
          </a:ln>
          <a:effectLst/>
        </p:spPr>
        <p:txBody>
          <a:bodyPr wrap="square" lIns="91263" tIns="45623" rIns="91263" bIns="45623">
            <a:spAutoFit/>
          </a:bodyPr>
          <a:lstStyle/>
          <a:p>
            <a:pPr eaLnBrk="0" hangingPunct="0">
              <a:lnSpc>
                <a:spcPct val="65000"/>
              </a:lnSpc>
              <a:spcBef>
                <a:spcPct val="50000"/>
              </a:spcBef>
              <a:defRPr/>
            </a:pPr>
            <a:r>
              <a:rPr lang="en-US" sz="8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400" b="1" dirty="0">
                <a:solidFill>
                  <a:schemeClr val="bg1">
                    <a:lumMod val="75000"/>
                  </a:schemeClr>
                </a:solidFill>
                <a:latin typeface="Arial" charset="0"/>
              </a:rPr>
              <a:t>www.PosterPresentations.com</a:t>
            </a:r>
          </a:p>
        </p:txBody>
      </p:sp>
      <p:graphicFrame>
        <p:nvGraphicFramePr>
          <p:cNvPr id="43" name="Table 42">
            <a:extLst>
              <a:ext uri="{FF2B5EF4-FFF2-40B4-BE49-F238E27FC236}">
                <a16:creationId xmlns:a16="http://schemas.microsoft.com/office/drawing/2014/main" id="{04C9339E-A017-8847-8ABC-653F566D5CEA}"/>
              </a:ext>
            </a:extLst>
          </p:cNvPr>
          <p:cNvGraphicFramePr>
            <a:graphicFrameLocks noGrp="1"/>
          </p:cNvGraphicFramePr>
          <p:nvPr userDrawn="1">
            <p:extLst>
              <p:ext uri="{D42A27DB-BD31-4B8C-83A1-F6EECF244321}">
                <p14:modId xmlns:p14="http://schemas.microsoft.com/office/powerpoint/2010/main" val="435741262"/>
              </p:ext>
            </p:extLst>
          </p:nvPr>
        </p:nvGraphicFramePr>
        <p:xfrm>
          <a:off x="-13437703" y="13362"/>
          <a:ext cx="13018604" cy="40300102"/>
        </p:xfrm>
        <a:graphic>
          <a:graphicData uri="http://schemas.openxmlformats.org/drawingml/2006/table">
            <a:tbl>
              <a:tblPr firstRow="1" bandRow="1">
                <a:tableStyleId>{5C22544A-7EE6-4342-B048-85BDC9FD1C3A}</a:tableStyleId>
              </a:tblPr>
              <a:tblGrid>
                <a:gridCol w="5582276">
                  <a:extLst>
                    <a:ext uri="{9D8B030D-6E8A-4147-A177-3AD203B41FA5}">
                      <a16:colId xmlns:a16="http://schemas.microsoft.com/office/drawing/2014/main" val="20000"/>
                    </a:ext>
                  </a:extLst>
                </a:gridCol>
                <a:gridCol w="7436328">
                  <a:extLst>
                    <a:ext uri="{9D8B030D-6E8A-4147-A177-3AD203B41FA5}">
                      <a16:colId xmlns:a16="http://schemas.microsoft.com/office/drawing/2014/main" val="20001"/>
                    </a:ext>
                  </a:extLst>
                </a:gridCol>
              </a:tblGrid>
              <a:tr h="1628527">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5154264">
                <a:tc gridSpan="2">
                  <a:txBody>
                    <a:bodyPr/>
                    <a:lstStyle/>
                    <a:p>
                      <a:pPr defTabSz="3765639"/>
                      <a:r>
                        <a:rPr lang="en-US" sz="2800" i="0" dirty="0">
                          <a:solidFill>
                            <a:srgbClr val="D9D9D9"/>
                          </a:solidFill>
                          <a:latin typeface="Arial"/>
                          <a:cs typeface="Arial"/>
                        </a:rPr>
                        <a:t>This PowerPoint template produces a </a:t>
                      </a:r>
                      <a:r>
                        <a:rPr lang="en-US" sz="2800" i="0" dirty="0">
                          <a:solidFill>
                            <a:srgbClr val="FFC000"/>
                          </a:solidFill>
                          <a:latin typeface="Arial"/>
                          <a:cs typeface="Arial"/>
                        </a:rPr>
                        <a:t>44”44" </a:t>
                      </a:r>
                      <a:r>
                        <a:rPr lang="en-US" sz="2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the  </a:t>
                      </a:r>
                      <a:r>
                        <a:rPr lang="en-US" sz="2800" i="0" dirty="0">
                          <a:solidFill>
                            <a:srgbClr val="FFC000"/>
                          </a:solidFill>
                          <a:latin typeface="Arial"/>
                          <a:cs typeface="Arial"/>
                        </a:rPr>
                        <a:t>HELP DESK</a:t>
                      </a:r>
                      <a:r>
                        <a:rPr lang="en-US" sz="2800" i="0" baseline="0" dirty="0">
                          <a:solidFill>
                            <a:srgbClr val="D9D9D9"/>
                          </a:solidFill>
                          <a:latin typeface="Arial"/>
                          <a:cs typeface="Arial"/>
                        </a:rPr>
                        <a:t> </a:t>
                      </a:r>
                      <a:r>
                        <a:rPr lang="en-US" sz="2800" i="0" dirty="0">
                          <a:solidFill>
                            <a:srgbClr val="D9D9D9"/>
                          </a:solidFill>
                          <a:latin typeface="Arial"/>
                          <a:cs typeface="Arial"/>
                        </a:rPr>
                        <a:t>tab.</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To print your poster using our same-day professional printing service,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a:t>
                      </a:r>
                      <a:r>
                        <a:rPr lang="en-US" sz="2800" i="0" dirty="0">
                          <a:solidFill>
                            <a:srgbClr val="FFC000"/>
                          </a:solidFill>
                          <a:latin typeface="Arial"/>
                          <a:cs typeface="Arial"/>
                        </a:rPr>
                        <a:t>Order your poster</a:t>
                      </a:r>
                      <a:r>
                        <a:rPr lang="en-US" sz="2800" i="0" dirty="0">
                          <a:solidFill>
                            <a:srgbClr val="D9D9D9"/>
                          </a:solidFill>
                          <a:latin typeface="Arial"/>
                          <a:cs typeface="Arial"/>
                        </a:rPr>
                        <a:t>".</a:t>
                      </a:r>
                      <a:endParaRPr lang="en-US" sz="2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5602460">
                <a:tc>
                  <a:txBody>
                    <a:bodyPr/>
                    <a:lstStyle/>
                    <a:p>
                      <a:pPr algn="ctr"/>
                      <a:endParaRPr lang="en-US" sz="2800" dirty="0">
                        <a:solidFill>
                          <a:srgbClr val="1F3A4E"/>
                        </a:solidFill>
                      </a:endParaRPr>
                    </a:p>
                    <a:p>
                      <a:pPr algn="ctr"/>
                      <a:endParaRPr lang="en-US" sz="2800" dirty="0">
                        <a:solidFill>
                          <a:srgbClr val="1F3A4E"/>
                        </a:solidFill>
                      </a:endParaRPr>
                    </a:p>
                    <a:p>
                      <a:pPr algn="ctr"/>
                      <a:r>
                        <a:rPr lang="en-US" sz="2800" dirty="0">
                          <a:solidFill>
                            <a:schemeClr val="bg1"/>
                          </a:solidFill>
                          <a:latin typeface="Arial" panose="020B0604020202020204" pitchFamily="34" charset="0"/>
                          <a:cs typeface="Arial" panose="020B0604020202020204" pitchFamily="34" charset="0"/>
                        </a:rPr>
                        <a:t>This is a template for a </a:t>
                      </a:r>
                      <a:br>
                        <a:rPr lang="en-US" sz="2800" dirty="0">
                          <a:solidFill>
                            <a:schemeClr val="bg1"/>
                          </a:solidFill>
                          <a:latin typeface="Arial" panose="020B0604020202020204" pitchFamily="34" charset="0"/>
                          <a:cs typeface="Arial" panose="020B0604020202020204" pitchFamily="34" charset="0"/>
                        </a:rPr>
                      </a:br>
                      <a:r>
                        <a:rPr lang="en-US" sz="2800" dirty="0">
                          <a:solidFill>
                            <a:schemeClr val="bg1"/>
                          </a:solidFill>
                          <a:latin typeface="Arial" panose="020B0604020202020204" pitchFamily="34" charset="0"/>
                          <a:cs typeface="Arial" panose="020B0604020202020204" pitchFamily="34" charset="0"/>
                        </a:rPr>
                        <a:t>presentation poster</a:t>
                      </a:r>
                      <a:br>
                        <a:rPr lang="en-US" sz="2800" dirty="0">
                          <a:solidFill>
                            <a:schemeClr val="bg1"/>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44 inches tall</a:t>
                      </a:r>
                      <a:br>
                        <a:rPr lang="en-US" sz="4400" b="1" dirty="0">
                          <a:solidFill>
                            <a:srgbClr val="FFC000"/>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by</a:t>
                      </a:r>
                      <a:br>
                        <a:rPr lang="en-US" sz="4400" b="1" dirty="0">
                          <a:solidFill>
                            <a:srgbClr val="FFC000"/>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44 inches wide</a:t>
                      </a:r>
                      <a:br>
                        <a:rPr lang="en-US" sz="2800" dirty="0">
                          <a:solidFill>
                            <a:schemeClr val="bg1"/>
                          </a:solidFill>
                          <a:latin typeface="Arial" panose="020B0604020202020204" pitchFamily="34" charset="0"/>
                          <a:cs typeface="Arial" panose="020B0604020202020204" pitchFamily="34" charset="0"/>
                        </a:rPr>
                      </a:br>
                      <a:endParaRPr lang="en-US" sz="2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Important: Check the template size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36 tall x 36 wide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42 tall x 42 wide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48 tall x 48 wide</a:t>
                      </a:r>
                    </a:p>
                  </a:txBody>
                  <a:tcPr marL="182880" marT="137160">
                    <a:solidFill>
                      <a:srgbClr val="010101"/>
                    </a:solidFill>
                  </a:tcPr>
                </a:tc>
                <a:extLst>
                  <a:ext uri="{0D108BD9-81ED-4DB2-BD59-A6C34878D82A}">
                    <a16:rowId xmlns:a16="http://schemas.microsoft.com/office/drawing/2014/main" val="10008"/>
                  </a:ext>
                </a:extLst>
              </a:tr>
              <a:tr h="5254820">
                <a:tc>
                  <a:txBody>
                    <a:bodyPr/>
                    <a:lstStyle/>
                    <a:p>
                      <a:endParaRPr lang="en-US" sz="2800" dirty="0">
                        <a:solidFill>
                          <a:srgbClr val="1F3A4E"/>
                        </a:solidFill>
                      </a:endParaRPr>
                    </a:p>
                  </a:txBody>
                  <a:tcPr>
                    <a:blipFill rotWithShape="1">
                      <a:blip r:embed="rId3"/>
                      <a:stretch>
                        <a:fillRect/>
                      </a:stretch>
                    </a:blipFill>
                  </a:tcPr>
                </a:tc>
                <a:tc>
                  <a:txBody>
                    <a:bodyPr/>
                    <a:lstStyle/>
                    <a:p>
                      <a:pPr algn="l"/>
                      <a:r>
                        <a:rPr lang="en-US" sz="3200" b="1" baseline="0" dirty="0">
                          <a:solidFill>
                            <a:srgbClr val="FFC000"/>
                          </a:solidFill>
                          <a:latin typeface="Arial" panose="020B0604020202020204" pitchFamily="34" charset="0"/>
                          <a:cs typeface="Arial" panose="020B0604020202020204" pitchFamily="34" charset="0"/>
                        </a:rPr>
                        <a:t>How to </a:t>
                      </a:r>
                      <a:r>
                        <a:rPr lang="en-US" sz="4800" b="1" baseline="0" dirty="0">
                          <a:solidFill>
                            <a:srgbClr val="FFC000"/>
                          </a:solidFill>
                          <a:latin typeface="Arial" panose="020B0604020202020204" pitchFamily="34" charset="0"/>
                          <a:cs typeface="Arial" panose="020B0604020202020204" pitchFamily="34" charset="0"/>
                        </a:rPr>
                        <a:t>Zoom in </a:t>
                      </a:r>
                      <a:r>
                        <a:rPr lang="en-US" sz="3200" b="1" baseline="0" dirty="0">
                          <a:solidFill>
                            <a:srgbClr val="FFC000"/>
                          </a:solidFill>
                          <a:latin typeface="Arial" panose="020B0604020202020204" pitchFamily="34" charset="0"/>
                          <a:cs typeface="Arial" panose="020B0604020202020204" pitchFamily="34" charset="0"/>
                        </a:rPr>
                        <a:t>and </a:t>
                      </a:r>
                      <a:r>
                        <a:rPr lang="en-US" sz="2400" b="1" baseline="0" dirty="0">
                          <a:solidFill>
                            <a:srgbClr val="FFC000"/>
                          </a:solidFill>
                          <a:latin typeface="Arial" panose="020B0604020202020204" pitchFamily="34" charset="0"/>
                          <a:cs typeface="Arial" panose="020B0604020202020204" pitchFamily="34" charset="0"/>
                        </a:rPr>
                        <a:t>out</a:t>
                      </a:r>
                      <a:endParaRPr lang="en-US" sz="3200" b="1" baseline="0" dirty="0">
                        <a:solidFill>
                          <a:srgbClr val="FFC000"/>
                        </a:solidFill>
                        <a:latin typeface="Arial" panose="020B0604020202020204" pitchFamily="34" charset="0"/>
                        <a:cs typeface="Arial" panose="020B0604020202020204" pitchFamily="34" charset="0"/>
                      </a:endParaRPr>
                    </a:p>
                    <a:p>
                      <a:pPr algn="l"/>
                      <a:r>
                        <a:rPr lang="en-US" sz="2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1. </a:t>
                      </a:r>
                      <a:r>
                        <a:rPr lang="en-US" sz="2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2. </a:t>
                      </a:r>
                      <a:r>
                        <a:rPr lang="en-US" sz="2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22061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Ruler and Guides</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4685860">
                <a:tc>
                  <a:txBody>
                    <a:bodyPr/>
                    <a:lstStyle/>
                    <a:p>
                      <a:endParaRPr lang="en-US" sz="2800" dirty="0">
                        <a:solidFill>
                          <a:srgbClr val="1F3A4E"/>
                        </a:solidFill>
                      </a:endParaRPr>
                    </a:p>
                  </a:txBody>
                  <a:tcPr>
                    <a:blipFill rotWithShape="1">
                      <a:blip r:embed="rId4"/>
                      <a:stretch>
                        <a:fillRect/>
                      </a:stretch>
                    </a:blipFill>
                  </a:tcPr>
                </a:tc>
                <a:tc>
                  <a:txBody>
                    <a:bodyPr/>
                    <a:lstStyle/>
                    <a:p>
                      <a:pPr marL="0" lvl="1" indent="0" algn="l" defTabSz="114300"/>
                      <a:r>
                        <a:rPr lang="en-US" sz="3200" b="1" baseline="0" dirty="0">
                          <a:solidFill>
                            <a:srgbClr val="FFC000"/>
                          </a:solidFill>
                          <a:latin typeface="Arial" panose="020B0604020202020204" pitchFamily="34" charset="0"/>
                          <a:cs typeface="Arial" panose="020B0604020202020204" pitchFamily="34" charset="0"/>
                        </a:rPr>
                        <a:t>Headers and text containers</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4311902">
                <a:tc gridSpan="2">
                  <a:txBody>
                    <a:bodyPr/>
                    <a:lstStyle/>
                    <a:p>
                      <a:r>
                        <a:rPr lang="en-US" sz="3200" b="1" dirty="0">
                          <a:solidFill>
                            <a:srgbClr val="FFC000"/>
                          </a:solidFill>
                          <a:latin typeface="Arial" panose="020B0604020202020204" pitchFamily="34" charset="0"/>
                          <a:cs typeface="Arial" panose="020B0604020202020204" pitchFamily="34" charset="0"/>
                        </a:rPr>
                        <a:t>Adding content to the poster</a:t>
                      </a:r>
                    </a:p>
                    <a:p>
                      <a:r>
                        <a:rPr lang="en-US" sz="2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91328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809760">
                <a:tc gridSpan="2">
                  <a:txBody>
                    <a:bodyPr/>
                    <a:lstStyle/>
                    <a:p>
                      <a:endParaRPr lang="en-US" sz="2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56868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408454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5" name="Table 14">
            <a:extLst>
              <a:ext uri="{FF2B5EF4-FFF2-40B4-BE49-F238E27FC236}">
                <a16:creationId xmlns:a16="http://schemas.microsoft.com/office/drawing/2014/main" id="{386711CA-9296-47B0-9405-C71C28724E1C}"/>
              </a:ext>
            </a:extLst>
          </p:cNvPr>
          <p:cNvGraphicFramePr>
            <a:graphicFrameLocks noGrp="1"/>
          </p:cNvGraphicFramePr>
          <p:nvPr userDrawn="1">
            <p:extLst>
              <p:ext uri="{D42A27DB-BD31-4B8C-83A1-F6EECF244321}">
                <p14:modId xmlns:p14="http://schemas.microsoft.com/office/powerpoint/2010/main" val="4089190101"/>
              </p:ext>
            </p:extLst>
          </p:nvPr>
        </p:nvGraphicFramePr>
        <p:xfrm>
          <a:off x="40572050" y="-109174"/>
          <a:ext cx="13018604" cy="40759503"/>
        </p:xfrm>
        <a:graphic>
          <a:graphicData uri="http://schemas.openxmlformats.org/drawingml/2006/table">
            <a:tbl>
              <a:tblPr firstRow="1" bandRow="1">
                <a:tableStyleId>{5C22544A-7EE6-4342-B048-85BDC9FD1C3A}</a:tableStyleId>
              </a:tblPr>
              <a:tblGrid>
                <a:gridCol w="4965070">
                  <a:extLst>
                    <a:ext uri="{9D8B030D-6E8A-4147-A177-3AD203B41FA5}">
                      <a16:colId xmlns:a16="http://schemas.microsoft.com/office/drawing/2014/main" val="20000"/>
                    </a:ext>
                  </a:extLst>
                </a:gridCol>
                <a:gridCol w="1558451">
                  <a:extLst>
                    <a:ext uri="{9D8B030D-6E8A-4147-A177-3AD203B41FA5}">
                      <a16:colId xmlns:a16="http://schemas.microsoft.com/office/drawing/2014/main" val="764104496"/>
                    </a:ext>
                  </a:extLst>
                </a:gridCol>
                <a:gridCol w="6495083">
                  <a:extLst>
                    <a:ext uri="{9D8B030D-6E8A-4147-A177-3AD203B41FA5}">
                      <a16:colId xmlns:a16="http://schemas.microsoft.com/office/drawing/2014/main" val="4164475170"/>
                    </a:ext>
                  </a:extLst>
                </a:gridCol>
              </a:tblGrid>
              <a:tr h="2215718">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553703">
                <a:tc gridSpan="3">
                  <a:txBody>
                    <a:bodyPr/>
                    <a:lstStyle/>
                    <a:p>
                      <a:pPr algn="l"/>
                      <a:r>
                        <a:rPr lang="en-US" sz="32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800" dirty="0">
                        <a:solidFill>
                          <a:srgbClr val="FFC000"/>
                        </a:solidFill>
                      </a:endParaRP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586022">
                <a:tc gridSpan="3">
                  <a:txBody>
                    <a:bodyPr/>
                    <a:lstStyle/>
                    <a:p>
                      <a:r>
                        <a:rPr lang="en-US" sz="3200" b="1" dirty="0">
                          <a:solidFill>
                            <a:srgbClr val="FFC000"/>
                          </a:solidFill>
                          <a:latin typeface="Arial" panose="020B0604020202020204" pitchFamily="34" charset="0"/>
                          <a:cs typeface="Arial" panose="020B0604020202020204" pitchFamily="34" charset="0"/>
                        </a:rPr>
                        <a:t>How to change the column layout configuration</a:t>
                      </a:r>
                    </a:p>
                    <a:p>
                      <a:r>
                        <a:rPr lang="en-US" sz="2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800" dirty="0">
                          <a:solidFill>
                            <a:srgbClr val="D9D9D9"/>
                          </a:solidFill>
                          <a:latin typeface="Arial" panose="020B0604020202020204" pitchFamily="34" charset="0"/>
                          <a:cs typeface="Arial" panose="020B0604020202020204" pitchFamily="34" charset="0"/>
                        </a:rPr>
                        <a:t>You can see a tutorial here: </a:t>
                      </a:r>
                      <a:r>
                        <a:rPr lang="en-US" sz="2800" u="sng" dirty="0">
                          <a:solidFill>
                            <a:srgbClr val="FFC000"/>
                          </a:solidFill>
                          <a:latin typeface="Arial" panose="020B0604020202020204" pitchFamily="34" charset="0"/>
                          <a:cs typeface="Arial" panose="020B0604020202020204" pitchFamily="34" charset="0"/>
                        </a:rPr>
                        <a:t>https://</a:t>
                      </a:r>
                      <a:r>
                        <a:rPr lang="en-US" sz="2800" u="sng" dirty="0" err="1">
                          <a:solidFill>
                            <a:srgbClr val="FFC000"/>
                          </a:solidFill>
                          <a:latin typeface="Arial" panose="020B0604020202020204" pitchFamily="34" charset="0"/>
                          <a:cs typeface="Arial" panose="020B0604020202020204" pitchFamily="34" charset="0"/>
                        </a:rPr>
                        <a:t>www.posterpresentations.com</a:t>
                      </a:r>
                      <a:r>
                        <a:rPr lang="en-US" sz="2800" u="sng" dirty="0">
                          <a:solidFill>
                            <a:srgbClr val="FFC000"/>
                          </a:solidFill>
                          <a:latin typeface="Arial" panose="020B0604020202020204" pitchFamily="34" charset="0"/>
                          <a:cs typeface="Arial" panose="020B0604020202020204" pitchFamily="34" charset="0"/>
                        </a:rPr>
                        <a:t>/how-to-change-the-column-</a:t>
                      </a:r>
                      <a:r>
                        <a:rPr lang="en-US" sz="2800" u="sng" dirty="0" err="1">
                          <a:solidFill>
                            <a:srgbClr val="FFC000"/>
                          </a:solidFill>
                          <a:latin typeface="Arial" panose="020B0604020202020204" pitchFamily="34" charset="0"/>
                          <a:cs typeface="Arial" panose="020B0604020202020204" pitchFamily="34" charset="0"/>
                        </a:rPr>
                        <a:t>configuration.html</a:t>
                      </a:r>
                      <a:endParaRPr lang="en-US" sz="6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486346">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panose="020B0604020202020204" pitchFamily="34" charset="0"/>
                          <a:cs typeface="Arial" panose="020B0604020202020204" pitchFamily="34" charset="0"/>
                        </a:rPr>
                        <a:t>The Quick Start</a:t>
                      </a:r>
                      <a:r>
                        <a:rPr lang="en-US" sz="2800" baseline="0" noProof="0" dirty="0">
                          <a:solidFill>
                            <a:srgbClr val="D9D9D9"/>
                          </a:solidFill>
                          <a:latin typeface="Arial" panose="020B0604020202020204" pitchFamily="34" charset="0"/>
                          <a:cs typeface="Arial" panose="020B0604020202020204" pitchFamily="34" charset="0"/>
                        </a:rPr>
                        <a:t> Guides</a:t>
                      </a:r>
                      <a:r>
                        <a:rPr lang="en-US" sz="2800" noProof="0" dirty="0">
                          <a:solidFill>
                            <a:srgbClr val="D9D9D9"/>
                          </a:solidFill>
                          <a:latin typeface="Arial" panose="020B0604020202020204" pitchFamily="34" charset="0"/>
                          <a:cs typeface="Arial" panose="020B0604020202020204" pitchFamily="34" charset="0"/>
                        </a:rPr>
                        <a:t> </a:t>
                      </a:r>
                      <a:r>
                        <a:rPr lang="en-US" sz="2800" u="sng" noProof="0" dirty="0">
                          <a:solidFill>
                            <a:srgbClr val="D9D9D9"/>
                          </a:solidFill>
                          <a:latin typeface="Arial" panose="020B0604020202020204" pitchFamily="34" charset="0"/>
                          <a:cs typeface="Arial" panose="020B0604020202020204" pitchFamily="34" charset="0"/>
                        </a:rPr>
                        <a:t>are outside the template’s printable area</a:t>
                      </a:r>
                      <a:r>
                        <a:rPr lang="en-US" sz="2800" noProof="0" dirty="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To hide the guides click on the </a:t>
                      </a:r>
                      <a:r>
                        <a:rPr lang="en-US" sz="2800" b="1" baseline="0" noProof="0" dirty="0">
                          <a:solidFill>
                            <a:srgbClr val="D9D9D9"/>
                          </a:solidFill>
                          <a:latin typeface="Arial" panose="020B0604020202020204" pitchFamily="34" charset="0"/>
                          <a:cs typeface="Arial" panose="020B0604020202020204" pitchFamily="34" charset="0"/>
                        </a:rPr>
                        <a:t>Home</a:t>
                      </a:r>
                      <a:r>
                        <a:rPr lang="en-US" sz="2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dirty="0">
                          <a:solidFill>
                            <a:srgbClr val="D9D9D9"/>
                          </a:solidFill>
                          <a:latin typeface="Arial" panose="020B0604020202020204" pitchFamily="34" charset="0"/>
                          <a:cs typeface="Arial" panose="020B0604020202020204" pitchFamily="34" charset="0"/>
                        </a:rPr>
                        <a:t>Without Guides </a:t>
                      </a:r>
                      <a:r>
                        <a:rPr lang="en-US" sz="2800" b="0"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443308">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6853268">
                <a:tc>
                  <a:txBody>
                    <a:bodyPr/>
                    <a:lstStyle/>
                    <a:p>
                      <a:r>
                        <a:rPr lang="en-US" sz="3200" b="1" dirty="0">
                          <a:solidFill>
                            <a:srgbClr val="FFC000"/>
                          </a:solidFill>
                          <a:latin typeface="Arial" panose="020B0604020202020204" pitchFamily="34" charset="0"/>
                          <a:cs typeface="Arial" panose="020B0604020202020204" pitchFamily="34" charset="0"/>
                        </a:rPr>
                        <a:t>How to</a:t>
                      </a:r>
                      <a:r>
                        <a:rPr lang="en-US" sz="3200" b="1" baseline="0" dirty="0">
                          <a:solidFill>
                            <a:srgbClr val="FFC000"/>
                          </a:solidFill>
                          <a:latin typeface="Arial" panose="020B0604020202020204" pitchFamily="34" charset="0"/>
                          <a:cs typeface="Arial" panose="020B0604020202020204" pitchFamily="34" charset="0"/>
                        </a:rPr>
                        <a:t> preview your poster prior to printing</a:t>
                      </a:r>
                      <a:endParaRPr lang="en-US" sz="3200" b="1" dirty="0">
                        <a:solidFill>
                          <a:srgbClr val="FFC000"/>
                        </a:solidFill>
                        <a:latin typeface="Arial" panose="020B0604020202020204" pitchFamily="34" charset="0"/>
                        <a:cs typeface="Arial" panose="020B0604020202020204" pitchFamily="34" charset="0"/>
                      </a:endParaRPr>
                    </a:p>
                    <a:p>
                      <a:r>
                        <a:rPr lang="en-US" sz="2800" dirty="0">
                          <a:solidFill>
                            <a:srgbClr val="D9D9D9"/>
                          </a:solidFill>
                          <a:latin typeface="Arial" panose="020B0604020202020204" pitchFamily="34" charset="0"/>
                          <a:cs typeface="Arial" panose="020B0604020202020204" pitchFamily="34" charset="0"/>
                        </a:rPr>
                        <a:t>You can preview your poster at any time by pressing the </a:t>
                      </a:r>
                      <a:r>
                        <a:rPr lang="en-US" sz="2800" dirty="0">
                          <a:solidFill>
                            <a:srgbClr val="FFC000"/>
                          </a:solidFill>
                          <a:latin typeface="Arial" panose="020B0604020202020204" pitchFamily="34" charset="0"/>
                          <a:cs typeface="Arial" panose="020B0604020202020204" pitchFamily="34" charset="0"/>
                        </a:rPr>
                        <a:t>F5 key</a:t>
                      </a:r>
                      <a:r>
                        <a:rPr lang="en-US" sz="2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800" dirty="0">
                          <a:solidFill>
                            <a:srgbClr val="FFC000"/>
                          </a:solidFill>
                          <a:latin typeface="Arial" panose="020B0604020202020204" pitchFamily="34" charset="0"/>
                          <a:cs typeface="Arial" panose="020B0604020202020204" pitchFamily="34" charset="0"/>
                        </a:rPr>
                        <a:t>ESC key </a:t>
                      </a:r>
                      <a:r>
                        <a:rPr lang="en-US" sz="28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2800" dirty="0">
                        <a:solidFill>
                          <a:srgbClr val="D9D9D9"/>
                        </a:solidFill>
                        <a:latin typeface="Arial" panose="020B0604020202020204" pitchFamily="34" charset="0"/>
                        <a:cs typeface="Arial" panose="020B0604020202020204" pitchFamily="34" charset="0"/>
                      </a:endParaRPr>
                    </a:p>
                  </a:txBody>
                  <a:tcPr marL="182880" marT="137160" anchor="ctr">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691256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When you are ready to have your poster printed go online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and click on the "</a:t>
                      </a:r>
                      <a:r>
                        <a:rPr lang="en-US" sz="2800" noProof="0" dirty="0">
                          <a:solidFill>
                            <a:srgbClr val="FFC000"/>
                          </a:solidFill>
                          <a:latin typeface="Arial"/>
                          <a:cs typeface="Arial"/>
                        </a:rPr>
                        <a:t>Order Your Poster</a:t>
                      </a:r>
                      <a:r>
                        <a:rPr lang="en-US" sz="2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800" noProof="0" dirty="0">
                          <a:solidFill>
                            <a:srgbClr val="D9D9D9"/>
                          </a:solidFill>
                          <a:latin typeface="Arial"/>
                          <a:cs typeface="Arial"/>
                        </a:rPr>
                      </a:br>
                      <a:r>
                        <a:rPr lang="en-US" sz="2800" noProof="0" dirty="0">
                          <a:solidFill>
                            <a:srgbClr val="D9D9D9"/>
                          </a:solidFill>
                          <a:latin typeface="Arial"/>
                          <a:cs typeface="Arial"/>
                        </a:rPr>
                        <a:t>Go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600200">
                <a:tc gridSpan="3">
                  <a:txBody>
                    <a:bodyPr/>
                    <a:lstStyle/>
                    <a:p>
                      <a:endParaRPr lang="en-US" sz="2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108369">
                <a:tc gridSpan="2">
                  <a:txBody>
                    <a:bodyPr/>
                    <a:lstStyle/>
                    <a:p>
                      <a:pPr>
                        <a:lnSpc>
                          <a:spcPts val="2600"/>
                        </a:lnSpc>
                      </a:pPr>
                      <a:r>
                        <a:rPr lang="en-US" sz="2400" dirty="0">
                          <a:solidFill>
                            <a:schemeClr val="bg1">
                              <a:lumMod val="85000"/>
                            </a:schemeClr>
                          </a:solidFill>
                          <a:latin typeface="Arial"/>
                          <a:cs typeface="Arial"/>
                        </a:rPr>
                        <a:t>© 2019</a:t>
                      </a:r>
                      <a:r>
                        <a:rPr lang="en-US" sz="2400" baseline="0" dirty="0">
                          <a:solidFill>
                            <a:schemeClr val="bg1">
                              <a:lumMod val="85000"/>
                            </a:schemeClr>
                          </a:solidFill>
                          <a:latin typeface="Arial"/>
                          <a:cs typeface="Arial"/>
                        </a:rPr>
                        <a:t> </a:t>
                      </a:r>
                      <a:r>
                        <a:rPr lang="en-US" sz="2400" dirty="0" err="1">
                          <a:solidFill>
                            <a:schemeClr val="bg1">
                              <a:lumMod val="85000"/>
                            </a:schemeClr>
                          </a:solidFill>
                          <a:latin typeface="Arial"/>
                          <a:cs typeface="Arial"/>
                        </a:rPr>
                        <a:t>PosterPresentations.com</a:t>
                      </a:r>
                      <a:br>
                        <a:rPr lang="en-US" sz="2400" dirty="0">
                          <a:solidFill>
                            <a:schemeClr val="bg1">
                              <a:lumMod val="85000"/>
                            </a:schemeClr>
                          </a:solidFill>
                          <a:latin typeface="Arial"/>
                          <a:cs typeface="Arial"/>
                        </a:rPr>
                      </a:br>
                      <a:r>
                        <a:rPr lang="en-US" sz="2400" dirty="0">
                          <a:solidFill>
                            <a:schemeClr val="bg1">
                              <a:lumMod val="85000"/>
                            </a:schemeClr>
                          </a:solidFill>
                          <a:latin typeface="Arial"/>
                          <a:cs typeface="Arial"/>
                        </a:rPr>
                        <a:t>2117 Fourth Street ,</a:t>
                      </a:r>
                      <a:r>
                        <a:rPr lang="en-US" sz="2400" baseline="0" dirty="0">
                          <a:solidFill>
                            <a:schemeClr val="bg1">
                              <a:lumMod val="85000"/>
                            </a:schemeClr>
                          </a:solidFill>
                          <a:latin typeface="Arial"/>
                          <a:cs typeface="Arial"/>
                        </a:rPr>
                        <a:t> STE C        </a:t>
                      </a:r>
                    </a:p>
                    <a:p>
                      <a:pPr>
                        <a:lnSpc>
                          <a:spcPts val="2600"/>
                        </a:lnSpc>
                      </a:pPr>
                      <a:r>
                        <a:rPr lang="en-US" sz="2400" baseline="0" dirty="0">
                          <a:solidFill>
                            <a:schemeClr val="bg1">
                              <a:lumMod val="85000"/>
                            </a:schemeClr>
                          </a:solidFill>
                          <a:latin typeface="Arial"/>
                          <a:cs typeface="Arial"/>
                        </a:rPr>
                        <a:t>Berkeley CA 94710 USA</a:t>
                      </a:r>
                      <a:endParaRPr lang="en-US" sz="2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1" dirty="0">
                          <a:solidFill>
                            <a:srgbClr val="FFC000"/>
                          </a:solidFill>
                          <a:latin typeface="Arial"/>
                          <a:cs typeface="Arial"/>
                        </a:rPr>
                        <a:t>https://</a:t>
                      </a:r>
                      <a:r>
                        <a:rPr lang="en-US" sz="2000" b="1" dirty="0" err="1">
                          <a:solidFill>
                            <a:srgbClr val="FFC000"/>
                          </a:solidFill>
                          <a:latin typeface="Arial"/>
                          <a:cs typeface="Arial"/>
                        </a:rPr>
                        <a:t>www.posterpresentations.com</a:t>
                      </a:r>
                      <a:r>
                        <a:rPr lang="en-US" sz="2000" b="1" dirty="0">
                          <a:solidFill>
                            <a:srgbClr val="FFC000"/>
                          </a:solidFill>
                          <a:latin typeface="Arial"/>
                          <a:cs typeface="Arial"/>
                        </a:rPr>
                        <a:t>/</a:t>
                      </a:r>
                      <a:r>
                        <a:rPr lang="en-US" sz="2000" b="1" dirty="0" err="1">
                          <a:solidFill>
                            <a:srgbClr val="FFC000"/>
                          </a:solidFill>
                          <a:latin typeface="Arial"/>
                          <a:cs typeface="Arial"/>
                        </a:rPr>
                        <a:t>helpdesk.html</a:t>
                      </a:r>
                      <a:endParaRPr lang="en-US" sz="16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grpSp>
        <p:nvGrpSpPr>
          <p:cNvPr id="16" name="Group 15">
            <a:extLst>
              <a:ext uri="{FF2B5EF4-FFF2-40B4-BE49-F238E27FC236}">
                <a16:creationId xmlns:a16="http://schemas.microsoft.com/office/drawing/2014/main" id="{B9C92703-6A31-F546-BA82-1CAA82E65596}"/>
              </a:ext>
            </a:extLst>
          </p:cNvPr>
          <p:cNvGrpSpPr/>
          <p:nvPr userDrawn="1"/>
        </p:nvGrpSpPr>
        <p:grpSpPr>
          <a:xfrm>
            <a:off x="-43304" y="11286"/>
            <a:ext cx="40332562" cy="4560714"/>
            <a:chOff x="-43304" y="11286"/>
            <a:chExt cx="43905392" cy="4120075"/>
          </a:xfrm>
        </p:grpSpPr>
        <p:sp>
          <p:nvSpPr>
            <p:cNvPr id="17" name="Rectangle 16">
              <a:extLst>
                <a:ext uri="{FF2B5EF4-FFF2-40B4-BE49-F238E27FC236}">
                  <a16:creationId xmlns:a16="http://schemas.microsoft.com/office/drawing/2014/main" id="{73B7914A-4C7A-7845-94EA-BD08B8D4CD44}"/>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82AED684-CD7B-E344-8EA5-E355758DE06C}"/>
                </a:ext>
              </a:extLst>
            </p:cNvPr>
            <p:cNvGrpSpPr/>
            <p:nvPr userDrawn="1"/>
          </p:nvGrpSpPr>
          <p:grpSpPr>
            <a:xfrm>
              <a:off x="-43304" y="11286"/>
              <a:ext cx="43905392" cy="4036528"/>
              <a:chOff x="-14192" y="1382"/>
              <a:chExt cx="27451941" cy="4572641"/>
            </a:xfrm>
          </p:grpSpPr>
          <p:sp>
            <p:nvSpPr>
              <p:cNvPr id="19" name="Rectangle 16">
                <a:extLst>
                  <a:ext uri="{FF2B5EF4-FFF2-40B4-BE49-F238E27FC236}">
                    <a16:creationId xmlns:a16="http://schemas.microsoft.com/office/drawing/2014/main" id="{A1E8EA10-CE42-C443-BF8E-25737C6B44A2}"/>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6">
                <a:extLst>
                  <a:ext uri="{FF2B5EF4-FFF2-40B4-BE49-F238E27FC236}">
                    <a16:creationId xmlns:a16="http://schemas.microsoft.com/office/drawing/2014/main" id="{DB51982D-4A91-3E41-AF87-5B8CD9ADAFFC}"/>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D150183-0F7F-EB4F-B6A2-99D38225341F}"/>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4023305" rtl="0" eaLnBrk="1" latinLnBrk="0" hangingPunct="1">
        <a:spcBef>
          <a:spcPct val="0"/>
        </a:spcBef>
        <a:buNone/>
        <a:defRPr sz="8067" kern="1200">
          <a:solidFill>
            <a:schemeClr val="bg1"/>
          </a:solidFill>
          <a:latin typeface="Trebuchet MS" pitchFamily="34" charset="0"/>
          <a:ea typeface="+mj-ea"/>
          <a:cs typeface="+mj-cs"/>
        </a:defRPr>
      </a:lvl1pPr>
    </p:titleStyle>
    <p:bodyStyle>
      <a:lvl1pPr marL="1508740" indent="-1508740" algn="l" defTabSz="4023305" rtl="0" eaLnBrk="1" latinLnBrk="0" hangingPunct="1">
        <a:spcBef>
          <a:spcPct val="20000"/>
        </a:spcBef>
        <a:buFont typeface="Arial" pitchFamily="34" charset="0"/>
        <a:buChar char="•"/>
        <a:defRPr sz="14117" kern="1200">
          <a:solidFill>
            <a:schemeClr val="tx1"/>
          </a:solidFill>
          <a:latin typeface="+mn-lt"/>
          <a:ea typeface="+mn-ea"/>
          <a:cs typeface="+mn-cs"/>
        </a:defRPr>
      </a:lvl1pPr>
      <a:lvl2pPr marL="3268936" indent="-1257282" algn="l" defTabSz="4023305" rtl="0" eaLnBrk="1" latinLnBrk="0" hangingPunct="1">
        <a:spcBef>
          <a:spcPct val="20000"/>
        </a:spcBef>
        <a:buFont typeface="Arial" pitchFamily="34" charset="0"/>
        <a:buChar char="–"/>
        <a:defRPr sz="12375" kern="1200">
          <a:solidFill>
            <a:schemeClr val="tx1"/>
          </a:solidFill>
          <a:latin typeface="+mn-lt"/>
          <a:ea typeface="+mn-ea"/>
          <a:cs typeface="+mn-cs"/>
        </a:defRPr>
      </a:lvl2pPr>
      <a:lvl3pPr marL="5029132" indent="-1005827" algn="l" defTabSz="4023305" rtl="0" eaLnBrk="1" latinLnBrk="0" hangingPunct="1">
        <a:spcBef>
          <a:spcPct val="20000"/>
        </a:spcBef>
        <a:buFont typeface="Arial" pitchFamily="34" charset="0"/>
        <a:buChar char="•"/>
        <a:defRPr sz="10634" kern="1200">
          <a:solidFill>
            <a:schemeClr val="tx1"/>
          </a:solidFill>
          <a:latin typeface="+mn-lt"/>
          <a:ea typeface="+mn-ea"/>
          <a:cs typeface="+mn-cs"/>
        </a:defRPr>
      </a:lvl3pPr>
      <a:lvl4pPr marL="7040785"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4pPr>
      <a:lvl5pPr marL="9052436"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5pPr>
      <a:lvl6pPr marL="11064090"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6pPr>
      <a:lvl7pPr marL="13075741"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7pPr>
      <a:lvl8pPr marL="15087394"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8pPr>
      <a:lvl9pPr marL="17099047"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9pPr>
    </p:bodyStyle>
    <p:otherStyle>
      <a:defPPr>
        <a:defRPr lang="en-US"/>
      </a:defPPr>
      <a:lvl1pPr marL="0" algn="l" defTabSz="4023305" rtl="0" eaLnBrk="1" latinLnBrk="0" hangingPunct="1">
        <a:defRPr sz="7884" kern="1200">
          <a:solidFill>
            <a:schemeClr val="tx1"/>
          </a:solidFill>
          <a:latin typeface="+mn-lt"/>
          <a:ea typeface="+mn-ea"/>
          <a:cs typeface="+mn-cs"/>
        </a:defRPr>
      </a:lvl1pPr>
      <a:lvl2pPr marL="2011653" algn="l" defTabSz="4023305" rtl="0" eaLnBrk="1" latinLnBrk="0" hangingPunct="1">
        <a:defRPr sz="7884" kern="1200">
          <a:solidFill>
            <a:schemeClr val="tx1"/>
          </a:solidFill>
          <a:latin typeface="+mn-lt"/>
          <a:ea typeface="+mn-ea"/>
          <a:cs typeface="+mn-cs"/>
        </a:defRPr>
      </a:lvl2pPr>
      <a:lvl3pPr marL="4023305" algn="l" defTabSz="4023305" rtl="0" eaLnBrk="1" latinLnBrk="0" hangingPunct="1">
        <a:defRPr sz="7884" kern="1200">
          <a:solidFill>
            <a:schemeClr val="tx1"/>
          </a:solidFill>
          <a:latin typeface="+mn-lt"/>
          <a:ea typeface="+mn-ea"/>
          <a:cs typeface="+mn-cs"/>
        </a:defRPr>
      </a:lvl3pPr>
      <a:lvl4pPr marL="6034958" algn="l" defTabSz="4023305" rtl="0" eaLnBrk="1" latinLnBrk="0" hangingPunct="1">
        <a:defRPr sz="7884" kern="1200">
          <a:solidFill>
            <a:schemeClr val="tx1"/>
          </a:solidFill>
          <a:latin typeface="+mn-lt"/>
          <a:ea typeface="+mn-ea"/>
          <a:cs typeface="+mn-cs"/>
        </a:defRPr>
      </a:lvl4pPr>
      <a:lvl5pPr marL="8046610" algn="l" defTabSz="4023305" rtl="0" eaLnBrk="1" latinLnBrk="0" hangingPunct="1">
        <a:defRPr sz="7884" kern="1200">
          <a:solidFill>
            <a:schemeClr val="tx1"/>
          </a:solidFill>
          <a:latin typeface="+mn-lt"/>
          <a:ea typeface="+mn-ea"/>
          <a:cs typeface="+mn-cs"/>
        </a:defRPr>
      </a:lvl5pPr>
      <a:lvl6pPr marL="10058263" algn="l" defTabSz="4023305" rtl="0" eaLnBrk="1" latinLnBrk="0" hangingPunct="1">
        <a:defRPr sz="7884" kern="1200">
          <a:solidFill>
            <a:schemeClr val="tx1"/>
          </a:solidFill>
          <a:latin typeface="+mn-lt"/>
          <a:ea typeface="+mn-ea"/>
          <a:cs typeface="+mn-cs"/>
        </a:defRPr>
      </a:lvl6pPr>
      <a:lvl7pPr marL="12069917" algn="l" defTabSz="4023305" rtl="0" eaLnBrk="1" latinLnBrk="0" hangingPunct="1">
        <a:defRPr sz="7884" kern="1200">
          <a:solidFill>
            <a:schemeClr val="tx1"/>
          </a:solidFill>
          <a:latin typeface="+mn-lt"/>
          <a:ea typeface="+mn-ea"/>
          <a:cs typeface="+mn-cs"/>
        </a:defRPr>
      </a:lvl7pPr>
      <a:lvl8pPr marL="14081568" algn="l" defTabSz="4023305" rtl="0" eaLnBrk="1" latinLnBrk="0" hangingPunct="1">
        <a:defRPr sz="7884" kern="1200">
          <a:solidFill>
            <a:schemeClr val="tx1"/>
          </a:solidFill>
          <a:latin typeface="+mn-lt"/>
          <a:ea typeface="+mn-ea"/>
          <a:cs typeface="+mn-cs"/>
        </a:defRPr>
      </a:lvl8pPr>
      <a:lvl9pPr marL="16093221" algn="l" defTabSz="4023305" rtl="0" eaLnBrk="1" latinLnBrk="0" hangingPunct="1">
        <a:defRPr sz="788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ounded Rectangle 39"/>
          <p:cNvSpPr/>
          <p:nvPr userDrawn="1"/>
        </p:nvSpPr>
        <p:spPr>
          <a:xfrm>
            <a:off x="922338" y="5854700"/>
            <a:ext cx="18915062" cy="32364441"/>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0428815" y="5854700"/>
            <a:ext cx="18915062" cy="32364441"/>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p:cNvGrpSpPr/>
          <p:nvPr userDrawn="1"/>
        </p:nvGrpSpPr>
        <p:grpSpPr>
          <a:xfrm rot="10800000">
            <a:off x="-36601" y="38742132"/>
            <a:ext cx="40325859" cy="1502229"/>
            <a:chOff x="-14192" y="1382"/>
            <a:chExt cx="27451941" cy="4572641"/>
          </a:xfrm>
        </p:grpSpPr>
        <p:sp>
          <p:nvSpPr>
            <p:cNvPr id="74"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7" name="Text Box 14"/>
          <p:cNvSpPr txBox="1">
            <a:spLocks noChangeArrowheads="1"/>
          </p:cNvSpPr>
          <p:nvPr userDrawn="1"/>
        </p:nvSpPr>
        <p:spPr bwMode="auto">
          <a:xfrm>
            <a:off x="922337" y="39493572"/>
            <a:ext cx="3088347" cy="425755"/>
          </a:xfrm>
          <a:prstGeom prst="rect">
            <a:avLst/>
          </a:prstGeom>
          <a:noFill/>
          <a:ln w="9525">
            <a:noFill/>
            <a:miter lim="800000"/>
            <a:headEnd/>
            <a:tailEnd/>
          </a:ln>
          <a:effectLst/>
        </p:spPr>
        <p:txBody>
          <a:bodyPr wrap="square" lIns="91263" tIns="45623" rIns="91263" bIns="45623">
            <a:spAutoFit/>
          </a:bodyPr>
          <a:lstStyle/>
          <a:p>
            <a:pPr eaLnBrk="0" hangingPunct="0">
              <a:lnSpc>
                <a:spcPct val="65000"/>
              </a:lnSpc>
              <a:spcBef>
                <a:spcPct val="50000"/>
              </a:spcBef>
              <a:defRPr/>
            </a:pPr>
            <a:r>
              <a:rPr lang="en-US" sz="8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400" b="1" dirty="0">
                <a:solidFill>
                  <a:schemeClr val="bg1">
                    <a:lumMod val="75000"/>
                  </a:schemeClr>
                </a:solidFill>
                <a:latin typeface="Arial" charset="0"/>
              </a:rPr>
              <a:t>www.PosterPresentations.com</a:t>
            </a:r>
          </a:p>
        </p:txBody>
      </p:sp>
      <p:grpSp>
        <p:nvGrpSpPr>
          <p:cNvPr id="13" name="Group 12">
            <a:extLst>
              <a:ext uri="{FF2B5EF4-FFF2-40B4-BE49-F238E27FC236}">
                <a16:creationId xmlns:a16="http://schemas.microsoft.com/office/drawing/2014/main" id="{8305DD60-D35C-6E4B-9EAB-1F1009A22F00}"/>
              </a:ext>
            </a:extLst>
          </p:cNvPr>
          <p:cNvGrpSpPr/>
          <p:nvPr userDrawn="1"/>
        </p:nvGrpSpPr>
        <p:grpSpPr>
          <a:xfrm>
            <a:off x="-43304" y="11286"/>
            <a:ext cx="40332562" cy="4560714"/>
            <a:chOff x="-43304" y="11286"/>
            <a:chExt cx="43905392" cy="4120075"/>
          </a:xfrm>
        </p:grpSpPr>
        <p:sp>
          <p:nvSpPr>
            <p:cNvPr id="14" name="Rectangle 13">
              <a:extLst>
                <a:ext uri="{FF2B5EF4-FFF2-40B4-BE49-F238E27FC236}">
                  <a16:creationId xmlns:a16="http://schemas.microsoft.com/office/drawing/2014/main" id="{1BEA41DE-7F5E-7C4A-847B-AC6C81DE4FDB}"/>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A172BEF6-3A79-2642-A34A-A3419C2B1144}"/>
                </a:ext>
              </a:extLst>
            </p:cNvPr>
            <p:cNvGrpSpPr/>
            <p:nvPr userDrawn="1"/>
          </p:nvGrpSpPr>
          <p:grpSpPr>
            <a:xfrm>
              <a:off x="-43304" y="11286"/>
              <a:ext cx="43905392" cy="4036528"/>
              <a:chOff x="-14192" y="1382"/>
              <a:chExt cx="27451941" cy="4572641"/>
            </a:xfrm>
          </p:grpSpPr>
          <p:sp>
            <p:nvSpPr>
              <p:cNvPr id="16" name="Rectangle 16">
                <a:extLst>
                  <a:ext uri="{FF2B5EF4-FFF2-40B4-BE49-F238E27FC236}">
                    <a16:creationId xmlns:a16="http://schemas.microsoft.com/office/drawing/2014/main" id="{917AD0CC-0790-734D-8ACC-B28524CD43B8}"/>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D07FFA9-9126-E043-84C8-1DB1BD3A40FE}"/>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5">
                <a:extLst>
                  <a:ext uri="{FF2B5EF4-FFF2-40B4-BE49-F238E27FC236}">
                    <a16:creationId xmlns:a16="http://schemas.microsoft.com/office/drawing/2014/main" id="{E92CD67A-4578-BB47-98B8-402C8CFC9C8E}"/>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extLst>
      <p:ext uri="{BB962C8B-B14F-4D97-AF65-F5344CB8AC3E}">
        <p14:creationId xmlns:p14="http://schemas.microsoft.com/office/powerpoint/2010/main" val="1444475099"/>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4023305" rtl="0" eaLnBrk="1" latinLnBrk="0" hangingPunct="1">
        <a:spcBef>
          <a:spcPct val="0"/>
        </a:spcBef>
        <a:buNone/>
        <a:defRPr sz="8067" kern="1200">
          <a:solidFill>
            <a:schemeClr val="bg1"/>
          </a:solidFill>
          <a:latin typeface="Trebuchet MS" pitchFamily="34" charset="0"/>
          <a:ea typeface="+mj-ea"/>
          <a:cs typeface="+mj-cs"/>
        </a:defRPr>
      </a:lvl1pPr>
    </p:titleStyle>
    <p:bodyStyle>
      <a:lvl1pPr marL="1508740" indent="-1508740" algn="l" defTabSz="4023305" rtl="0" eaLnBrk="1" latinLnBrk="0" hangingPunct="1">
        <a:spcBef>
          <a:spcPct val="20000"/>
        </a:spcBef>
        <a:buFont typeface="Arial" pitchFamily="34" charset="0"/>
        <a:buChar char="•"/>
        <a:defRPr sz="14117" kern="1200">
          <a:solidFill>
            <a:schemeClr val="tx1"/>
          </a:solidFill>
          <a:latin typeface="+mn-lt"/>
          <a:ea typeface="+mn-ea"/>
          <a:cs typeface="+mn-cs"/>
        </a:defRPr>
      </a:lvl1pPr>
      <a:lvl2pPr marL="3268936" indent="-1257282" algn="l" defTabSz="4023305" rtl="0" eaLnBrk="1" latinLnBrk="0" hangingPunct="1">
        <a:spcBef>
          <a:spcPct val="20000"/>
        </a:spcBef>
        <a:buFont typeface="Arial" pitchFamily="34" charset="0"/>
        <a:buChar char="–"/>
        <a:defRPr sz="12375" kern="1200">
          <a:solidFill>
            <a:schemeClr val="tx1"/>
          </a:solidFill>
          <a:latin typeface="+mn-lt"/>
          <a:ea typeface="+mn-ea"/>
          <a:cs typeface="+mn-cs"/>
        </a:defRPr>
      </a:lvl2pPr>
      <a:lvl3pPr marL="5029132" indent="-1005827" algn="l" defTabSz="4023305" rtl="0" eaLnBrk="1" latinLnBrk="0" hangingPunct="1">
        <a:spcBef>
          <a:spcPct val="20000"/>
        </a:spcBef>
        <a:buFont typeface="Arial" pitchFamily="34" charset="0"/>
        <a:buChar char="•"/>
        <a:defRPr sz="10634" kern="1200">
          <a:solidFill>
            <a:schemeClr val="tx1"/>
          </a:solidFill>
          <a:latin typeface="+mn-lt"/>
          <a:ea typeface="+mn-ea"/>
          <a:cs typeface="+mn-cs"/>
        </a:defRPr>
      </a:lvl3pPr>
      <a:lvl4pPr marL="7040785"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4pPr>
      <a:lvl5pPr marL="9052436"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5pPr>
      <a:lvl6pPr marL="11064090"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6pPr>
      <a:lvl7pPr marL="13075741"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7pPr>
      <a:lvl8pPr marL="15087394"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8pPr>
      <a:lvl9pPr marL="17099047"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9pPr>
    </p:bodyStyle>
    <p:otherStyle>
      <a:defPPr>
        <a:defRPr lang="en-US"/>
      </a:defPPr>
      <a:lvl1pPr marL="0" algn="l" defTabSz="4023305" rtl="0" eaLnBrk="1" latinLnBrk="0" hangingPunct="1">
        <a:defRPr sz="7884" kern="1200">
          <a:solidFill>
            <a:schemeClr val="tx1"/>
          </a:solidFill>
          <a:latin typeface="+mn-lt"/>
          <a:ea typeface="+mn-ea"/>
          <a:cs typeface="+mn-cs"/>
        </a:defRPr>
      </a:lvl1pPr>
      <a:lvl2pPr marL="2011653" algn="l" defTabSz="4023305" rtl="0" eaLnBrk="1" latinLnBrk="0" hangingPunct="1">
        <a:defRPr sz="7884" kern="1200">
          <a:solidFill>
            <a:schemeClr val="tx1"/>
          </a:solidFill>
          <a:latin typeface="+mn-lt"/>
          <a:ea typeface="+mn-ea"/>
          <a:cs typeface="+mn-cs"/>
        </a:defRPr>
      </a:lvl2pPr>
      <a:lvl3pPr marL="4023305" algn="l" defTabSz="4023305" rtl="0" eaLnBrk="1" latinLnBrk="0" hangingPunct="1">
        <a:defRPr sz="7884" kern="1200">
          <a:solidFill>
            <a:schemeClr val="tx1"/>
          </a:solidFill>
          <a:latin typeface="+mn-lt"/>
          <a:ea typeface="+mn-ea"/>
          <a:cs typeface="+mn-cs"/>
        </a:defRPr>
      </a:lvl3pPr>
      <a:lvl4pPr marL="6034958" algn="l" defTabSz="4023305" rtl="0" eaLnBrk="1" latinLnBrk="0" hangingPunct="1">
        <a:defRPr sz="7884" kern="1200">
          <a:solidFill>
            <a:schemeClr val="tx1"/>
          </a:solidFill>
          <a:latin typeface="+mn-lt"/>
          <a:ea typeface="+mn-ea"/>
          <a:cs typeface="+mn-cs"/>
        </a:defRPr>
      </a:lvl4pPr>
      <a:lvl5pPr marL="8046610" algn="l" defTabSz="4023305" rtl="0" eaLnBrk="1" latinLnBrk="0" hangingPunct="1">
        <a:defRPr sz="7884" kern="1200">
          <a:solidFill>
            <a:schemeClr val="tx1"/>
          </a:solidFill>
          <a:latin typeface="+mn-lt"/>
          <a:ea typeface="+mn-ea"/>
          <a:cs typeface="+mn-cs"/>
        </a:defRPr>
      </a:lvl5pPr>
      <a:lvl6pPr marL="10058263" algn="l" defTabSz="4023305" rtl="0" eaLnBrk="1" latinLnBrk="0" hangingPunct="1">
        <a:defRPr sz="7884" kern="1200">
          <a:solidFill>
            <a:schemeClr val="tx1"/>
          </a:solidFill>
          <a:latin typeface="+mn-lt"/>
          <a:ea typeface="+mn-ea"/>
          <a:cs typeface="+mn-cs"/>
        </a:defRPr>
      </a:lvl6pPr>
      <a:lvl7pPr marL="12069917" algn="l" defTabSz="4023305" rtl="0" eaLnBrk="1" latinLnBrk="0" hangingPunct="1">
        <a:defRPr sz="7884" kern="1200">
          <a:solidFill>
            <a:schemeClr val="tx1"/>
          </a:solidFill>
          <a:latin typeface="+mn-lt"/>
          <a:ea typeface="+mn-ea"/>
          <a:cs typeface="+mn-cs"/>
        </a:defRPr>
      </a:lvl7pPr>
      <a:lvl8pPr marL="14081568" algn="l" defTabSz="4023305" rtl="0" eaLnBrk="1" latinLnBrk="0" hangingPunct="1">
        <a:defRPr sz="7884" kern="1200">
          <a:solidFill>
            <a:schemeClr val="tx1"/>
          </a:solidFill>
          <a:latin typeface="+mn-lt"/>
          <a:ea typeface="+mn-ea"/>
          <a:cs typeface="+mn-cs"/>
        </a:defRPr>
      </a:lvl8pPr>
      <a:lvl9pPr marL="16093221" algn="l" defTabSz="4023305" rtl="0" eaLnBrk="1" latinLnBrk="0" hangingPunct="1">
        <a:defRPr sz="788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2" name="Rounded Rectangle 41"/>
          <p:cNvSpPr/>
          <p:nvPr userDrawn="1"/>
        </p:nvSpPr>
        <p:spPr>
          <a:xfrm>
            <a:off x="922338" y="5740400"/>
            <a:ext cx="12354310" cy="32689800"/>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userDrawn="1"/>
        </p:nvSpPr>
        <p:spPr>
          <a:xfrm>
            <a:off x="13972794" y="5740400"/>
            <a:ext cx="12354310" cy="32689800"/>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userDrawn="1"/>
        </p:nvSpPr>
        <p:spPr>
          <a:xfrm>
            <a:off x="27023250" y="5740400"/>
            <a:ext cx="12354310" cy="32689800"/>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rot="10800000">
            <a:off x="-36601" y="38742132"/>
            <a:ext cx="40325859" cy="1502229"/>
            <a:chOff x="-14192" y="1382"/>
            <a:chExt cx="27451941" cy="4572641"/>
          </a:xfrm>
        </p:grpSpPr>
        <p:sp>
          <p:nvSpPr>
            <p:cNvPr id="49"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52" name="Text Box 14"/>
          <p:cNvSpPr txBox="1">
            <a:spLocks noChangeArrowheads="1"/>
          </p:cNvSpPr>
          <p:nvPr userDrawn="1"/>
        </p:nvSpPr>
        <p:spPr bwMode="auto">
          <a:xfrm>
            <a:off x="922337" y="39493572"/>
            <a:ext cx="3088347" cy="425755"/>
          </a:xfrm>
          <a:prstGeom prst="rect">
            <a:avLst/>
          </a:prstGeom>
          <a:noFill/>
          <a:ln w="9525">
            <a:noFill/>
            <a:miter lim="800000"/>
            <a:headEnd/>
            <a:tailEnd/>
          </a:ln>
          <a:effectLst/>
        </p:spPr>
        <p:txBody>
          <a:bodyPr wrap="square" lIns="91263" tIns="45623" rIns="91263" bIns="45623">
            <a:spAutoFit/>
          </a:bodyPr>
          <a:lstStyle/>
          <a:p>
            <a:pPr eaLnBrk="0" hangingPunct="0">
              <a:lnSpc>
                <a:spcPct val="65000"/>
              </a:lnSpc>
              <a:spcBef>
                <a:spcPct val="50000"/>
              </a:spcBef>
              <a:defRPr/>
            </a:pPr>
            <a:r>
              <a:rPr lang="en-US" sz="8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400" b="1" dirty="0">
                <a:solidFill>
                  <a:schemeClr val="bg1">
                    <a:lumMod val="75000"/>
                  </a:schemeClr>
                </a:solidFill>
                <a:latin typeface="Arial" charset="0"/>
              </a:rPr>
              <a:t>www.PosterPresentations.com</a:t>
            </a:r>
          </a:p>
        </p:txBody>
      </p:sp>
      <p:graphicFrame>
        <p:nvGraphicFramePr>
          <p:cNvPr id="53" name="Table 52">
            <a:extLst>
              <a:ext uri="{FF2B5EF4-FFF2-40B4-BE49-F238E27FC236}">
                <a16:creationId xmlns:a16="http://schemas.microsoft.com/office/drawing/2014/main" id="{65B20D2E-B8F7-864E-9399-80EAC335BA73}"/>
              </a:ext>
            </a:extLst>
          </p:cNvPr>
          <p:cNvGraphicFramePr>
            <a:graphicFrameLocks noGrp="1"/>
          </p:cNvGraphicFramePr>
          <p:nvPr userDrawn="1">
            <p:extLst>
              <p:ext uri="{D42A27DB-BD31-4B8C-83A1-F6EECF244321}">
                <p14:modId xmlns:p14="http://schemas.microsoft.com/office/powerpoint/2010/main" val="435741262"/>
              </p:ext>
            </p:extLst>
          </p:nvPr>
        </p:nvGraphicFramePr>
        <p:xfrm>
          <a:off x="-13437703" y="13362"/>
          <a:ext cx="13018604" cy="40300102"/>
        </p:xfrm>
        <a:graphic>
          <a:graphicData uri="http://schemas.openxmlformats.org/drawingml/2006/table">
            <a:tbl>
              <a:tblPr firstRow="1" bandRow="1">
                <a:tableStyleId>{5C22544A-7EE6-4342-B048-85BDC9FD1C3A}</a:tableStyleId>
              </a:tblPr>
              <a:tblGrid>
                <a:gridCol w="5582276">
                  <a:extLst>
                    <a:ext uri="{9D8B030D-6E8A-4147-A177-3AD203B41FA5}">
                      <a16:colId xmlns:a16="http://schemas.microsoft.com/office/drawing/2014/main" val="20000"/>
                    </a:ext>
                  </a:extLst>
                </a:gridCol>
                <a:gridCol w="7436328">
                  <a:extLst>
                    <a:ext uri="{9D8B030D-6E8A-4147-A177-3AD203B41FA5}">
                      <a16:colId xmlns:a16="http://schemas.microsoft.com/office/drawing/2014/main" val="20001"/>
                    </a:ext>
                  </a:extLst>
                </a:gridCol>
              </a:tblGrid>
              <a:tr h="1628527">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5154264">
                <a:tc gridSpan="2">
                  <a:txBody>
                    <a:bodyPr/>
                    <a:lstStyle/>
                    <a:p>
                      <a:pPr defTabSz="3765639"/>
                      <a:r>
                        <a:rPr lang="en-US" sz="2800" i="0" dirty="0">
                          <a:solidFill>
                            <a:srgbClr val="D9D9D9"/>
                          </a:solidFill>
                          <a:latin typeface="Arial"/>
                          <a:cs typeface="Arial"/>
                        </a:rPr>
                        <a:t>This PowerPoint template produces a </a:t>
                      </a:r>
                      <a:r>
                        <a:rPr lang="en-US" sz="2800" i="0" dirty="0">
                          <a:solidFill>
                            <a:srgbClr val="FFC000"/>
                          </a:solidFill>
                          <a:latin typeface="Arial"/>
                          <a:cs typeface="Arial"/>
                        </a:rPr>
                        <a:t>44”44" </a:t>
                      </a:r>
                      <a:r>
                        <a:rPr lang="en-US" sz="2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the  </a:t>
                      </a:r>
                      <a:r>
                        <a:rPr lang="en-US" sz="2800" i="0" dirty="0">
                          <a:solidFill>
                            <a:srgbClr val="FFC000"/>
                          </a:solidFill>
                          <a:latin typeface="Arial"/>
                          <a:cs typeface="Arial"/>
                        </a:rPr>
                        <a:t>HELP DESK</a:t>
                      </a:r>
                      <a:r>
                        <a:rPr lang="en-US" sz="2800" i="0" baseline="0" dirty="0">
                          <a:solidFill>
                            <a:srgbClr val="D9D9D9"/>
                          </a:solidFill>
                          <a:latin typeface="Arial"/>
                          <a:cs typeface="Arial"/>
                        </a:rPr>
                        <a:t> </a:t>
                      </a:r>
                      <a:r>
                        <a:rPr lang="en-US" sz="2800" i="0" dirty="0">
                          <a:solidFill>
                            <a:srgbClr val="D9D9D9"/>
                          </a:solidFill>
                          <a:latin typeface="Arial"/>
                          <a:cs typeface="Arial"/>
                        </a:rPr>
                        <a:t>tab.</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To print your poster using our same-day professional printing service,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a:t>
                      </a:r>
                      <a:r>
                        <a:rPr lang="en-US" sz="2800" i="0" dirty="0">
                          <a:solidFill>
                            <a:srgbClr val="FFC000"/>
                          </a:solidFill>
                          <a:latin typeface="Arial"/>
                          <a:cs typeface="Arial"/>
                        </a:rPr>
                        <a:t>Order your poster</a:t>
                      </a:r>
                      <a:r>
                        <a:rPr lang="en-US" sz="2800" i="0" dirty="0">
                          <a:solidFill>
                            <a:srgbClr val="D9D9D9"/>
                          </a:solidFill>
                          <a:latin typeface="Arial"/>
                          <a:cs typeface="Arial"/>
                        </a:rPr>
                        <a:t>".</a:t>
                      </a:r>
                      <a:endParaRPr lang="en-US" sz="2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5602460">
                <a:tc>
                  <a:txBody>
                    <a:bodyPr/>
                    <a:lstStyle/>
                    <a:p>
                      <a:pPr algn="ctr"/>
                      <a:endParaRPr lang="en-US" sz="2800" dirty="0">
                        <a:solidFill>
                          <a:srgbClr val="1F3A4E"/>
                        </a:solidFill>
                      </a:endParaRPr>
                    </a:p>
                    <a:p>
                      <a:pPr algn="ctr"/>
                      <a:endParaRPr lang="en-US" sz="2800" dirty="0">
                        <a:solidFill>
                          <a:srgbClr val="1F3A4E"/>
                        </a:solidFill>
                      </a:endParaRPr>
                    </a:p>
                    <a:p>
                      <a:pPr algn="ctr"/>
                      <a:r>
                        <a:rPr lang="en-US" sz="2800" dirty="0">
                          <a:solidFill>
                            <a:schemeClr val="bg1"/>
                          </a:solidFill>
                          <a:latin typeface="Arial" panose="020B0604020202020204" pitchFamily="34" charset="0"/>
                          <a:cs typeface="Arial" panose="020B0604020202020204" pitchFamily="34" charset="0"/>
                        </a:rPr>
                        <a:t>This is a template for a </a:t>
                      </a:r>
                      <a:br>
                        <a:rPr lang="en-US" sz="2800" dirty="0">
                          <a:solidFill>
                            <a:schemeClr val="bg1"/>
                          </a:solidFill>
                          <a:latin typeface="Arial" panose="020B0604020202020204" pitchFamily="34" charset="0"/>
                          <a:cs typeface="Arial" panose="020B0604020202020204" pitchFamily="34" charset="0"/>
                        </a:rPr>
                      </a:br>
                      <a:r>
                        <a:rPr lang="en-US" sz="2800" dirty="0">
                          <a:solidFill>
                            <a:schemeClr val="bg1"/>
                          </a:solidFill>
                          <a:latin typeface="Arial" panose="020B0604020202020204" pitchFamily="34" charset="0"/>
                          <a:cs typeface="Arial" panose="020B0604020202020204" pitchFamily="34" charset="0"/>
                        </a:rPr>
                        <a:t>presentation poster</a:t>
                      </a:r>
                      <a:br>
                        <a:rPr lang="en-US" sz="2800" dirty="0">
                          <a:solidFill>
                            <a:schemeClr val="bg1"/>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44 inches tall</a:t>
                      </a:r>
                      <a:br>
                        <a:rPr lang="en-US" sz="4400" b="1" dirty="0">
                          <a:solidFill>
                            <a:srgbClr val="FFC000"/>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by</a:t>
                      </a:r>
                      <a:br>
                        <a:rPr lang="en-US" sz="4400" b="1" dirty="0">
                          <a:solidFill>
                            <a:srgbClr val="FFC000"/>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44 inches wide</a:t>
                      </a:r>
                      <a:br>
                        <a:rPr lang="en-US" sz="2800" dirty="0">
                          <a:solidFill>
                            <a:schemeClr val="bg1"/>
                          </a:solidFill>
                          <a:latin typeface="Arial" panose="020B0604020202020204" pitchFamily="34" charset="0"/>
                          <a:cs typeface="Arial" panose="020B0604020202020204" pitchFamily="34" charset="0"/>
                        </a:rPr>
                      </a:br>
                      <a:endParaRPr lang="en-US" sz="2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Important: Check the template size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36 tall x 36 wide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42 tall x 42 wide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48 tall x 48 wide</a:t>
                      </a:r>
                    </a:p>
                  </a:txBody>
                  <a:tcPr marL="182880" marT="137160">
                    <a:solidFill>
                      <a:srgbClr val="010101"/>
                    </a:solidFill>
                  </a:tcPr>
                </a:tc>
                <a:extLst>
                  <a:ext uri="{0D108BD9-81ED-4DB2-BD59-A6C34878D82A}">
                    <a16:rowId xmlns:a16="http://schemas.microsoft.com/office/drawing/2014/main" val="10008"/>
                  </a:ext>
                </a:extLst>
              </a:tr>
              <a:tr h="5254820">
                <a:tc>
                  <a:txBody>
                    <a:bodyPr/>
                    <a:lstStyle/>
                    <a:p>
                      <a:endParaRPr lang="en-US" sz="2800" dirty="0">
                        <a:solidFill>
                          <a:srgbClr val="1F3A4E"/>
                        </a:solidFill>
                      </a:endParaRPr>
                    </a:p>
                  </a:txBody>
                  <a:tcPr>
                    <a:blipFill rotWithShape="1">
                      <a:blip r:embed="rId3"/>
                      <a:stretch>
                        <a:fillRect/>
                      </a:stretch>
                    </a:blipFill>
                  </a:tcPr>
                </a:tc>
                <a:tc>
                  <a:txBody>
                    <a:bodyPr/>
                    <a:lstStyle/>
                    <a:p>
                      <a:pPr algn="l"/>
                      <a:r>
                        <a:rPr lang="en-US" sz="3200" b="1" baseline="0" dirty="0">
                          <a:solidFill>
                            <a:srgbClr val="FFC000"/>
                          </a:solidFill>
                          <a:latin typeface="Arial" panose="020B0604020202020204" pitchFamily="34" charset="0"/>
                          <a:cs typeface="Arial" panose="020B0604020202020204" pitchFamily="34" charset="0"/>
                        </a:rPr>
                        <a:t>How to </a:t>
                      </a:r>
                      <a:r>
                        <a:rPr lang="en-US" sz="4800" b="1" baseline="0" dirty="0">
                          <a:solidFill>
                            <a:srgbClr val="FFC000"/>
                          </a:solidFill>
                          <a:latin typeface="Arial" panose="020B0604020202020204" pitchFamily="34" charset="0"/>
                          <a:cs typeface="Arial" panose="020B0604020202020204" pitchFamily="34" charset="0"/>
                        </a:rPr>
                        <a:t>Zoom in </a:t>
                      </a:r>
                      <a:r>
                        <a:rPr lang="en-US" sz="3200" b="1" baseline="0" dirty="0">
                          <a:solidFill>
                            <a:srgbClr val="FFC000"/>
                          </a:solidFill>
                          <a:latin typeface="Arial" panose="020B0604020202020204" pitchFamily="34" charset="0"/>
                          <a:cs typeface="Arial" panose="020B0604020202020204" pitchFamily="34" charset="0"/>
                        </a:rPr>
                        <a:t>and </a:t>
                      </a:r>
                      <a:r>
                        <a:rPr lang="en-US" sz="2400" b="1" baseline="0" dirty="0">
                          <a:solidFill>
                            <a:srgbClr val="FFC000"/>
                          </a:solidFill>
                          <a:latin typeface="Arial" panose="020B0604020202020204" pitchFamily="34" charset="0"/>
                          <a:cs typeface="Arial" panose="020B0604020202020204" pitchFamily="34" charset="0"/>
                        </a:rPr>
                        <a:t>out</a:t>
                      </a:r>
                      <a:endParaRPr lang="en-US" sz="3200" b="1" baseline="0" dirty="0">
                        <a:solidFill>
                          <a:srgbClr val="FFC000"/>
                        </a:solidFill>
                        <a:latin typeface="Arial" panose="020B0604020202020204" pitchFamily="34" charset="0"/>
                        <a:cs typeface="Arial" panose="020B0604020202020204" pitchFamily="34" charset="0"/>
                      </a:endParaRPr>
                    </a:p>
                    <a:p>
                      <a:pPr algn="l"/>
                      <a:r>
                        <a:rPr lang="en-US" sz="2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1. </a:t>
                      </a:r>
                      <a:r>
                        <a:rPr lang="en-US" sz="2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2. </a:t>
                      </a:r>
                      <a:r>
                        <a:rPr lang="en-US" sz="2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22061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Ruler and Guides</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4685860">
                <a:tc>
                  <a:txBody>
                    <a:bodyPr/>
                    <a:lstStyle/>
                    <a:p>
                      <a:endParaRPr lang="en-US" sz="2800" dirty="0">
                        <a:solidFill>
                          <a:srgbClr val="1F3A4E"/>
                        </a:solidFill>
                      </a:endParaRPr>
                    </a:p>
                  </a:txBody>
                  <a:tcPr>
                    <a:blipFill rotWithShape="1">
                      <a:blip r:embed="rId4"/>
                      <a:stretch>
                        <a:fillRect/>
                      </a:stretch>
                    </a:blipFill>
                  </a:tcPr>
                </a:tc>
                <a:tc>
                  <a:txBody>
                    <a:bodyPr/>
                    <a:lstStyle/>
                    <a:p>
                      <a:pPr marL="0" lvl="1" indent="0" algn="l" defTabSz="114300"/>
                      <a:r>
                        <a:rPr lang="en-US" sz="3200" b="1" baseline="0" dirty="0">
                          <a:solidFill>
                            <a:srgbClr val="FFC000"/>
                          </a:solidFill>
                          <a:latin typeface="Arial" panose="020B0604020202020204" pitchFamily="34" charset="0"/>
                          <a:cs typeface="Arial" panose="020B0604020202020204" pitchFamily="34" charset="0"/>
                        </a:rPr>
                        <a:t>Headers and text containers</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4311902">
                <a:tc gridSpan="2">
                  <a:txBody>
                    <a:bodyPr/>
                    <a:lstStyle/>
                    <a:p>
                      <a:r>
                        <a:rPr lang="en-US" sz="3200" b="1" dirty="0">
                          <a:solidFill>
                            <a:srgbClr val="FFC000"/>
                          </a:solidFill>
                          <a:latin typeface="Arial" panose="020B0604020202020204" pitchFamily="34" charset="0"/>
                          <a:cs typeface="Arial" panose="020B0604020202020204" pitchFamily="34" charset="0"/>
                        </a:rPr>
                        <a:t>Adding content to the poster</a:t>
                      </a:r>
                    </a:p>
                    <a:p>
                      <a:r>
                        <a:rPr lang="en-US" sz="2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91328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809760">
                <a:tc gridSpan="2">
                  <a:txBody>
                    <a:bodyPr/>
                    <a:lstStyle/>
                    <a:p>
                      <a:endParaRPr lang="en-US" sz="2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56868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408454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6" name="Table 15">
            <a:extLst>
              <a:ext uri="{FF2B5EF4-FFF2-40B4-BE49-F238E27FC236}">
                <a16:creationId xmlns:a16="http://schemas.microsoft.com/office/drawing/2014/main" id="{72D13A89-A59F-4096-A8CD-2E5DAB0FD0BE}"/>
              </a:ext>
            </a:extLst>
          </p:cNvPr>
          <p:cNvGraphicFramePr>
            <a:graphicFrameLocks noGrp="1"/>
          </p:cNvGraphicFramePr>
          <p:nvPr userDrawn="1">
            <p:extLst>
              <p:ext uri="{D42A27DB-BD31-4B8C-83A1-F6EECF244321}">
                <p14:modId xmlns:p14="http://schemas.microsoft.com/office/powerpoint/2010/main" val="4089190101"/>
              </p:ext>
            </p:extLst>
          </p:nvPr>
        </p:nvGraphicFramePr>
        <p:xfrm>
          <a:off x="40572050" y="-109174"/>
          <a:ext cx="13018604" cy="40759503"/>
        </p:xfrm>
        <a:graphic>
          <a:graphicData uri="http://schemas.openxmlformats.org/drawingml/2006/table">
            <a:tbl>
              <a:tblPr firstRow="1" bandRow="1">
                <a:tableStyleId>{5C22544A-7EE6-4342-B048-85BDC9FD1C3A}</a:tableStyleId>
              </a:tblPr>
              <a:tblGrid>
                <a:gridCol w="4965070">
                  <a:extLst>
                    <a:ext uri="{9D8B030D-6E8A-4147-A177-3AD203B41FA5}">
                      <a16:colId xmlns:a16="http://schemas.microsoft.com/office/drawing/2014/main" val="20000"/>
                    </a:ext>
                  </a:extLst>
                </a:gridCol>
                <a:gridCol w="1558451">
                  <a:extLst>
                    <a:ext uri="{9D8B030D-6E8A-4147-A177-3AD203B41FA5}">
                      <a16:colId xmlns:a16="http://schemas.microsoft.com/office/drawing/2014/main" val="764104496"/>
                    </a:ext>
                  </a:extLst>
                </a:gridCol>
                <a:gridCol w="6495083">
                  <a:extLst>
                    <a:ext uri="{9D8B030D-6E8A-4147-A177-3AD203B41FA5}">
                      <a16:colId xmlns:a16="http://schemas.microsoft.com/office/drawing/2014/main" val="4164475170"/>
                    </a:ext>
                  </a:extLst>
                </a:gridCol>
              </a:tblGrid>
              <a:tr h="2215718">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553703">
                <a:tc gridSpan="3">
                  <a:txBody>
                    <a:bodyPr/>
                    <a:lstStyle/>
                    <a:p>
                      <a:pPr algn="l"/>
                      <a:r>
                        <a:rPr lang="en-US" sz="32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800" dirty="0">
                        <a:solidFill>
                          <a:srgbClr val="FFC000"/>
                        </a:solidFill>
                      </a:endParaRP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586022">
                <a:tc gridSpan="3">
                  <a:txBody>
                    <a:bodyPr/>
                    <a:lstStyle/>
                    <a:p>
                      <a:r>
                        <a:rPr lang="en-US" sz="3200" b="1" dirty="0">
                          <a:solidFill>
                            <a:srgbClr val="FFC000"/>
                          </a:solidFill>
                          <a:latin typeface="Arial" panose="020B0604020202020204" pitchFamily="34" charset="0"/>
                          <a:cs typeface="Arial" panose="020B0604020202020204" pitchFamily="34" charset="0"/>
                        </a:rPr>
                        <a:t>How to change the column layout configuration</a:t>
                      </a:r>
                    </a:p>
                    <a:p>
                      <a:r>
                        <a:rPr lang="en-US" sz="2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800" dirty="0">
                          <a:solidFill>
                            <a:srgbClr val="D9D9D9"/>
                          </a:solidFill>
                          <a:latin typeface="Arial" panose="020B0604020202020204" pitchFamily="34" charset="0"/>
                          <a:cs typeface="Arial" panose="020B0604020202020204" pitchFamily="34" charset="0"/>
                        </a:rPr>
                        <a:t>You can see a tutorial here: </a:t>
                      </a:r>
                      <a:r>
                        <a:rPr lang="en-US" sz="2800" u="sng" dirty="0">
                          <a:solidFill>
                            <a:srgbClr val="FFC000"/>
                          </a:solidFill>
                          <a:latin typeface="Arial" panose="020B0604020202020204" pitchFamily="34" charset="0"/>
                          <a:cs typeface="Arial" panose="020B0604020202020204" pitchFamily="34" charset="0"/>
                        </a:rPr>
                        <a:t>https://</a:t>
                      </a:r>
                      <a:r>
                        <a:rPr lang="en-US" sz="2800" u="sng" dirty="0" err="1">
                          <a:solidFill>
                            <a:srgbClr val="FFC000"/>
                          </a:solidFill>
                          <a:latin typeface="Arial" panose="020B0604020202020204" pitchFamily="34" charset="0"/>
                          <a:cs typeface="Arial" panose="020B0604020202020204" pitchFamily="34" charset="0"/>
                        </a:rPr>
                        <a:t>www.posterpresentations.com</a:t>
                      </a:r>
                      <a:r>
                        <a:rPr lang="en-US" sz="2800" u="sng" dirty="0">
                          <a:solidFill>
                            <a:srgbClr val="FFC000"/>
                          </a:solidFill>
                          <a:latin typeface="Arial" panose="020B0604020202020204" pitchFamily="34" charset="0"/>
                          <a:cs typeface="Arial" panose="020B0604020202020204" pitchFamily="34" charset="0"/>
                        </a:rPr>
                        <a:t>/how-to-change-the-column-</a:t>
                      </a:r>
                      <a:r>
                        <a:rPr lang="en-US" sz="2800" u="sng" dirty="0" err="1">
                          <a:solidFill>
                            <a:srgbClr val="FFC000"/>
                          </a:solidFill>
                          <a:latin typeface="Arial" panose="020B0604020202020204" pitchFamily="34" charset="0"/>
                          <a:cs typeface="Arial" panose="020B0604020202020204" pitchFamily="34" charset="0"/>
                        </a:rPr>
                        <a:t>configuration.html</a:t>
                      </a:r>
                      <a:endParaRPr lang="en-US" sz="6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486346">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panose="020B0604020202020204" pitchFamily="34" charset="0"/>
                          <a:cs typeface="Arial" panose="020B0604020202020204" pitchFamily="34" charset="0"/>
                        </a:rPr>
                        <a:t>The Quick Start</a:t>
                      </a:r>
                      <a:r>
                        <a:rPr lang="en-US" sz="2800" baseline="0" noProof="0" dirty="0">
                          <a:solidFill>
                            <a:srgbClr val="D9D9D9"/>
                          </a:solidFill>
                          <a:latin typeface="Arial" panose="020B0604020202020204" pitchFamily="34" charset="0"/>
                          <a:cs typeface="Arial" panose="020B0604020202020204" pitchFamily="34" charset="0"/>
                        </a:rPr>
                        <a:t> Guides</a:t>
                      </a:r>
                      <a:r>
                        <a:rPr lang="en-US" sz="2800" noProof="0" dirty="0">
                          <a:solidFill>
                            <a:srgbClr val="D9D9D9"/>
                          </a:solidFill>
                          <a:latin typeface="Arial" panose="020B0604020202020204" pitchFamily="34" charset="0"/>
                          <a:cs typeface="Arial" panose="020B0604020202020204" pitchFamily="34" charset="0"/>
                        </a:rPr>
                        <a:t> </a:t>
                      </a:r>
                      <a:r>
                        <a:rPr lang="en-US" sz="2800" u="sng" noProof="0" dirty="0">
                          <a:solidFill>
                            <a:srgbClr val="D9D9D9"/>
                          </a:solidFill>
                          <a:latin typeface="Arial" panose="020B0604020202020204" pitchFamily="34" charset="0"/>
                          <a:cs typeface="Arial" panose="020B0604020202020204" pitchFamily="34" charset="0"/>
                        </a:rPr>
                        <a:t>are outside the template’s printable area</a:t>
                      </a:r>
                      <a:r>
                        <a:rPr lang="en-US" sz="2800" noProof="0" dirty="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To hide the guides click on the </a:t>
                      </a:r>
                      <a:r>
                        <a:rPr lang="en-US" sz="2800" b="1" baseline="0" noProof="0" dirty="0">
                          <a:solidFill>
                            <a:srgbClr val="D9D9D9"/>
                          </a:solidFill>
                          <a:latin typeface="Arial" panose="020B0604020202020204" pitchFamily="34" charset="0"/>
                          <a:cs typeface="Arial" panose="020B0604020202020204" pitchFamily="34" charset="0"/>
                        </a:rPr>
                        <a:t>Home</a:t>
                      </a:r>
                      <a:r>
                        <a:rPr lang="en-US" sz="2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dirty="0">
                          <a:solidFill>
                            <a:srgbClr val="D9D9D9"/>
                          </a:solidFill>
                          <a:latin typeface="Arial" panose="020B0604020202020204" pitchFamily="34" charset="0"/>
                          <a:cs typeface="Arial" panose="020B0604020202020204" pitchFamily="34" charset="0"/>
                        </a:rPr>
                        <a:t>Without Guides </a:t>
                      </a:r>
                      <a:r>
                        <a:rPr lang="en-US" sz="2800" b="0"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443308">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6853268">
                <a:tc>
                  <a:txBody>
                    <a:bodyPr/>
                    <a:lstStyle/>
                    <a:p>
                      <a:r>
                        <a:rPr lang="en-US" sz="3200" b="1" dirty="0">
                          <a:solidFill>
                            <a:srgbClr val="FFC000"/>
                          </a:solidFill>
                          <a:latin typeface="Arial" panose="020B0604020202020204" pitchFamily="34" charset="0"/>
                          <a:cs typeface="Arial" panose="020B0604020202020204" pitchFamily="34" charset="0"/>
                        </a:rPr>
                        <a:t>How to</a:t>
                      </a:r>
                      <a:r>
                        <a:rPr lang="en-US" sz="3200" b="1" baseline="0" dirty="0">
                          <a:solidFill>
                            <a:srgbClr val="FFC000"/>
                          </a:solidFill>
                          <a:latin typeface="Arial" panose="020B0604020202020204" pitchFamily="34" charset="0"/>
                          <a:cs typeface="Arial" panose="020B0604020202020204" pitchFamily="34" charset="0"/>
                        </a:rPr>
                        <a:t> preview your poster prior to printing</a:t>
                      </a:r>
                      <a:endParaRPr lang="en-US" sz="3200" b="1" dirty="0">
                        <a:solidFill>
                          <a:srgbClr val="FFC000"/>
                        </a:solidFill>
                        <a:latin typeface="Arial" panose="020B0604020202020204" pitchFamily="34" charset="0"/>
                        <a:cs typeface="Arial" panose="020B0604020202020204" pitchFamily="34" charset="0"/>
                      </a:endParaRPr>
                    </a:p>
                    <a:p>
                      <a:r>
                        <a:rPr lang="en-US" sz="2800" dirty="0">
                          <a:solidFill>
                            <a:srgbClr val="D9D9D9"/>
                          </a:solidFill>
                          <a:latin typeface="Arial" panose="020B0604020202020204" pitchFamily="34" charset="0"/>
                          <a:cs typeface="Arial" panose="020B0604020202020204" pitchFamily="34" charset="0"/>
                        </a:rPr>
                        <a:t>You can preview your poster at any time by pressing the </a:t>
                      </a:r>
                      <a:r>
                        <a:rPr lang="en-US" sz="2800" dirty="0">
                          <a:solidFill>
                            <a:srgbClr val="FFC000"/>
                          </a:solidFill>
                          <a:latin typeface="Arial" panose="020B0604020202020204" pitchFamily="34" charset="0"/>
                          <a:cs typeface="Arial" panose="020B0604020202020204" pitchFamily="34" charset="0"/>
                        </a:rPr>
                        <a:t>F5 key</a:t>
                      </a:r>
                      <a:r>
                        <a:rPr lang="en-US" sz="2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800" dirty="0">
                          <a:solidFill>
                            <a:srgbClr val="FFC000"/>
                          </a:solidFill>
                          <a:latin typeface="Arial" panose="020B0604020202020204" pitchFamily="34" charset="0"/>
                          <a:cs typeface="Arial" panose="020B0604020202020204" pitchFamily="34" charset="0"/>
                        </a:rPr>
                        <a:t>ESC key </a:t>
                      </a:r>
                      <a:r>
                        <a:rPr lang="en-US" sz="28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2800" dirty="0">
                        <a:solidFill>
                          <a:srgbClr val="D9D9D9"/>
                        </a:solidFill>
                        <a:latin typeface="Arial" panose="020B0604020202020204" pitchFamily="34" charset="0"/>
                        <a:cs typeface="Arial" panose="020B0604020202020204" pitchFamily="34" charset="0"/>
                      </a:endParaRPr>
                    </a:p>
                  </a:txBody>
                  <a:tcPr marL="182880" marT="137160" anchor="ctr">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691256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When you are ready to have your poster printed go online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and click on the "</a:t>
                      </a:r>
                      <a:r>
                        <a:rPr lang="en-US" sz="2800" noProof="0" dirty="0">
                          <a:solidFill>
                            <a:srgbClr val="FFC000"/>
                          </a:solidFill>
                          <a:latin typeface="Arial"/>
                          <a:cs typeface="Arial"/>
                        </a:rPr>
                        <a:t>Order Your Poster</a:t>
                      </a:r>
                      <a:r>
                        <a:rPr lang="en-US" sz="2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800" noProof="0" dirty="0">
                          <a:solidFill>
                            <a:srgbClr val="D9D9D9"/>
                          </a:solidFill>
                          <a:latin typeface="Arial"/>
                          <a:cs typeface="Arial"/>
                        </a:rPr>
                      </a:br>
                      <a:r>
                        <a:rPr lang="en-US" sz="2800" noProof="0" dirty="0">
                          <a:solidFill>
                            <a:srgbClr val="D9D9D9"/>
                          </a:solidFill>
                          <a:latin typeface="Arial"/>
                          <a:cs typeface="Arial"/>
                        </a:rPr>
                        <a:t>Go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600200">
                <a:tc gridSpan="3">
                  <a:txBody>
                    <a:bodyPr/>
                    <a:lstStyle/>
                    <a:p>
                      <a:endParaRPr lang="en-US" sz="2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108369">
                <a:tc gridSpan="2">
                  <a:txBody>
                    <a:bodyPr/>
                    <a:lstStyle/>
                    <a:p>
                      <a:pPr>
                        <a:lnSpc>
                          <a:spcPts val="2600"/>
                        </a:lnSpc>
                      </a:pPr>
                      <a:r>
                        <a:rPr lang="en-US" sz="2400" dirty="0">
                          <a:solidFill>
                            <a:schemeClr val="bg1">
                              <a:lumMod val="85000"/>
                            </a:schemeClr>
                          </a:solidFill>
                          <a:latin typeface="Arial"/>
                          <a:cs typeface="Arial"/>
                        </a:rPr>
                        <a:t>© 2019</a:t>
                      </a:r>
                      <a:r>
                        <a:rPr lang="en-US" sz="2400" baseline="0" dirty="0">
                          <a:solidFill>
                            <a:schemeClr val="bg1">
                              <a:lumMod val="85000"/>
                            </a:schemeClr>
                          </a:solidFill>
                          <a:latin typeface="Arial"/>
                          <a:cs typeface="Arial"/>
                        </a:rPr>
                        <a:t> </a:t>
                      </a:r>
                      <a:r>
                        <a:rPr lang="en-US" sz="2400" dirty="0" err="1">
                          <a:solidFill>
                            <a:schemeClr val="bg1">
                              <a:lumMod val="85000"/>
                            </a:schemeClr>
                          </a:solidFill>
                          <a:latin typeface="Arial"/>
                          <a:cs typeface="Arial"/>
                        </a:rPr>
                        <a:t>PosterPresentations.com</a:t>
                      </a:r>
                      <a:br>
                        <a:rPr lang="en-US" sz="2400" dirty="0">
                          <a:solidFill>
                            <a:schemeClr val="bg1">
                              <a:lumMod val="85000"/>
                            </a:schemeClr>
                          </a:solidFill>
                          <a:latin typeface="Arial"/>
                          <a:cs typeface="Arial"/>
                        </a:rPr>
                      </a:br>
                      <a:r>
                        <a:rPr lang="en-US" sz="2400" dirty="0">
                          <a:solidFill>
                            <a:schemeClr val="bg1">
                              <a:lumMod val="85000"/>
                            </a:schemeClr>
                          </a:solidFill>
                          <a:latin typeface="Arial"/>
                          <a:cs typeface="Arial"/>
                        </a:rPr>
                        <a:t>2117 Fourth Street ,</a:t>
                      </a:r>
                      <a:r>
                        <a:rPr lang="en-US" sz="2400" baseline="0" dirty="0">
                          <a:solidFill>
                            <a:schemeClr val="bg1">
                              <a:lumMod val="85000"/>
                            </a:schemeClr>
                          </a:solidFill>
                          <a:latin typeface="Arial"/>
                          <a:cs typeface="Arial"/>
                        </a:rPr>
                        <a:t> STE C        </a:t>
                      </a:r>
                    </a:p>
                    <a:p>
                      <a:pPr>
                        <a:lnSpc>
                          <a:spcPts val="2600"/>
                        </a:lnSpc>
                      </a:pPr>
                      <a:r>
                        <a:rPr lang="en-US" sz="2400" baseline="0" dirty="0">
                          <a:solidFill>
                            <a:schemeClr val="bg1">
                              <a:lumMod val="85000"/>
                            </a:schemeClr>
                          </a:solidFill>
                          <a:latin typeface="Arial"/>
                          <a:cs typeface="Arial"/>
                        </a:rPr>
                        <a:t>Berkeley CA 94710 USA</a:t>
                      </a:r>
                      <a:endParaRPr lang="en-US" sz="2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1" dirty="0">
                          <a:solidFill>
                            <a:srgbClr val="FFC000"/>
                          </a:solidFill>
                          <a:latin typeface="Arial"/>
                          <a:cs typeface="Arial"/>
                        </a:rPr>
                        <a:t>https://</a:t>
                      </a:r>
                      <a:r>
                        <a:rPr lang="en-US" sz="2000" b="1" dirty="0" err="1">
                          <a:solidFill>
                            <a:srgbClr val="FFC000"/>
                          </a:solidFill>
                          <a:latin typeface="Arial"/>
                          <a:cs typeface="Arial"/>
                        </a:rPr>
                        <a:t>www.posterpresentations.com</a:t>
                      </a:r>
                      <a:r>
                        <a:rPr lang="en-US" sz="2000" b="1" dirty="0">
                          <a:solidFill>
                            <a:srgbClr val="FFC000"/>
                          </a:solidFill>
                          <a:latin typeface="Arial"/>
                          <a:cs typeface="Arial"/>
                        </a:rPr>
                        <a:t>/</a:t>
                      </a:r>
                      <a:r>
                        <a:rPr lang="en-US" sz="2000" b="1" dirty="0" err="1">
                          <a:solidFill>
                            <a:srgbClr val="FFC000"/>
                          </a:solidFill>
                          <a:latin typeface="Arial"/>
                          <a:cs typeface="Arial"/>
                        </a:rPr>
                        <a:t>helpdesk.html</a:t>
                      </a:r>
                      <a:endParaRPr lang="en-US" sz="16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grpSp>
        <p:nvGrpSpPr>
          <p:cNvPr id="17" name="Group 16">
            <a:extLst>
              <a:ext uri="{FF2B5EF4-FFF2-40B4-BE49-F238E27FC236}">
                <a16:creationId xmlns:a16="http://schemas.microsoft.com/office/drawing/2014/main" id="{BB3C7967-0075-4C42-9534-81688AEF8430}"/>
              </a:ext>
            </a:extLst>
          </p:cNvPr>
          <p:cNvGrpSpPr/>
          <p:nvPr userDrawn="1"/>
        </p:nvGrpSpPr>
        <p:grpSpPr>
          <a:xfrm>
            <a:off x="-43304" y="11286"/>
            <a:ext cx="40332562" cy="4560714"/>
            <a:chOff x="-43304" y="11286"/>
            <a:chExt cx="43905392" cy="4120075"/>
          </a:xfrm>
        </p:grpSpPr>
        <p:sp>
          <p:nvSpPr>
            <p:cNvPr id="18" name="Rectangle 17">
              <a:extLst>
                <a:ext uri="{FF2B5EF4-FFF2-40B4-BE49-F238E27FC236}">
                  <a16:creationId xmlns:a16="http://schemas.microsoft.com/office/drawing/2014/main" id="{62926737-CA32-8D4C-B535-87215CB351AF}"/>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5D4EFBF3-A3B1-A242-94D6-78794D58D5D1}"/>
                </a:ext>
              </a:extLst>
            </p:cNvPr>
            <p:cNvGrpSpPr/>
            <p:nvPr userDrawn="1"/>
          </p:nvGrpSpPr>
          <p:grpSpPr>
            <a:xfrm>
              <a:off x="-43304" y="11286"/>
              <a:ext cx="43905392" cy="4036528"/>
              <a:chOff x="-14192" y="1382"/>
              <a:chExt cx="27451941" cy="4572641"/>
            </a:xfrm>
          </p:grpSpPr>
          <p:sp>
            <p:nvSpPr>
              <p:cNvPr id="20" name="Rectangle 16">
                <a:extLst>
                  <a:ext uri="{FF2B5EF4-FFF2-40B4-BE49-F238E27FC236}">
                    <a16:creationId xmlns:a16="http://schemas.microsoft.com/office/drawing/2014/main" id="{0C214ADA-9484-C447-A68A-297D7555608B}"/>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16">
                <a:extLst>
                  <a:ext uri="{FF2B5EF4-FFF2-40B4-BE49-F238E27FC236}">
                    <a16:creationId xmlns:a16="http://schemas.microsoft.com/office/drawing/2014/main" id="{17821AB4-8C41-B94F-A3C9-15DC037F686B}"/>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15">
                <a:extLst>
                  <a:ext uri="{FF2B5EF4-FFF2-40B4-BE49-F238E27FC236}">
                    <a16:creationId xmlns:a16="http://schemas.microsoft.com/office/drawing/2014/main" id="{155D42FB-CA57-B347-86D0-94559CEC23EC}"/>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023305" rtl="0" eaLnBrk="1" latinLnBrk="0" hangingPunct="1">
        <a:spcBef>
          <a:spcPct val="0"/>
        </a:spcBef>
        <a:buNone/>
        <a:defRPr sz="8067" kern="1200">
          <a:solidFill>
            <a:schemeClr val="bg1"/>
          </a:solidFill>
          <a:latin typeface="Trebuchet MS" pitchFamily="34" charset="0"/>
          <a:ea typeface="+mj-ea"/>
          <a:cs typeface="+mj-cs"/>
        </a:defRPr>
      </a:lvl1pPr>
    </p:titleStyle>
    <p:bodyStyle>
      <a:lvl1pPr marL="1508740" indent="-1508740" algn="l" defTabSz="4023305" rtl="0" eaLnBrk="1" latinLnBrk="0" hangingPunct="1">
        <a:spcBef>
          <a:spcPct val="20000"/>
        </a:spcBef>
        <a:buFont typeface="Arial" pitchFamily="34" charset="0"/>
        <a:buChar char="•"/>
        <a:defRPr sz="14117" kern="1200">
          <a:solidFill>
            <a:schemeClr val="tx1"/>
          </a:solidFill>
          <a:latin typeface="+mn-lt"/>
          <a:ea typeface="+mn-ea"/>
          <a:cs typeface="+mn-cs"/>
        </a:defRPr>
      </a:lvl1pPr>
      <a:lvl2pPr marL="3268936" indent="-1257282" algn="l" defTabSz="4023305" rtl="0" eaLnBrk="1" latinLnBrk="0" hangingPunct="1">
        <a:spcBef>
          <a:spcPct val="20000"/>
        </a:spcBef>
        <a:buFont typeface="Arial" pitchFamily="34" charset="0"/>
        <a:buChar char="–"/>
        <a:defRPr sz="12375" kern="1200">
          <a:solidFill>
            <a:schemeClr val="tx1"/>
          </a:solidFill>
          <a:latin typeface="+mn-lt"/>
          <a:ea typeface="+mn-ea"/>
          <a:cs typeface="+mn-cs"/>
        </a:defRPr>
      </a:lvl2pPr>
      <a:lvl3pPr marL="5029132" indent="-1005827" algn="l" defTabSz="4023305" rtl="0" eaLnBrk="1" latinLnBrk="0" hangingPunct="1">
        <a:spcBef>
          <a:spcPct val="20000"/>
        </a:spcBef>
        <a:buFont typeface="Arial" pitchFamily="34" charset="0"/>
        <a:buChar char="•"/>
        <a:defRPr sz="10634" kern="1200">
          <a:solidFill>
            <a:schemeClr val="tx1"/>
          </a:solidFill>
          <a:latin typeface="+mn-lt"/>
          <a:ea typeface="+mn-ea"/>
          <a:cs typeface="+mn-cs"/>
        </a:defRPr>
      </a:lvl3pPr>
      <a:lvl4pPr marL="7040785"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4pPr>
      <a:lvl5pPr marL="9052436"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5pPr>
      <a:lvl6pPr marL="11064090"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6pPr>
      <a:lvl7pPr marL="13075741"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7pPr>
      <a:lvl8pPr marL="15087394"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8pPr>
      <a:lvl9pPr marL="17099047"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9pPr>
    </p:bodyStyle>
    <p:otherStyle>
      <a:defPPr>
        <a:defRPr lang="en-US"/>
      </a:defPPr>
      <a:lvl1pPr marL="0" algn="l" defTabSz="4023305" rtl="0" eaLnBrk="1" latinLnBrk="0" hangingPunct="1">
        <a:defRPr sz="7884" kern="1200">
          <a:solidFill>
            <a:schemeClr val="tx1"/>
          </a:solidFill>
          <a:latin typeface="+mn-lt"/>
          <a:ea typeface="+mn-ea"/>
          <a:cs typeface="+mn-cs"/>
        </a:defRPr>
      </a:lvl1pPr>
      <a:lvl2pPr marL="2011653" algn="l" defTabSz="4023305" rtl="0" eaLnBrk="1" latinLnBrk="0" hangingPunct="1">
        <a:defRPr sz="7884" kern="1200">
          <a:solidFill>
            <a:schemeClr val="tx1"/>
          </a:solidFill>
          <a:latin typeface="+mn-lt"/>
          <a:ea typeface="+mn-ea"/>
          <a:cs typeface="+mn-cs"/>
        </a:defRPr>
      </a:lvl2pPr>
      <a:lvl3pPr marL="4023305" algn="l" defTabSz="4023305" rtl="0" eaLnBrk="1" latinLnBrk="0" hangingPunct="1">
        <a:defRPr sz="7884" kern="1200">
          <a:solidFill>
            <a:schemeClr val="tx1"/>
          </a:solidFill>
          <a:latin typeface="+mn-lt"/>
          <a:ea typeface="+mn-ea"/>
          <a:cs typeface="+mn-cs"/>
        </a:defRPr>
      </a:lvl3pPr>
      <a:lvl4pPr marL="6034958" algn="l" defTabSz="4023305" rtl="0" eaLnBrk="1" latinLnBrk="0" hangingPunct="1">
        <a:defRPr sz="7884" kern="1200">
          <a:solidFill>
            <a:schemeClr val="tx1"/>
          </a:solidFill>
          <a:latin typeface="+mn-lt"/>
          <a:ea typeface="+mn-ea"/>
          <a:cs typeface="+mn-cs"/>
        </a:defRPr>
      </a:lvl4pPr>
      <a:lvl5pPr marL="8046610" algn="l" defTabSz="4023305" rtl="0" eaLnBrk="1" latinLnBrk="0" hangingPunct="1">
        <a:defRPr sz="7884" kern="1200">
          <a:solidFill>
            <a:schemeClr val="tx1"/>
          </a:solidFill>
          <a:latin typeface="+mn-lt"/>
          <a:ea typeface="+mn-ea"/>
          <a:cs typeface="+mn-cs"/>
        </a:defRPr>
      </a:lvl5pPr>
      <a:lvl6pPr marL="10058263" algn="l" defTabSz="4023305" rtl="0" eaLnBrk="1" latinLnBrk="0" hangingPunct="1">
        <a:defRPr sz="7884" kern="1200">
          <a:solidFill>
            <a:schemeClr val="tx1"/>
          </a:solidFill>
          <a:latin typeface="+mn-lt"/>
          <a:ea typeface="+mn-ea"/>
          <a:cs typeface="+mn-cs"/>
        </a:defRPr>
      </a:lvl6pPr>
      <a:lvl7pPr marL="12069917" algn="l" defTabSz="4023305" rtl="0" eaLnBrk="1" latinLnBrk="0" hangingPunct="1">
        <a:defRPr sz="7884" kern="1200">
          <a:solidFill>
            <a:schemeClr val="tx1"/>
          </a:solidFill>
          <a:latin typeface="+mn-lt"/>
          <a:ea typeface="+mn-ea"/>
          <a:cs typeface="+mn-cs"/>
        </a:defRPr>
      </a:lvl7pPr>
      <a:lvl8pPr marL="14081568" algn="l" defTabSz="4023305" rtl="0" eaLnBrk="1" latinLnBrk="0" hangingPunct="1">
        <a:defRPr sz="7884" kern="1200">
          <a:solidFill>
            <a:schemeClr val="tx1"/>
          </a:solidFill>
          <a:latin typeface="+mn-lt"/>
          <a:ea typeface="+mn-ea"/>
          <a:cs typeface="+mn-cs"/>
        </a:defRPr>
      </a:lvl8pPr>
      <a:lvl9pPr marL="16093221" algn="l" defTabSz="4023305" rtl="0" eaLnBrk="1" latinLnBrk="0" hangingPunct="1">
        <a:defRPr sz="7884"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1" name="Rounded Rectangle 40"/>
          <p:cNvSpPr/>
          <p:nvPr userDrawn="1"/>
        </p:nvSpPr>
        <p:spPr>
          <a:xfrm>
            <a:off x="922338" y="5683250"/>
            <a:ext cx="38360278" cy="32689800"/>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userDrawn="1"/>
        </p:nvGrpSpPr>
        <p:grpSpPr>
          <a:xfrm rot="10800000">
            <a:off x="-36601" y="38742132"/>
            <a:ext cx="40325859" cy="1502229"/>
            <a:chOff x="-14192" y="1382"/>
            <a:chExt cx="27451941" cy="4572641"/>
          </a:xfrm>
        </p:grpSpPr>
        <p:sp>
          <p:nvSpPr>
            <p:cNvPr id="43"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48" name="Text Box 14"/>
          <p:cNvSpPr txBox="1">
            <a:spLocks noChangeArrowheads="1"/>
          </p:cNvSpPr>
          <p:nvPr userDrawn="1"/>
        </p:nvSpPr>
        <p:spPr bwMode="auto">
          <a:xfrm>
            <a:off x="922337" y="39493572"/>
            <a:ext cx="3088347" cy="425755"/>
          </a:xfrm>
          <a:prstGeom prst="rect">
            <a:avLst/>
          </a:prstGeom>
          <a:noFill/>
          <a:ln w="9525">
            <a:noFill/>
            <a:miter lim="800000"/>
            <a:headEnd/>
            <a:tailEnd/>
          </a:ln>
          <a:effectLst/>
        </p:spPr>
        <p:txBody>
          <a:bodyPr wrap="square" lIns="91263" tIns="45623" rIns="91263" bIns="45623">
            <a:spAutoFit/>
          </a:bodyPr>
          <a:lstStyle/>
          <a:p>
            <a:pPr eaLnBrk="0" hangingPunct="0">
              <a:lnSpc>
                <a:spcPct val="65000"/>
              </a:lnSpc>
              <a:spcBef>
                <a:spcPct val="50000"/>
              </a:spcBef>
              <a:defRPr/>
            </a:pPr>
            <a:r>
              <a:rPr lang="en-US" sz="8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400" b="1" dirty="0">
                <a:solidFill>
                  <a:schemeClr val="bg1">
                    <a:lumMod val="75000"/>
                  </a:schemeClr>
                </a:solidFill>
                <a:latin typeface="Arial" charset="0"/>
              </a:rPr>
              <a:t>www.PosterPresentations.com</a:t>
            </a:r>
          </a:p>
        </p:txBody>
      </p:sp>
      <p:graphicFrame>
        <p:nvGraphicFramePr>
          <p:cNvPr id="49" name="Table 48">
            <a:extLst>
              <a:ext uri="{FF2B5EF4-FFF2-40B4-BE49-F238E27FC236}">
                <a16:creationId xmlns:a16="http://schemas.microsoft.com/office/drawing/2014/main" id="{5C115AE3-58B8-2B4D-B5D6-4EA8CE5FE8EA}"/>
              </a:ext>
            </a:extLst>
          </p:cNvPr>
          <p:cNvGraphicFramePr>
            <a:graphicFrameLocks noGrp="1"/>
          </p:cNvGraphicFramePr>
          <p:nvPr userDrawn="1">
            <p:extLst>
              <p:ext uri="{D42A27DB-BD31-4B8C-83A1-F6EECF244321}">
                <p14:modId xmlns:p14="http://schemas.microsoft.com/office/powerpoint/2010/main" val="435741262"/>
              </p:ext>
            </p:extLst>
          </p:nvPr>
        </p:nvGraphicFramePr>
        <p:xfrm>
          <a:off x="-13437703" y="13362"/>
          <a:ext cx="13018604" cy="40300102"/>
        </p:xfrm>
        <a:graphic>
          <a:graphicData uri="http://schemas.openxmlformats.org/drawingml/2006/table">
            <a:tbl>
              <a:tblPr firstRow="1" bandRow="1">
                <a:tableStyleId>{5C22544A-7EE6-4342-B048-85BDC9FD1C3A}</a:tableStyleId>
              </a:tblPr>
              <a:tblGrid>
                <a:gridCol w="5582276">
                  <a:extLst>
                    <a:ext uri="{9D8B030D-6E8A-4147-A177-3AD203B41FA5}">
                      <a16:colId xmlns:a16="http://schemas.microsoft.com/office/drawing/2014/main" val="20000"/>
                    </a:ext>
                  </a:extLst>
                </a:gridCol>
                <a:gridCol w="7436328">
                  <a:extLst>
                    <a:ext uri="{9D8B030D-6E8A-4147-A177-3AD203B41FA5}">
                      <a16:colId xmlns:a16="http://schemas.microsoft.com/office/drawing/2014/main" val="20001"/>
                    </a:ext>
                  </a:extLst>
                </a:gridCol>
              </a:tblGrid>
              <a:tr h="1628527">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5154264">
                <a:tc gridSpan="2">
                  <a:txBody>
                    <a:bodyPr/>
                    <a:lstStyle/>
                    <a:p>
                      <a:pPr defTabSz="3765639"/>
                      <a:r>
                        <a:rPr lang="en-US" sz="2800" i="0" dirty="0">
                          <a:solidFill>
                            <a:srgbClr val="D9D9D9"/>
                          </a:solidFill>
                          <a:latin typeface="Arial"/>
                          <a:cs typeface="Arial"/>
                        </a:rPr>
                        <a:t>This PowerPoint template produces a </a:t>
                      </a:r>
                      <a:r>
                        <a:rPr lang="en-US" sz="2800" i="0" dirty="0">
                          <a:solidFill>
                            <a:srgbClr val="FFC000"/>
                          </a:solidFill>
                          <a:latin typeface="Arial"/>
                          <a:cs typeface="Arial"/>
                        </a:rPr>
                        <a:t>44”44" </a:t>
                      </a:r>
                      <a:r>
                        <a:rPr lang="en-US" sz="2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the  </a:t>
                      </a:r>
                      <a:r>
                        <a:rPr lang="en-US" sz="2800" i="0" dirty="0">
                          <a:solidFill>
                            <a:srgbClr val="FFC000"/>
                          </a:solidFill>
                          <a:latin typeface="Arial"/>
                          <a:cs typeface="Arial"/>
                        </a:rPr>
                        <a:t>HELP DESK</a:t>
                      </a:r>
                      <a:r>
                        <a:rPr lang="en-US" sz="2800" i="0" baseline="0" dirty="0">
                          <a:solidFill>
                            <a:srgbClr val="D9D9D9"/>
                          </a:solidFill>
                          <a:latin typeface="Arial"/>
                          <a:cs typeface="Arial"/>
                        </a:rPr>
                        <a:t> </a:t>
                      </a:r>
                      <a:r>
                        <a:rPr lang="en-US" sz="2800" i="0" dirty="0">
                          <a:solidFill>
                            <a:srgbClr val="D9D9D9"/>
                          </a:solidFill>
                          <a:latin typeface="Arial"/>
                          <a:cs typeface="Arial"/>
                        </a:rPr>
                        <a:t>tab.</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To print your poster using our same-day professional printing service,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a:t>
                      </a:r>
                      <a:r>
                        <a:rPr lang="en-US" sz="2800" i="0" dirty="0">
                          <a:solidFill>
                            <a:srgbClr val="FFC000"/>
                          </a:solidFill>
                          <a:latin typeface="Arial"/>
                          <a:cs typeface="Arial"/>
                        </a:rPr>
                        <a:t>Order your poster</a:t>
                      </a:r>
                      <a:r>
                        <a:rPr lang="en-US" sz="2800" i="0" dirty="0">
                          <a:solidFill>
                            <a:srgbClr val="D9D9D9"/>
                          </a:solidFill>
                          <a:latin typeface="Arial"/>
                          <a:cs typeface="Arial"/>
                        </a:rPr>
                        <a:t>".</a:t>
                      </a:r>
                      <a:endParaRPr lang="en-US" sz="2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5602460">
                <a:tc>
                  <a:txBody>
                    <a:bodyPr/>
                    <a:lstStyle/>
                    <a:p>
                      <a:pPr algn="ctr"/>
                      <a:endParaRPr lang="en-US" sz="2800" dirty="0">
                        <a:solidFill>
                          <a:srgbClr val="1F3A4E"/>
                        </a:solidFill>
                      </a:endParaRPr>
                    </a:p>
                    <a:p>
                      <a:pPr algn="ctr"/>
                      <a:endParaRPr lang="en-US" sz="2800" dirty="0">
                        <a:solidFill>
                          <a:srgbClr val="1F3A4E"/>
                        </a:solidFill>
                      </a:endParaRPr>
                    </a:p>
                    <a:p>
                      <a:pPr algn="ctr"/>
                      <a:r>
                        <a:rPr lang="en-US" sz="2800" dirty="0">
                          <a:solidFill>
                            <a:schemeClr val="bg1"/>
                          </a:solidFill>
                          <a:latin typeface="Arial" panose="020B0604020202020204" pitchFamily="34" charset="0"/>
                          <a:cs typeface="Arial" panose="020B0604020202020204" pitchFamily="34" charset="0"/>
                        </a:rPr>
                        <a:t>This is a template for a </a:t>
                      </a:r>
                      <a:br>
                        <a:rPr lang="en-US" sz="2800" dirty="0">
                          <a:solidFill>
                            <a:schemeClr val="bg1"/>
                          </a:solidFill>
                          <a:latin typeface="Arial" panose="020B0604020202020204" pitchFamily="34" charset="0"/>
                          <a:cs typeface="Arial" panose="020B0604020202020204" pitchFamily="34" charset="0"/>
                        </a:rPr>
                      </a:br>
                      <a:r>
                        <a:rPr lang="en-US" sz="2800" dirty="0">
                          <a:solidFill>
                            <a:schemeClr val="bg1"/>
                          </a:solidFill>
                          <a:latin typeface="Arial" panose="020B0604020202020204" pitchFamily="34" charset="0"/>
                          <a:cs typeface="Arial" panose="020B0604020202020204" pitchFamily="34" charset="0"/>
                        </a:rPr>
                        <a:t>presentation poster</a:t>
                      </a:r>
                      <a:br>
                        <a:rPr lang="en-US" sz="2800" dirty="0">
                          <a:solidFill>
                            <a:schemeClr val="bg1"/>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44 inches tall</a:t>
                      </a:r>
                      <a:br>
                        <a:rPr lang="en-US" sz="4400" b="1" dirty="0">
                          <a:solidFill>
                            <a:srgbClr val="FFC000"/>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by</a:t>
                      </a:r>
                      <a:br>
                        <a:rPr lang="en-US" sz="4400" b="1" dirty="0">
                          <a:solidFill>
                            <a:srgbClr val="FFC000"/>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44 inches wide</a:t>
                      </a:r>
                      <a:br>
                        <a:rPr lang="en-US" sz="2800" dirty="0">
                          <a:solidFill>
                            <a:schemeClr val="bg1"/>
                          </a:solidFill>
                          <a:latin typeface="Arial" panose="020B0604020202020204" pitchFamily="34" charset="0"/>
                          <a:cs typeface="Arial" panose="020B0604020202020204" pitchFamily="34" charset="0"/>
                        </a:rPr>
                      </a:br>
                      <a:endParaRPr lang="en-US" sz="2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Important: Check the template size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36 tall x 36 wide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42 tall x 42 wide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48 tall x 48 wide</a:t>
                      </a:r>
                    </a:p>
                  </a:txBody>
                  <a:tcPr marL="182880" marT="137160">
                    <a:solidFill>
                      <a:srgbClr val="010101"/>
                    </a:solidFill>
                  </a:tcPr>
                </a:tc>
                <a:extLst>
                  <a:ext uri="{0D108BD9-81ED-4DB2-BD59-A6C34878D82A}">
                    <a16:rowId xmlns:a16="http://schemas.microsoft.com/office/drawing/2014/main" val="10008"/>
                  </a:ext>
                </a:extLst>
              </a:tr>
              <a:tr h="5254820">
                <a:tc>
                  <a:txBody>
                    <a:bodyPr/>
                    <a:lstStyle/>
                    <a:p>
                      <a:endParaRPr lang="en-US" sz="2800" dirty="0">
                        <a:solidFill>
                          <a:srgbClr val="1F3A4E"/>
                        </a:solidFill>
                      </a:endParaRPr>
                    </a:p>
                  </a:txBody>
                  <a:tcPr>
                    <a:blipFill rotWithShape="1">
                      <a:blip r:embed="rId3"/>
                      <a:stretch>
                        <a:fillRect/>
                      </a:stretch>
                    </a:blipFill>
                  </a:tcPr>
                </a:tc>
                <a:tc>
                  <a:txBody>
                    <a:bodyPr/>
                    <a:lstStyle/>
                    <a:p>
                      <a:pPr algn="l"/>
                      <a:r>
                        <a:rPr lang="en-US" sz="3200" b="1" baseline="0" dirty="0">
                          <a:solidFill>
                            <a:srgbClr val="FFC000"/>
                          </a:solidFill>
                          <a:latin typeface="Arial" panose="020B0604020202020204" pitchFamily="34" charset="0"/>
                          <a:cs typeface="Arial" panose="020B0604020202020204" pitchFamily="34" charset="0"/>
                        </a:rPr>
                        <a:t>How to </a:t>
                      </a:r>
                      <a:r>
                        <a:rPr lang="en-US" sz="4800" b="1" baseline="0" dirty="0">
                          <a:solidFill>
                            <a:srgbClr val="FFC000"/>
                          </a:solidFill>
                          <a:latin typeface="Arial" panose="020B0604020202020204" pitchFamily="34" charset="0"/>
                          <a:cs typeface="Arial" panose="020B0604020202020204" pitchFamily="34" charset="0"/>
                        </a:rPr>
                        <a:t>Zoom in </a:t>
                      </a:r>
                      <a:r>
                        <a:rPr lang="en-US" sz="3200" b="1" baseline="0" dirty="0">
                          <a:solidFill>
                            <a:srgbClr val="FFC000"/>
                          </a:solidFill>
                          <a:latin typeface="Arial" panose="020B0604020202020204" pitchFamily="34" charset="0"/>
                          <a:cs typeface="Arial" panose="020B0604020202020204" pitchFamily="34" charset="0"/>
                        </a:rPr>
                        <a:t>and </a:t>
                      </a:r>
                      <a:r>
                        <a:rPr lang="en-US" sz="2400" b="1" baseline="0" dirty="0">
                          <a:solidFill>
                            <a:srgbClr val="FFC000"/>
                          </a:solidFill>
                          <a:latin typeface="Arial" panose="020B0604020202020204" pitchFamily="34" charset="0"/>
                          <a:cs typeface="Arial" panose="020B0604020202020204" pitchFamily="34" charset="0"/>
                        </a:rPr>
                        <a:t>out</a:t>
                      </a:r>
                      <a:endParaRPr lang="en-US" sz="3200" b="1" baseline="0" dirty="0">
                        <a:solidFill>
                          <a:srgbClr val="FFC000"/>
                        </a:solidFill>
                        <a:latin typeface="Arial" panose="020B0604020202020204" pitchFamily="34" charset="0"/>
                        <a:cs typeface="Arial" panose="020B0604020202020204" pitchFamily="34" charset="0"/>
                      </a:endParaRPr>
                    </a:p>
                    <a:p>
                      <a:pPr algn="l"/>
                      <a:r>
                        <a:rPr lang="en-US" sz="2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1. </a:t>
                      </a:r>
                      <a:r>
                        <a:rPr lang="en-US" sz="2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2. </a:t>
                      </a:r>
                      <a:r>
                        <a:rPr lang="en-US" sz="2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22061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Ruler and Guides</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4685860">
                <a:tc>
                  <a:txBody>
                    <a:bodyPr/>
                    <a:lstStyle/>
                    <a:p>
                      <a:endParaRPr lang="en-US" sz="2800" dirty="0">
                        <a:solidFill>
                          <a:srgbClr val="1F3A4E"/>
                        </a:solidFill>
                      </a:endParaRPr>
                    </a:p>
                  </a:txBody>
                  <a:tcPr>
                    <a:blipFill rotWithShape="1">
                      <a:blip r:embed="rId4"/>
                      <a:stretch>
                        <a:fillRect/>
                      </a:stretch>
                    </a:blipFill>
                  </a:tcPr>
                </a:tc>
                <a:tc>
                  <a:txBody>
                    <a:bodyPr/>
                    <a:lstStyle/>
                    <a:p>
                      <a:pPr marL="0" lvl="1" indent="0" algn="l" defTabSz="114300"/>
                      <a:r>
                        <a:rPr lang="en-US" sz="3200" b="1" baseline="0" dirty="0">
                          <a:solidFill>
                            <a:srgbClr val="FFC000"/>
                          </a:solidFill>
                          <a:latin typeface="Arial" panose="020B0604020202020204" pitchFamily="34" charset="0"/>
                          <a:cs typeface="Arial" panose="020B0604020202020204" pitchFamily="34" charset="0"/>
                        </a:rPr>
                        <a:t>Headers and text containers</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4311902">
                <a:tc gridSpan="2">
                  <a:txBody>
                    <a:bodyPr/>
                    <a:lstStyle/>
                    <a:p>
                      <a:r>
                        <a:rPr lang="en-US" sz="3200" b="1" dirty="0">
                          <a:solidFill>
                            <a:srgbClr val="FFC000"/>
                          </a:solidFill>
                          <a:latin typeface="Arial" panose="020B0604020202020204" pitchFamily="34" charset="0"/>
                          <a:cs typeface="Arial" panose="020B0604020202020204" pitchFamily="34" charset="0"/>
                        </a:rPr>
                        <a:t>Adding content to the poster</a:t>
                      </a:r>
                    </a:p>
                    <a:p>
                      <a:r>
                        <a:rPr lang="en-US" sz="2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91328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809760">
                <a:tc gridSpan="2">
                  <a:txBody>
                    <a:bodyPr/>
                    <a:lstStyle/>
                    <a:p>
                      <a:endParaRPr lang="en-US" sz="2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56868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408454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50" name="Table 49">
            <a:extLst>
              <a:ext uri="{FF2B5EF4-FFF2-40B4-BE49-F238E27FC236}">
                <a16:creationId xmlns:a16="http://schemas.microsoft.com/office/drawing/2014/main" id="{436E6FE6-8248-4C42-877C-A57192F66751}"/>
              </a:ext>
            </a:extLst>
          </p:cNvPr>
          <p:cNvGraphicFramePr>
            <a:graphicFrameLocks noGrp="1"/>
          </p:cNvGraphicFramePr>
          <p:nvPr userDrawn="1">
            <p:extLst>
              <p:ext uri="{D42A27DB-BD31-4B8C-83A1-F6EECF244321}">
                <p14:modId xmlns:p14="http://schemas.microsoft.com/office/powerpoint/2010/main" val="2179641532"/>
              </p:ext>
            </p:extLst>
          </p:nvPr>
        </p:nvGraphicFramePr>
        <p:xfrm>
          <a:off x="40651693" y="0"/>
          <a:ext cx="13103228" cy="40220238"/>
        </p:xfrm>
        <a:graphic>
          <a:graphicData uri="http://schemas.openxmlformats.org/drawingml/2006/table">
            <a:tbl>
              <a:tblPr firstRow="1" bandRow="1">
                <a:tableStyleId>{5C22544A-7EE6-4342-B048-85BDC9FD1C3A}</a:tableStyleId>
              </a:tblPr>
              <a:tblGrid>
                <a:gridCol w="4616245">
                  <a:extLst>
                    <a:ext uri="{9D8B030D-6E8A-4147-A177-3AD203B41FA5}">
                      <a16:colId xmlns:a16="http://schemas.microsoft.com/office/drawing/2014/main" val="20000"/>
                    </a:ext>
                  </a:extLst>
                </a:gridCol>
                <a:gridCol w="1704365">
                  <a:extLst>
                    <a:ext uri="{9D8B030D-6E8A-4147-A177-3AD203B41FA5}">
                      <a16:colId xmlns:a16="http://schemas.microsoft.com/office/drawing/2014/main" val="997673227"/>
                    </a:ext>
                  </a:extLst>
                </a:gridCol>
                <a:gridCol w="6782618">
                  <a:extLst>
                    <a:ext uri="{9D8B030D-6E8A-4147-A177-3AD203B41FA5}">
                      <a16:colId xmlns:a16="http://schemas.microsoft.com/office/drawing/2014/main" val="20001"/>
                    </a:ext>
                  </a:extLst>
                </a:gridCol>
              </a:tblGrid>
              <a:tr h="193132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8657127">
                <a:tc gridSpan="2">
                  <a:txBody>
                    <a:bodyPr/>
                    <a:lstStyle/>
                    <a:p>
                      <a:endParaRPr lang="en-US" sz="2800" dirty="0">
                        <a:solidFill>
                          <a:srgbClr val="1F3A4E"/>
                        </a:solidFill>
                      </a:endParaRPr>
                    </a:p>
                  </a:txBody>
                  <a:tcPr marL="182880" marT="137160">
                    <a:blipFill rotWithShape="1">
                      <a:blip r:embed="rId7"/>
                      <a:stretch>
                        <a:fillRect/>
                      </a:stretch>
                    </a:blipFill>
                  </a:tcPr>
                </a:tc>
                <a:tc hMerge="1">
                  <a:txBody>
                    <a:bodyPr/>
                    <a:lstStyle/>
                    <a:p>
                      <a:endParaRPr lang="en-US" sz="2400" dirty="0">
                        <a:solidFill>
                          <a:srgbClr val="1F3A4E"/>
                        </a:solidFill>
                      </a:endParaRPr>
                    </a:p>
                  </a:txBody>
                  <a:tcPr marL="182880" marT="137160">
                    <a:blipFill rotWithShape="1">
                      <a:blip r:embed="rId7"/>
                      <a:stretch>
                        <a:fillRect/>
                      </a:stretch>
                    </a:blipFill>
                  </a:tcPr>
                </a:tc>
                <a:tc>
                  <a:txBody>
                    <a:bodyPr/>
                    <a:lstStyle/>
                    <a:p>
                      <a:pPr algn="l"/>
                      <a:r>
                        <a:rPr lang="en-US" sz="3200" b="1" baseline="0" dirty="0">
                          <a:solidFill>
                            <a:srgbClr val="FFC000"/>
                          </a:solidFill>
                          <a:latin typeface="Arial" panose="020B0604020202020204" pitchFamily="34" charset="0"/>
                          <a:cs typeface="Arial" panose="020B0604020202020204" pitchFamily="34" charset="0"/>
                        </a:rPr>
                        <a:t>How to customize the template colors</a:t>
                      </a: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manually change the colors of your poster's background, header and columns by going to VIEW &gt; SLIDE MASTER. On the left side of your screen select the background master where you can change the template background, column sizes, etc. </a:t>
                      </a:r>
                    </a:p>
                    <a:p>
                      <a:pPr marL="0" indent="0" algn="l" defTabSz="114300"/>
                      <a:r>
                        <a:rPr lang="en-US" sz="2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rgbClr val="010101"/>
                    </a:solidFill>
                  </a:tcPr>
                </a:tc>
                <a:extLst>
                  <a:ext uri="{0D108BD9-81ED-4DB2-BD59-A6C34878D82A}">
                    <a16:rowId xmlns:a16="http://schemas.microsoft.com/office/drawing/2014/main" val="10001"/>
                  </a:ext>
                </a:extLst>
              </a:tr>
              <a:tr h="4718234">
                <a:tc gridSpan="2">
                  <a:txBody>
                    <a:bodyPr/>
                    <a:lstStyle/>
                    <a:p>
                      <a:endParaRPr lang="en-US" sz="2800" dirty="0">
                        <a:solidFill>
                          <a:srgbClr val="1F3A4E"/>
                        </a:solidFill>
                      </a:endParaRPr>
                    </a:p>
                  </a:txBody>
                  <a:tcPr marL="182880" marT="137160">
                    <a:blipFill rotWithShape="1">
                      <a:blip r:embed="rId8"/>
                      <a:stretch>
                        <a:fillRect/>
                      </a:stretch>
                    </a:blipFill>
                  </a:tcPr>
                </a:tc>
                <a:tc hMerge="1">
                  <a:txBody>
                    <a:bodyPr/>
                    <a:lstStyle/>
                    <a:p>
                      <a:endParaRPr lang="en-US" sz="2400" dirty="0">
                        <a:solidFill>
                          <a:srgbClr val="1F3A4E"/>
                        </a:solidFill>
                      </a:endParaRPr>
                    </a:p>
                  </a:txBody>
                  <a:tcPr marL="182880" marT="137160">
                    <a:blipFill rotWithShape="1">
                      <a:blip r:embed="rId8"/>
                      <a:stretch>
                        <a:fillRect/>
                      </a:stretch>
                    </a:blipFill>
                  </a:tcPr>
                </a:tc>
                <a:tc rowSpan="2">
                  <a:txBody>
                    <a:bodyPr/>
                    <a:lstStyle/>
                    <a:p>
                      <a:r>
                        <a:rPr lang="en-US" sz="3200" b="1" dirty="0">
                          <a:solidFill>
                            <a:srgbClr val="FFC000"/>
                          </a:solidFill>
                          <a:latin typeface="Arial" panose="020B0604020202020204" pitchFamily="34" charset="0"/>
                          <a:cs typeface="Arial" panose="020B0604020202020204" pitchFamily="34" charset="0"/>
                        </a:rPr>
                        <a:t>How to change the column configuration</a:t>
                      </a:r>
                    </a:p>
                    <a:p>
                      <a:r>
                        <a:rPr lang="en-US" sz="2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txBody>
                  <a:tcPr marL="182880" marT="137160">
                    <a:solidFill>
                      <a:srgbClr val="010101"/>
                    </a:solidFill>
                  </a:tcPr>
                </a:tc>
                <a:extLst>
                  <a:ext uri="{0D108BD9-81ED-4DB2-BD59-A6C34878D82A}">
                    <a16:rowId xmlns:a16="http://schemas.microsoft.com/office/drawing/2014/main" val="10004"/>
                  </a:ext>
                </a:extLst>
              </a:tr>
              <a:tr h="626397">
                <a:tc gridSpan="2">
                  <a:txBody>
                    <a:bodyPr/>
                    <a:lstStyle/>
                    <a:p>
                      <a:endParaRPr lang="en-US" sz="2800" dirty="0">
                        <a:solidFill>
                          <a:srgbClr val="1F3A4E"/>
                        </a:solidFill>
                      </a:endParaRPr>
                    </a:p>
                  </a:txBody>
                  <a:tcPr marL="182880" marT="137160">
                    <a:solidFill>
                      <a:schemeClr val="tx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2357863565"/>
                  </a:ext>
                </a:extLst>
              </a:tr>
              <a:tr h="569256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200" noProof="0" dirty="0">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17592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4157952">
                <a:tc gridSpan="2">
                  <a:txBody>
                    <a:bodyPr/>
                    <a:lstStyle/>
                    <a:p>
                      <a:r>
                        <a:rPr lang="en-US" sz="3200" b="1" dirty="0">
                          <a:solidFill>
                            <a:srgbClr val="FFC000"/>
                          </a:solidFill>
                          <a:latin typeface="Arial" panose="020B0604020202020204" pitchFamily="34" charset="0"/>
                          <a:cs typeface="Arial" panose="020B0604020202020204" pitchFamily="34" charset="0"/>
                        </a:rPr>
                        <a:t>How to</a:t>
                      </a:r>
                      <a:r>
                        <a:rPr lang="en-US" sz="3200" b="1" baseline="0" dirty="0">
                          <a:solidFill>
                            <a:srgbClr val="FFC000"/>
                          </a:solidFill>
                          <a:latin typeface="Arial" panose="020B0604020202020204" pitchFamily="34" charset="0"/>
                          <a:cs typeface="Arial" panose="020B0604020202020204" pitchFamily="34" charset="0"/>
                        </a:rPr>
                        <a:t> preview your poster prior to printing</a:t>
                      </a:r>
                      <a:endParaRPr lang="en-US" sz="3200" b="1" dirty="0">
                        <a:solidFill>
                          <a:srgbClr val="FFC000"/>
                        </a:solidFill>
                        <a:latin typeface="Arial" panose="020B0604020202020204" pitchFamily="34" charset="0"/>
                        <a:cs typeface="Arial" panose="020B0604020202020204" pitchFamily="34" charset="0"/>
                      </a:endParaRPr>
                    </a:p>
                    <a:p>
                      <a:r>
                        <a:rPr lang="en-US" sz="2800" dirty="0">
                          <a:solidFill>
                            <a:srgbClr val="D9D9D9"/>
                          </a:solidFill>
                          <a:latin typeface="Arial" panose="020B0604020202020204" pitchFamily="34" charset="0"/>
                          <a:cs typeface="Arial" panose="020B0604020202020204" pitchFamily="34" charset="0"/>
                        </a:rPr>
                        <a:t>You can preview your poster at any time by pressing the </a:t>
                      </a:r>
                      <a:r>
                        <a:rPr lang="en-US" sz="2800" dirty="0">
                          <a:solidFill>
                            <a:srgbClr val="FFC000"/>
                          </a:solidFill>
                          <a:latin typeface="Arial" panose="020B0604020202020204" pitchFamily="34" charset="0"/>
                          <a:cs typeface="Arial" panose="020B0604020202020204" pitchFamily="34" charset="0"/>
                        </a:rPr>
                        <a:t>F5 key</a:t>
                      </a:r>
                      <a:r>
                        <a:rPr lang="en-US" sz="2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800" dirty="0">
                          <a:solidFill>
                            <a:srgbClr val="FFC000"/>
                          </a:solidFill>
                          <a:latin typeface="Arial" panose="020B0604020202020204" pitchFamily="34" charset="0"/>
                          <a:cs typeface="Arial" panose="020B0604020202020204" pitchFamily="34" charset="0"/>
                        </a:rPr>
                        <a:t>ESC key </a:t>
                      </a:r>
                      <a:r>
                        <a:rPr lang="en-US" sz="28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2400" dirty="0">
                        <a:solidFill>
                          <a:srgbClr val="1F3A4E"/>
                        </a:solidFill>
                      </a:endParaRPr>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623898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When you are ready to have your poster printed go online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and click on the "</a:t>
                      </a:r>
                      <a:r>
                        <a:rPr lang="en-US" sz="2800" noProof="0" dirty="0">
                          <a:solidFill>
                            <a:srgbClr val="FFC000"/>
                          </a:solidFill>
                          <a:latin typeface="Arial"/>
                          <a:cs typeface="Arial"/>
                        </a:rPr>
                        <a:t>Order Your Poster</a:t>
                      </a:r>
                      <a:r>
                        <a:rPr lang="en-US" sz="2800" noProof="0" dirty="0">
                          <a:solidFill>
                            <a:srgbClr val="D9D9D9"/>
                          </a:solidFill>
                          <a:latin typeface="Arial"/>
                          <a:cs typeface="Arial"/>
                        </a:rPr>
                        <a:t>" button. Choose the poster type that best suits your needs and submit your order. 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800" noProof="0" dirty="0">
                          <a:solidFill>
                            <a:srgbClr val="D9D9D9"/>
                          </a:solidFill>
                          <a:latin typeface="Arial"/>
                          <a:cs typeface="Arial"/>
                        </a:rPr>
                      </a:br>
                      <a:r>
                        <a:rPr lang="en-US" sz="2800" noProof="0" dirty="0">
                          <a:solidFill>
                            <a:srgbClr val="D9D9D9"/>
                          </a:solidFill>
                          <a:latin typeface="Arial"/>
                          <a:cs typeface="Arial"/>
                        </a:rPr>
                        <a:t>Go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489677">
                <a:tc gridSpan="3">
                  <a:txBody>
                    <a:bodyPr/>
                    <a:lstStyle/>
                    <a:p>
                      <a:endParaRPr lang="en-US" sz="2800" dirty="0">
                        <a:solidFill>
                          <a:srgbClr val="1F3A4E"/>
                        </a:solidFill>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8"/>
                  </a:ext>
                </a:extLst>
              </a:tr>
              <a:tr h="3532051">
                <a:tc>
                  <a:txBody>
                    <a:bodyPr/>
                    <a:lstStyle/>
                    <a:p>
                      <a:pPr>
                        <a:lnSpc>
                          <a:spcPts val="2600"/>
                        </a:lnSpc>
                      </a:pPr>
                      <a:r>
                        <a:rPr lang="en-US" sz="2400" dirty="0">
                          <a:solidFill>
                            <a:schemeClr val="bg1">
                              <a:lumMod val="85000"/>
                            </a:schemeClr>
                          </a:solidFill>
                          <a:latin typeface="Arial"/>
                          <a:cs typeface="Arial"/>
                        </a:rPr>
                        <a:t>© 2019</a:t>
                      </a:r>
                      <a:r>
                        <a:rPr lang="en-US" sz="2400" baseline="0" dirty="0">
                          <a:solidFill>
                            <a:schemeClr val="bg1">
                              <a:lumMod val="85000"/>
                            </a:schemeClr>
                          </a:solidFill>
                          <a:latin typeface="Arial"/>
                          <a:cs typeface="Arial"/>
                        </a:rPr>
                        <a:t> </a:t>
                      </a:r>
                      <a:r>
                        <a:rPr lang="en-US" sz="2400" dirty="0" err="1">
                          <a:solidFill>
                            <a:schemeClr val="bg1">
                              <a:lumMod val="85000"/>
                            </a:schemeClr>
                          </a:solidFill>
                          <a:latin typeface="Arial"/>
                          <a:cs typeface="Arial"/>
                        </a:rPr>
                        <a:t>PosterPresentations.com</a:t>
                      </a:r>
                      <a:br>
                        <a:rPr lang="en-US" sz="2400" dirty="0">
                          <a:solidFill>
                            <a:schemeClr val="bg1">
                              <a:lumMod val="85000"/>
                            </a:schemeClr>
                          </a:solidFill>
                          <a:latin typeface="Arial"/>
                          <a:cs typeface="Arial"/>
                        </a:rPr>
                      </a:br>
                      <a:r>
                        <a:rPr lang="en-US" sz="2400" dirty="0">
                          <a:solidFill>
                            <a:schemeClr val="bg1">
                              <a:lumMod val="85000"/>
                            </a:schemeClr>
                          </a:solidFill>
                          <a:latin typeface="Arial"/>
                          <a:cs typeface="Arial"/>
                        </a:rPr>
                        <a:t>2117 Fourth Street ,</a:t>
                      </a:r>
                      <a:r>
                        <a:rPr lang="en-US" sz="2400" baseline="0" dirty="0">
                          <a:solidFill>
                            <a:schemeClr val="bg1">
                              <a:lumMod val="85000"/>
                            </a:schemeClr>
                          </a:solidFill>
                          <a:latin typeface="Arial"/>
                          <a:cs typeface="Arial"/>
                        </a:rPr>
                        <a:t> STE C        </a:t>
                      </a:r>
                    </a:p>
                    <a:p>
                      <a:pPr>
                        <a:lnSpc>
                          <a:spcPts val="2600"/>
                        </a:lnSpc>
                      </a:pPr>
                      <a:r>
                        <a:rPr lang="en-US" sz="2400" baseline="0" dirty="0">
                          <a:solidFill>
                            <a:schemeClr val="bg1">
                              <a:lumMod val="85000"/>
                            </a:schemeClr>
                          </a:solidFill>
                          <a:latin typeface="Arial"/>
                          <a:cs typeface="Arial"/>
                        </a:rPr>
                        <a:t>Berkeley CA 94710 USA</a:t>
                      </a:r>
                      <a:endParaRPr lang="en-US" sz="24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1" dirty="0">
                          <a:solidFill>
                            <a:srgbClr val="FFC000"/>
                          </a:solidFill>
                          <a:latin typeface="Arial"/>
                          <a:cs typeface="Arial"/>
                        </a:rPr>
                        <a:t>https://</a:t>
                      </a:r>
                      <a:r>
                        <a:rPr lang="en-US" sz="2000" b="1" dirty="0" err="1">
                          <a:solidFill>
                            <a:srgbClr val="FFC000"/>
                          </a:solidFill>
                          <a:latin typeface="Arial"/>
                          <a:cs typeface="Arial"/>
                        </a:rPr>
                        <a:t>www.posterpresentations.com</a:t>
                      </a:r>
                      <a:r>
                        <a:rPr lang="en-US" sz="2000" b="1" dirty="0">
                          <a:solidFill>
                            <a:srgbClr val="FFC000"/>
                          </a:solidFill>
                          <a:latin typeface="Arial"/>
                          <a:cs typeface="Arial"/>
                        </a:rPr>
                        <a:t>/</a:t>
                      </a:r>
                      <a:r>
                        <a:rPr lang="en-US" sz="2000" b="1" dirty="0" err="1">
                          <a:solidFill>
                            <a:srgbClr val="FFC000"/>
                          </a:solidFill>
                          <a:latin typeface="Arial"/>
                          <a:cs typeface="Arial"/>
                        </a:rPr>
                        <a:t>helpdesk.html</a:t>
                      </a:r>
                      <a:endParaRPr lang="en-US" sz="2000" dirty="0">
                        <a:solidFill>
                          <a:schemeClr val="bg1">
                            <a:lumMod val="85000"/>
                          </a:schemeClr>
                        </a:solidFill>
                        <a:latin typeface="Arial"/>
                        <a:cs typeface="Arial"/>
                      </a:endParaRPr>
                    </a:p>
                  </a:txBody>
                  <a:tcPr marL="182880" marT="137160">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FFC000"/>
                          </a:solidFill>
                          <a:latin typeface="Arial"/>
                          <a:cs typeface="Arial"/>
                        </a:rPr>
                        <a:t>https://</a:t>
                      </a:r>
                      <a:r>
                        <a:rPr lang="en-US" sz="2400" b="1" dirty="0" err="1">
                          <a:solidFill>
                            <a:srgbClr val="FFC000"/>
                          </a:solidFill>
                          <a:latin typeface="Arial"/>
                          <a:cs typeface="Arial"/>
                        </a:rPr>
                        <a:t>www.posterpresentations.com</a:t>
                      </a:r>
                      <a:r>
                        <a:rPr lang="en-US" sz="2400" b="1" dirty="0">
                          <a:solidFill>
                            <a:srgbClr val="FFC000"/>
                          </a:solidFill>
                          <a:latin typeface="Arial"/>
                          <a:cs typeface="Arial"/>
                        </a:rPr>
                        <a:t>/</a:t>
                      </a:r>
                      <a:r>
                        <a:rPr lang="en-US" sz="2400" b="1" dirty="0" err="1">
                          <a:solidFill>
                            <a:srgbClr val="FFC000"/>
                          </a:solidFill>
                          <a:latin typeface="Arial"/>
                          <a:cs typeface="Arial"/>
                        </a:rPr>
                        <a:t>helpdesk.html</a:t>
                      </a:r>
                      <a:endParaRPr lang="en-US" sz="2400" b="1" dirty="0">
                        <a:solidFill>
                          <a:srgbClr val="FFC000"/>
                        </a:solidFill>
                        <a:latin typeface="Arial"/>
                        <a:cs typeface="Arial"/>
                      </a:endParaRPr>
                    </a:p>
                  </a:txBody>
                  <a:tcPr marL="182880" marT="137160">
                    <a:solidFill>
                      <a:srgbClr val="010101"/>
                    </a:solidFill>
                  </a:tcPr>
                </a:tc>
                <a:extLst>
                  <a:ext uri="{0D108BD9-81ED-4DB2-BD59-A6C34878D82A}">
                    <a16:rowId xmlns:a16="http://schemas.microsoft.com/office/drawing/2014/main" val="10009"/>
                  </a:ext>
                </a:extLst>
              </a:tr>
            </a:tbl>
          </a:graphicData>
        </a:graphic>
      </p:graphicFrame>
      <p:grpSp>
        <p:nvGrpSpPr>
          <p:cNvPr id="14" name="Group 13">
            <a:extLst>
              <a:ext uri="{FF2B5EF4-FFF2-40B4-BE49-F238E27FC236}">
                <a16:creationId xmlns:a16="http://schemas.microsoft.com/office/drawing/2014/main" id="{ABE0D387-44E8-0144-9262-4BFB56F0477F}"/>
              </a:ext>
            </a:extLst>
          </p:cNvPr>
          <p:cNvGrpSpPr/>
          <p:nvPr userDrawn="1"/>
        </p:nvGrpSpPr>
        <p:grpSpPr>
          <a:xfrm>
            <a:off x="-43304" y="11286"/>
            <a:ext cx="40332562" cy="4560714"/>
            <a:chOff x="-43304" y="11286"/>
            <a:chExt cx="43905392" cy="4120075"/>
          </a:xfrm>
        </p:grpSpPr>
        <p:sp>
          <p:nvSpPr>
            <p:cNvPr id="15" name="Rectangle 14">
              <a:extLst>
                <a:ext uri="{FF2B5EF4-FFF2-40B4-BE49-F238E27FC236}">
                  <a16:creationId xmlns:a16="http://schemas.microsoft.com/office/drawing/2014/main" id="{3660716C-8186-5C41-84D6-0DDBC97B1E01}"/>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0AB88DF7-AEE2-D746-934D-AAA3F6502AF8}"/>
                </a:ext>
              </a:extLst>
            </p:cNvPr>
            <p:cNvGrpSpPr/>
            <p:nvPr userDrawn="1"/>
          </p:nvGrpSpPr>
          <p:grpSpPr>
            <a:xfrm>
              <a:off x="-43304" y="11286"/>
              <a:ext cx="43905392" cy="4036528"/>
              <a:chOff x="-14192" y="1382"/>
              <a:chExt cx="27451941" cy="4572641"/>
            </a:xfrm>
          </p:grpSpPr>
          <p:sp>
            <p:nvSpPr>
              <p:cNvPr id="17" name="Rectangle 16">
                <a:extLst>
                  <a:ext uri="{FF2B5EF4-FFF2-40B4-BE49-F238E27FC236}">
                    <a16:creationId xmlns:a16="http://schemas.microsoft.com/office/drawing/2014/main" id="{80E6837C-6F43-1945-B5A0-D27CA0BBF410}"/>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6">
                <a:extLst>
                  <a:ext uri="{FF2B5EF4-FFF2-40B4-BE49-F238E27FC236}">
                    <a16:creationId xmlns:a16="http://schemas.microsoft.com/office/drawing/2014/main" id="{15E9BAA6-9A8E-7743-A13E-6DE54D80095E}"/>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5">
                <a:extLst>
                  <a:ext uri="{FF2B5EF4-FFF2-40B4-BE49-F238E27FC236}">
                    <a16:creationId xmlns:a16="http://schemas.microsoft.com/office/drawing/2014/main" id="{8627ACC7-3BF7-9E4F-B344-AACCE2A0A0AE}"/>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023305" rtl="0" eaLnBrk="1" latinLnBrk="0" hangingPunct="1">
        <a:spcBef>
          <a:spcPct val="0"/>
        </a:spcBef>
        <a:buNone/>
        <a:defRPr sz="8067" kern="1200">
          <a:solidFill>
            <a:schemeClr val="bg1"/>
          </a:solidFill>
          <a:latin typeface="Trebuchet MS" pitchFamily="34" charset="0"/>
          <a:ea typeface="+mj-ea"/>
          <a:cs typeface="+mj-cs"/>
        </a:defRPr>
      </a:lvl1pPr>
    </p:titleStyle>
    <p:bodyStyle>
      <a:lvl1pPr marL="1508740" indent="-1508740" algn="l" defTabSz="4023305" rtl="0" eaLnBrk="1" latinLnBrk="0" hangingPunct="1">
        <a:spcBef>
          <a:spcPct val="20000"/>
        </a:spcBef>
        <a:buFont typeface="Arial" pitchFamily="34" charset="0"/>
        <a:buChar char="•"/>
        <a:defRPr sz="14117" kern="1200">
          <a:solidFill>
            <a:schemeClr val="tx1"/>
          </a:solidFill>
          <a:latin typeface="+mn-lt"/>
          <a:ea typeface="+mn-ea"/>
          <a:cs typeface="+mn-cs"/>
        </a:defRPr>
      </a:lvl1pPr>
      <a:lvl2pPr marL="3268936" indent="-1257282" algn="l" defTabSz="4023305" rtl="0" eaLnBrk="1" latinLnBrk="0" hangingPunct="1">
        <a:spcBef>
          <a:spcPct val="20000"/>
        </a:spcBef>
        <a:buFont typeface="Arial" pitchFamily="34" charset="0"/>
        <a:buChar char="–"/>
        <a:defRPr sz="12375" kern="1200">
          <a:solidFill>
            <a:schemeClr val="tx1"/>
          </a:solidFill>
          <a:latin typeface="+mn-lt"/>
          <a:ea typeface="+mn-ea"/>
          <a:cs typeface="+mn-cs"/>
        </a:defRPr>
      </a:lvl2pPr>
      <a:lvl3pPr marL="5029132" indent="-1005827" algn="l" defTabSz="4023305" rtl="0" eaLnBrk="1" latinLnBrk="0" hangingPunct="1">
        <a:spcBef>
          <a:spcPct val="20000"/>
        </a:spcBef>
        <a:buFont typeface="Arial" pitchFamily="34" charset="0"/>
        <a:buChar char="•"/>
        <a:defRPr sz="10634" kern="1200">
          <a:solidFill>
            <a:schemeClr val="tx1"/>
          </a:solidFill>
          <a:latin typeface="+mn-lt"/>
          <a:ea typeface="+mn-ea"/>
          <a:cs typeface="+mn-cs"/>
        </a:defRPr>
      </a:lvl3pPr>
      <a:lvl4pPr marL="7040785"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4pPr>
      <a:lvl5pPr marL="9052436"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5pPr>
      <a:lvl6pPr marL="11064090"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6pPr>
      <a:lvl7pPr marL="13075741"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7pPr>
      <a:lvl8pPr marL="15087394"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8pPr>
      <a:lvl9pPr marL="17099047"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9pPr>
    </p:bodyStyle>
    <p:otherStyle>
      <a:defPPr>
        <a:defRPr lang="en-US"/>
      </a:defPPr>
      <a:lvl1pPr marL="0" algn="l" defTabSz="4023305" rtl="0" eaLnBrk="1" latinLnBrk="0" hangingPunct="1">
        <a:defRPr sz="7884" kern="1200">
          <a:solidFill>
            <a:schemeClr val="tx1"/>
          </a:solidFill>
          <a:latin typeface="+mn-lt"/>
          <a:ea typeface="+mn-ea"/>
          <a:cs typeface="+mn-cs"/>
        </a:defRPr>
      </a:lvl1pPr>
      <a:lvl2pPr marL="2011653" algn="l" defTabSz="4023305" rtl="0" eaLnBrk="1" latinLnBrk="0" hangingPunct="1">
        <a:defRPr sz="7884" kern="1200">
          <a:solidFill>
            <a:schemeClr val="tx1"/>
          </a:solidFill>
          <a:latin typeface="+mn-lt"/>
          <a:ea typeface="+mn-ea"/>
          <a:cs typeface="+mn-cs"/>
        </a:defRPr>
      </a:lvl2pPr>
      <a:lvl3pPr marL="4023305" algn="l" defTabSz="4023305" rtl="0" eaLnBrk="1" latinLnBrk="0" hangingPunct="1">
        <a:defRPr sz="7884" kern="1200">
          <a:solidFill>
            <a:schemeClr val="tx1"/>
          </a:solidFill>
          <a:latin typeface="+mn-lt"/>
          <a:ea typeface="+mn-ea"/>
          <a:cs typeface="+mn-cs"/>
        </a:defRPr>
      </a:lvl3pPr>
      <a:lvl4pPr marL="6034958" algn="l" defTabSz="4023305" rtl="0" eaLnBrk="1" latinLnBrk="0" hangingPunct="1">
        <a:defRPr sz="7884" kern="1200">
          <a:solidFill>
            <a:schemeClr val="tx1"/>
          </a:solidFill>
          <a:latin typeface="+mn-lt"/>
          <a:ea typeface="+mn-ea"/>
          <a:cs typeface="+mn-cs"/>
        </a:defRPr>
      </a:lvl4pPr>
      <a:lvl5pPr marL="8046610" algn="l" defTabSz="4023305" rtl="0" eaLnBrk="1" latinLnBrk="0" hangingPunct="1">
        <a:defRPr sz="7884" kern="1200">
          <a:solidFill>
            <a:schemeClr val="tx1"/>
          </a:solidFill>
          <a:latin typeface="+mn-lt"/>
          <a:ea typeface="+mn-ea"/>
          <a:cs typeface="+mn-cs"/>
        </a:defRPr>
      </a:lvl5pPr>
      <a:lvl6pPr marL="10058263" algn="l" defTabSz="4023305" rtl="0" eaLnBrk="1" latinLnBrk="0" hangingPunct="1">
        <a:defRPr sz="7884" kern="1200">
          <a:solidFill>
            <a:schemeClr val="tx1"/>
          </a:solidFill>
          <a:latin typeface="+mn-lt"/>
          <a:ea typeface="+mn-ea"/>
          <a:cs typeface="+mn-cs"/>
        </a:defRPr>
      </a:lvl6pPr>
      <a:lvl7pPr marL="12069917" algn="l" defTabSz="4023305" rtl="0" eaLnBrk="1" latinLnBrk="0" hangingPunct="1">
        <a:defRPr sz="7884" kern="1200">
          <a:solidFill>
            <a:schemeClr val="tx1"/>
          </a:solidFill>
          <a:latin typeface="+mn-lt"/>
          <a:ea typeface="+mn-ea"/>
          <a:cs typeface="+mn-cs"/>
        </a:defRPr>
      </a:lvl7pPr>
      <a:lvl8pPr marL="14081568" algn="l" defTabSz="4023305" rtl="0" eaLnBrk="1" latinLnBrk="0" hangingPunct="1">
        <a:defRPr sz="7884" kern="1200">
          <a:solidFill>
            <a:schemeClr val="tx1"/>
          </a:solidFill>
          <a:latin typeface="+mn-lt"/>
          <a:ea typeface="+mn-ea"/>
          <a:cs typeface="+mn-cs"/>
        </a:defRPr>
      </a:lvl8pPr>
      <a:lvl9pPr marL="16093221" algn="l" defTabSz="4023305" rtl="0" eaLnBrk="1" latinLnBrk="0" hangingPunct="1">
        <a:defRPr sz="78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2.png"/><Relationship Id="rId11" Type="http://schemas.openxmlformats.org/officeDocument/2006/relationships/image" Target="../media/image17.jpe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jpg"/><Relationship Id="rId9"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A561E676-D340-497F-968F-A771FDF7D9E5}"/>
              </a:ext>
            </a:extLst>
          </p:cNvPr>
          <p:cNvSpPr txBox="1"/>
          <p:nvPr/>
        </p:nvSpPr>
        <p:spPr>
          <a:xfrm>
            <a:off x="85725" y="54184"/>
            <a:ext cx="8763000" cy="4395868"/>
          </a:xfrm>
          <a:prstGeom prst="rect">
            <a:avLst/>
          </a:prstGeom>
          <a:solidFill>
            <a:schemeClr val="bg1"/>
          </a:solidFill>
        </p:spPr>
        <p:txBody>
          <a:bodyPr wrap="square" rtlCol="0">
            <a:spAutoFit/>
          </a:bodyPr>
          <a:lstStyle/>
          <a:p>
            <a:endParaRPr lang="en-US" sz="2500" dirty="0">
              <a:latin typeface="Times New Roman" panose="02020603050405020304" pitchFamily="18" charset="0"/>
              <a:cs typeface="Times New Roman" panose="02020603050405020304" pitchFamily="18" charset="0"/>
            </a:endParaRPr>
          </a:p>
        </p:txBody>
      </p:sp>
      <p:sp>
        <p:nvSpPr>
          <p:cNvPr id="19" name="Text Placeholder 18">
            <a:extLst>
              <a:ext uri="{FF2B5EF4-FFF2-40B4-BE49-F238E27FC236}">
                <a16:creationId xmlns:a16="http://schemas.microsoft.com/office/drawing/2014/main" id="{30C181FB-B8B5-4482-BB09-16BC497A4B3A}"/>
              </a:ext>
            </a:extLst>
          </p:cNvPr>
          <p:cNvSpPr>
            <a:spLocks noGrp="1"/>
          </p:cNvSpPr>
          <p:nvPr>
            <p:ph type="body" sz="quarter" idx="10"/>
          </p:nvPr>
        </p:nvSpPr>
        <p:spPr>
          <a:xfrm>
            <a:off x="896431" y="6486480"/>
            <a:ext cx="12361043" cy="19174458"/>
          </a:xfrm>
        </p:spPr>
        <p:txBody>
          <a:bodyPr/>
          <a:lstStyle/>
          <a:p>
            <a:pPr algn="ctr"/>
            <a:r>
              <a:rPr lang="en-US" sz="3600" b="1" i="1" dirty="0"/>
              <a:t>Abstract</a:t>
            </a:r>
          </a:p>
          <a:p>
            <a:pPr algn="just"/>
            <a:r>
              <a:rPr lang="en-US" sz="3200" dirty="0"/>
              <a:t>Human face detection in any criminal activity has been a challenging issue in the areas of image processing &amp; recognition. But Security and Authentication is an imperative part of any industry. Hence, this paper pro-posed a surveillance camera by employing Raspberry Pi and IoT. So The CCTV is used for surveillance and security purpose. In Real time, Human face recognition can be performed in two stages such as, Face detection and Face recognition. This paper implements “</a:t>
            </a:r>
            <a:r>
              <a:rPr lang="en-US" sz="3200" dirty="0" err="1"/>
              <a:t>Haar</a:t>
            </a:r>
            <a:r>
              <a:rPr lang="en-US" sz="3200" dirty="0"/>
              <a:t>-Cascade algorithm” to identify human faces from provided Data-Base, which is organized in Open CV by Python language. </a:t>
            </a:r>
            <a:r>
              <a:rPr lang="en-US" sz="3200" dirty="0" err="1"/>
              <a:t>Haar</a:t>
            </a:r>
            <a:r>
              <a:rPr lang="en-US" sz="3200" dirty="0"/>
              <a:t> feature-based cascade classifier system utilizes only 200 features out of 6000 features to yield a recognition rate of 85-90%.So This system will monitor via Twilio app when motion detected and checks for the faces in the image captured and with the help of face recognition alerts message if the face detected is not stored in the </a:t>
            </a:r>
            <a:r>
              <a:rPr lang="en-US" sz="3200" dirty="0" err="1"/>
              <a:t>database.If</a:t>
            </a:r>
            <a:r>
              <a:rPr lang="en-US" sz="3200" dirty="0"/>
              <a:t> not, </a:t>
            </a:r>
            <a:r>
              <a:rPr lang="en-US" sz="3200" dirty="0" err="1"/>
              <a:t>soo</a:t>
            </a:r>
            <a:r>
              <a:rPr lang="en-US" sz="3200" dirty="0"/>
              <a:t> , then the Solenoid lock which is connected with Raspberry-Pi camera will be unlocked. With the help of Open-CV, test results on images of people under different occlusions and illuminations and some degree of orientations and rotations, in both training set and test set show that the proposed algorithm is effective and achieves state-of-the-art performance. Furthermore, it is efficient because of its easiness and simplicity of implementation. Moreover, IOT based app can be used remotely to view the activity and get notifications when Intruder is detect in owner absence.</a:t>
            </a:r>
          </a:p>
          <a:p>
            <a:pPr algn="just"/>
            <a:endParaRPr lang="en-US" sz="3200" dirty="0"/>
          </a:p>
          <a:p>
            <a:pPr algn="just"/>
            <a:r>
              <a:rPr lang="en-US" sz="3200" dirty="0"/>
              <a:t>Keyword: Python3, Open-</a:t>
            </a:r>
            <a:r>
              <a:rPr lang="en-US" sz="3200" dirty="0" err="1"/>
              <a:t>Cv</a:t>
            </a:r>
            <a:r>
              <a:rPr lang="en-US" sz="3200" dirty="0"/>
              <a:t>, </a:t>
            </a:r>
            <a:r>
              <a:rPr lang="en-US" sz="3200" dirty="0" err="1"/>
              <a:t>Haar</a:t>
            </a:r>
            <a:r>
              <a:rPr lang="en-US" sz="3200" dirty="0"/>
              <a:t>-Cascade </a:t>
            </a:r>
            <a:r>
              <a:rPr lang="en-US" sz="3200" dirty="0" err="1"/>
              <a:t>Algorithm,Twillio</a:t>
            </a:r>
            <a:r>
              <a:rPr lang="en-US" sz="3200" dirty="0"/>
              <a:t>, Solenoid Lock ,Raspberry PI and Raspberry-Pi camera</a:t>
            </a:r>
          </a:p>
          <a:p>
            <a:pPr algn="just"/>
            <a:endParaRPr lang="en-US" sz="3200" dirty="0"/>
          </a:p>
          <a:p>
            <a:pPr algn="ctr"/>
            <a:r>
              <a:rPr lang="en-US" sz="3600" b="1" i="1" dirty="0"/>
              <a:t>Background</a:t>
            </a:r>
            <a:r>
              <a:rPr lang="en-US" sz="3600" dirty="0"/>
              <a:t> </a:t>
            </a:r>
          </a:p>
          <a:p>
            <a:pPr marL="226713" indent="-226713" algn="just">
              <a:buClr>
                <a:schemeClr val="dk1"/>
              </a:buClr>
              <a:buSzPts val="3536"/>
              <a:buFont typeface="Noto Sans Symbols"/>
              <a:buChar char="▪"/>
            </a:pPr>
            <a:r>
              <a:rPr lang="en-US" sz="3200" dirty="0"/>
              <a:t>Security and Authentication is an imperative part everywhere to protect your personal assets.</a:t>
            </a:r>
          </a:p>
          <a:p>
            <a:pPr marL="226713" indent="-226713" algn="just">
              <a:buClr>
                <a:schemeClr val="dk1"/>
              </a:buClr>
              <a:buSzPts val="3536"/>
              <a:buFont typeface="Noto Sans Symbols"/>
              <a:buChar char="▪"/>
            </a:pPr>
            <a:r>
              <a:rPr lang="en-US" sz="3200" dirty="0"/>
              <a:t>Surveillance is one of the important aspects in various fields such as banking sectors, military areas, or personal security.</a:t>
            </a:r>
          </a:p>
          <a:p>
            <a:pPr marL="226713" indent="-226713" algn="just">
              <a:buClr>
                <a:schemeClr val="dk1"/>
              </a:buClr>
              <a:buSzPts val="3536"/>
              <a:buFont typeface="Noto Sans Symbols"/>
              <a:buChar char="▪"/>
            </a:pPr>
            <a:r>
              <a:rPr lang="en-US" sz="3200" dirty="0"/>
              <a:t>Due to exponential rise in burglary and theft activities, surveillance systems are proving to be a great source of security. </a:t>
            </a:r>
          </a:p>
          <a:p>
            <a:pPr marL="226713" indent="-226713" algn="just">
              <a:buClr>
                <a:schemeClr val="dk1"/>
              </a:buClr>
              <a:buSzPts val="3536"/>
              <a:buFont typeface="Noto Sans Symbols"/>
              <a:buChar char="▪"/>
            </a:pPr>
            <a:endParaRPr lang="en-US" sz="3200" dirty="0"/>
          </a:p>
          <a:p>
            <a:pPr algn="just"/>
            <a:endParaRPr lang="en-US" sz="3200" dirty="0"/>
          </a:p>
        </p:txBody>
      </p:sp>
      <p:sp>
        <p:nvSpPr>
          <p:cNvPr id="20" name="Text Placeholder 19">
            <a:extLst>
              <a:ext uri="{FF2B5EF4-FFF2-40B4-BE49-F238E27FC236}">
                <a16:creationId xmlns:a16="http://schemas.microsoft.com/office/drawing/2014/main" id="{9AD7C4B7-C44B-4613-84FD-1C7105C73678}"/>
              </a:ext>
            </a:extLst>
          </p:cNvPr>
          <p:cNvSpPr>
            <a:spLocks noGrp="1"/>
          </p:cNvSpPr>
          <p:nvPr>
            <p:ph type="body" sz="quarter" idx="11"/>
          </p:nvPr>
        </p:nvSpPr>
        <p:spPr>
          <a:xfrm>
            <a:off x="912940" y="5655057"/>
            <a:ext cx="12344534" cy="1015655"/>
          </a:xfrm>
          <a:solidFill>
            <a:schemeClr val="accent2">
              <a:lumMod val="75000"/>
            </a:schemeClr>
          </a:solidFill>
        </p:spPr>
        <p:txBody>
          <a:bodyPr/>
          <a:lstStyle/>
          <a:p>
            <a:r>
              <a:rPr lang="en-US" sz="5400" i="1" dirty="0">
                <a:latin typeface="Agency FB" panose="020B0503020202020204" pitchFamily="34" charset="0"/>
              </a:rPr>
              <a:t>ABSTRACT and BACKGROUND</a:t>
            </a:r>
          </a:p>
        </p:txBody>
      </p:sp>
      <p:sp>
        <p:nvSpPr>
          <p:cNvPr id="21" name="Text Placeholder 20">
            <a:extLst>
              <a:ext uri="{FF2B5EF4-FFF2-40B4-BE49-F238E27FC236}">
                <a16:creationId xmlns:a16="http://schemas.microsoft.com/office/drawing/2014/main" id="{FB5B334D-8261-41EE-8676-7C24D9856F85}"/>
              </a:ext>
            </a:extLst>
          </p:cNvPr>
          <p:cNvSpPr>
            <a:spLocks noGrp="1"/>
          </p:cNvSpPr>
          <p:nvPr>
            <p:ph type="body" sz="quarter" idx="19"/>
          </p:nvPr>
        </p:nvSpPr>
        <p:spPr>
          <a:xfrm>
            <a:off x="780984" y="28797616"/>
            <a:ext cx="12344534" cy="10002716"/>
          </a:xfrm>
        </p:spPr>
        <p:txBody>
          <a:bodyPr/>
          <a:lstStyle/>
          <a:p>
            <a:pPr algn="ctr"/>
            <a:r>
              <a:rPr lang="en-US" sz="4800" b="1" i="1" dirty="0"/>
              <a:t>Aims and Objective</a:t>
            </a:r>
          </a:p>
          <a:p>
            <a:pPr marL="685800" indent="-685800" algn="just">
              <a:buClr>
                <a:schemeClr val="dk1"/>
              </a:buClr>
              <a:buSzPts val="3536"/>
              <a:buFont typeface="Wingdings" panose="05000000000000000000" pitchFamily="2" charset="2"/>
              <a:buChar char="Ø"/>
            </a:pPr>
            <a:r>
              <a:rPr lang="en-US" sz="3600" dirty="0"/>
              <a:t>To identify the individuals, trying to get into the house whether they belong from the house or not.</a:t>
            </a:r>
          </a:p>
          <a:p>
            <a:pPr algn="just">
              <a:buClr>
                <a:schemeClr val="dk1"/>
              </a:buClr>
              <a:buSzPts val="3536"/>
            </a:pPr>
            <a:endParaRPr lang="en-US" sz="3600" dirty="0"/>
          </a:p>
          <a:p>
            <a:pPr marL="685800" indent="-685800" algn="just">
              <a:buClr>
                <a:schemeClr val="dk1"/>
              </a:buClr>
              <a:buSzPts val="3536"/>
              <a:buFont typeface="Wingdings" panose="05000000000000000000" pitchFamily="2" charset="2"/>
              <a:buChar char="Ø"/>
            </a:pPr>
            <a:r>
              <a:rPr lang="en-US" sz="3600" dirty="0"/>
              <a:t>Auto door, will unlock so that person with successful recognition can get into the house without disturbing any other person.</a:t>
            </a:r>
          </a:p>
          <a:p>
            <a:pPr algn="just">
              <a:buClr>
                <a:schemeClr val="dk1"/>
              </a:buClr>
              <a:buSzPts val="3536"/>
            </a:pPr>
            <a:endParaRPr lang="en-US" sz="3600" dirty="0"/>
          </a:p>
          <a:p>
            <a:pPr marL="685800" indent="-685800" algn="just">
              <a:buClr>
                <a:schemeClr val="dk1"/>
              </a:buClr>
              <a:buSzPts val="3536"/>
              <a:buFont typeface="Wingdings" panose="05000000000000000000" pitchFamily="2" charset="2"/>
              <a:buChar char="Ø"/>
            </a:pPr>
            <a:r>
              <a:rPr lang="en-US" sz="3600" dirty="0"/>
              <a:t>Alert notification on each face detection whether its known or unknown so that owner remotely  gets updated about all activities .</a:t>
            </a:r>
          </a:p>
          <a:p>
            <a:pPr algn="just">
              <a:buClr>
                <a:schemeClr val="dk1"/>
              </a:buClr>
              <a:buSzPts val="3536"/>
            </a:pPr>
            <a:endParaRPr lang="en-US" sz="3600" dirty="0"/>
          </a:p>
          <a:p>
            <a:pPr marL="685800" indent="-685800" algn="just">
              <a:buClr>
                <a:schemeClr val="dk1"/>
              </a:buClr>
              <a:buSzPts val="3536"/>
              <a:buFont typeface="Wingdings" panose="05000000000000000000" pitchFamily="2" charset="2"/>
              <a:buChar char="Ø"/>
            </a:pPr>
            <a:r>
              <a:rPr lang="en-US" sz="3600" dirty="0"/>
              <a:t>Live streaming  of Home camera will also be monitored by owner remotely .</a:t>
            </a:r>
          </a:p>
          <a:p>
            <a:endParaRPr lang="en-US" sz="4800" b="1" u="sng" dirty="0">
              <a:latin typeface="Arial" panose="020B0604020202020204" pitchFamily="34" charset="0"/>
            </a:endParaRPr>
          </a:p>
        </p:txBody>
      </p:sp>
      <p:sp>
        <p:nvSpPr>
          <p:cNvPr id="22" name="Text Placeholder 21">
            <a:extLst>
              <a:ext uri="{FF2B5EF4-FFF2-40B4-BE49-F238E27FC236}">
                <a16:creationId xmlns:a16="http://schemas.microsoft.com/office/drawing/2014/main" id="{826281CA-A54F-4FA3-AFFD-DA78B5E26AA1}"/>
              </a:ext>
            </a:extLst>
          </p:cNvPr>
          <p:cNvSpPr>
            <a:spLocks noGrp="1"/>
          </p:cNvSpPr>
          <p:nvPr>
            <p:ph type="body" sz="quarter" idx="20"/>
          </p:nvPr>
        </p:nvSpPr>
        <p:spPr>
          <a:xfrm>
            <a:off x="972632" y="27639135"/>
            <a:ext cx="12344534" cy="1015655"/>
          </a:xfrm>
          <a:solidFill>
            <a:schemeClr val="accent2">
              <a:lumMod val="75000"/>
            </a:schemeClr>
          </a:solidFill>
        </p:spPr>
        <p:txBody>
          <a:bodyPr wrap="square" lIns="91436" tIns="91436" rIns="91436" bIns="91436" anchor="ctr" anchorCtr="0">
            <a:spAutoFit/>
          </a:bodyPr>
          <a:lstStyle/>
          <a:p>
            <a:r>
              <a:rPr lang="en-US" sz="5400" i="1" dirty="0">
                <a:latin typeface="Agency FB" panose="020B0503020202020204" pitchFamily="34" charset="0"/>
              </a:rPr>
              <a:t>Objectives</a:t>
            </a:r>
          </a:p>
        </p:txBody>
      </p:sp>
      <p:sp>
        <p:nvSpPr>
          <p:cNvPr id="23" name="Text Placeholder 22">
            <a:extLst>
              <a:ext uri="{FF2B5EF4-FFF2-40B4-BE49-F238E27FC236}">
                <a16:creationId xmlns:a16="http://schemas.microsoft.com/office/drawing/2014/main" id="{CA25F0F8-3CF7-4E4C-B35F-EB6A47C714BA}"/>
              </a:ext>
            </a:extLst>
          </p:cNvPr>
          <p:cNvSpPr>
            <a:spLocks noGrp="1"/>
          </p:cNvSpPr>
          <p:nvPr>
            <p:ph type="body" sz="quarter" idx="21"/>
          </p:nvPr>
        </p:nvSpPr>
        <p:spPr>
          <a:xfrm>
            <a:off x="14033637" y="30022830"/>
            <a:ext cx="12325352" cy="9658006"/>
          </a:xfrm>
        </p:spPr>
        <p:txBody>
          <a:bodyPr/>
          <a:lstStyle/>
          <a:p>
            <a:r>
              <a:rPr lang="en-US" sz="2800" dirty="0">
                <a:solidFill>
                  <a:schemeClr val="dk1"/>
                </a:solidFill>
                <a:latin typeface="Times New Roman"/>
                <a:cs typeface="Times New Roman"/>
                <a:sym typeface="Times New Roman"/>
              </a:rPr>
              <a:t>We tested our system on various sample and in different conditions like in daylight and in night to check our classifier accuracy .in each sample we checked for detection of multiple no of faces and counted correct detection. </a:t>
            </a:r>
          </a:p>
          <a:p>
            <a:endParaRPr lang="en-US" sz="2800" dirty="0">
              <a:solidFill>
                <a:schemeClr val="dk1"/>
              </a:solidFill>
              <a:latin typeface="Times New Roman"/>
              <a:cs typeface="Times New Roman"/>
              <a:sym typeface="Times New Roman"/>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ctr"/>
            <a:r>
              <a:rPr lang="en-US" dirty="0"/>
              <a:t>Figure 2:</a:t>
            </a:r>
            <a:r>
              <a:rPr lang="en-US" sz="2800" dirty="0">
                <a:solidFill>
                  <a:schemeClr val="dk1"/>
                </a:solidFill>
                <a:latin typeface="Times New Roman"/>
                <a:ea typeface="Times New Roman"/>
                <a:cs typeface="Times New Roman"/>
                <a:sym typeface="Times New Roman"/>
              </a:rPr>
              <a:t> It shows single face sample and multiple face sample Detection</a:t>
            </a:r>
            <a:endParaRPr lang="en-US" dirty="0"/>
          </a:p>
          <a:p>
            <a:endParaRPr lang="en-US" dirty="0"/>
          </a:p>
          <a:p>
            <a:endParaRPr lang="en-US" dirty="0"/>
          </a:p>
          <a:p>
            <a:endParaRPr lang="en-US" dirty="0"/>
          </a:p>
        </p:txBody>
      </p:sp>
      <p:sp>
        <p:nvSpPr>
          <p:cNvPr id="24" name="Text Placeholder 23">
            <a:extLst>
              <a:ext uri="{FF2B5EF4-FFF2-40B4-BE49-F238E27FC236}">
                <a16:creationId xmlns:a16="http://schemas.microsoft.com/office/drawing/2014/main" id="{22F83185-8620-4046-A275-162AC762FFB4}"/>
              </a:ext>
            </a:extLst>
          </p:cNvPr>
          <p:cNvSpPr>
            <a:spLocks noGrp="1"/>
          </p:cNvSpPr>
          <p:nvPr>
            <p:ph type="body" sz="quarter" idx="22"/>
          </p:nvPr>
        </p:nvSpPr>
        <p:spPr>
          <a:xfrm>
            <a:off x="13978931" y="29049510"/>
            <a:ext cx="12325352" cy="1015655"/>
          </a:xfrm>
          <a:solidFill>
            <a:schemeClr val="accent2">
              <a:lumMod val="75000"/>
            </a:schemeClr>
          </a:solidFill>
        </p:spPr>
        <p:txBody>
          <a:bodyPr wrap="square" lIns="91436" tIns="91436" rIns="91436" bIns="91436" anchor="ctr" anchorCtr="0">
            <a:spAutoFit/>
          </a:bodyPr>
          <a:lstStyle/>
          <a:p>
            <a:r>
              <a:rPr lang="en-US" sz="5400" i="1" dirty="0">
                <a:latin typeface="Agency FB" panose="020B0503020202020204" pitchFamily="34" charset="0"/>
              </a:rPr>
              <a:t>RESULTS</a:t>
            </a:r>
          </a:p>
        </p:txBody>
      </p:sp>
      <p:sp>
        <p:nvSpPr>
          <p:cNvPr id="25" name="Text Placeholder 24">
            <a:extLst>
              <a:ext uri="{FF2B5EF4-FFF2-40B4-BE49-F238E27FC236}">
                <a16:creationId xmlns:a16="http://schemas.microsoft.com/office/drawing/2014/main" id="{645E858D-D06A-49F5-9F61-DF10E0AE470D}"/>
              </a:ext>
            </a:extLst>
          </p:cNvPr>
          <p:cNvSpPr>
            <a:spLocks noGrp="1"/>
          </p:cNvSpPr>
          <p:nvPr>
            <p:ph type="body" sz="quarter" idx="23"/>
          </p:nvPr>
        </p:nvSpPr>
        <p:spPr>
          <a:xfrm>
            <a:off x="13978931" y="6496182"/>
            <a:ext cx="12332629" cy="23040131"/>
          </a:xfrm>
        </p:spPr>
        <p:txBody>
          <a:bodyPr/>
          <a:lstStyle/>
          <a:p>
            <a:pPr algn="just"/>
            <a:r>
              <a:rPr lang="en-US" sz="2800" dirty="0">
                <a:solidFill>
                  <a:schemeClr val="dk1"/>
                </a:solidFill>
                <a:latin typeface="Times New Roman"/>
                <a:ea typeface="Times New Roman"/>
                <a:cs typeface="Times New Roman"/>
                <a:sym typeface="Times New Roman"/>
              </a:rPr>
              <a:t>Our proposed solution composed for hardware and software integration .we have use </a:t>
            </a:r>
            <a:r>
              <a:rPr lang="en-US" sz="2800" dirty="0" err="1">
                <a:solidFill>
                  <a:schemeClr val="dk1"/>
                </a:solidFill>
                <a:latin typeface="Times New Roman"/>
                <a:ea typeface="Times New Roman"/>
                <a:cs typeface="Times New Roman"/>
                <a:sym typeface="Times New Roman"/>
              </a:rPr>
              <a:t>Haar</a:t>
            </a:r>
            <a:r>
              <a:rPr lang="en-US" sz="2800" dirty="0">
                <a:solidFill>
                  <a:schemeClr val="dk1"/>
                </a:solidFill>
                <a:latin typeface="Times New Roman"/>
                <a:ea typeface="Times New Roman"/>
                <a:cs typeface="Times New Roman"/>
                <a:sym typeface="Times New Roman"/>
              </a:rPr>
              <a:t>-Cascade algorithm with its frontal face model which is fully trained model .</a:t>
            </a:r>
          </a:p>
          <a:p>
            <a:pPr algn="just"/>
            <a:r>
              <a:rPr lang="en-US" sz="2800" dirty="0">
                <a:solidFill>
                  <a:schemeClr val="dk1"/>
                </a:solidFill>
                <a:latin typeface="Times New Roman"/>
                <a:ea typeface="Times New Roman"/>
                <a:cs typeface="Times New Roman"/>
                <a:sym typeface="Times New Roman"/>
              </a:rPr>
              <a:t>Using raspberry pi and its camera we are capturing live stream  ,if any face is detected in front of the camera ,the encoding of the face are passed to the model which will match the face features with the datasets of known person faces already stored</a:t>
            </a:r>
          </a:p>
          <a:p>
            <a:pPr algn="just"/>
            <a:endParaRPr lang="en-US" sz="2800" dirty="0">
              <a:solidFill>
                <a:schemeClr val="dk1"/>
              </a:solidFill>
              <a:latin typeface="Times New Roman"/>
              <a:cs typeface="Times New Roman"/>
              <a:sym typeface="Times New Roman"/>
            </a:endParaRPr>
          </a:p>
          <a:p>
            <a:pPr algn="just"/>
            <a:r>
              <a:rPr lang="en-US" sz="2800" b="1" dirty="0">
                <a:solidFill>
                  <a:schemeClr val="dk1"/>
                </a:solidFill>
                <a:latin typeface="Times New Roman"/>
                <a:ea typeface="Times New Roman"/>
                <a:cs typeface="Times New Roman"/>
                <a:sym typeface="Times New Roman"/>
              </a:rPr>
              <a:t>Figure 1:</a:t>
            </a:r>
            <a:r>
              <a:rPr lang="en-US" sz="2800" dirty="0">
                <a:solidFill>
                  <a:schemeClr val="dk1"/>
                </a:solidFill>
                <a:latin typeface="Times New Roman"/>
                <a:ea typeface="Times New Roman"/>
                <a:cs typeface="Times New Roman"/>
                <a:sym typeface="Times New Roman"/>
              </a:rPr>
              <a:t> Working model of the smart surveillance system composed of raspberry pi ,camera ,relay and solenoid lock. </a:t>
            </a:r>
          </a:p>
          <a:p>
            <a:pPr algn="just"/>
            <a:endParaRPr lang="en-US" sz="2800" dirty="0">
              <a:solidFill>
                <a:schemeClr val="dk1"/>
              </a:solidFill>
              <a:latin typeface="Times New Roman"/>
              <a:cs typeface="Times New Roman"/>
              <a:sym typeface="Times New Roman"/>
            </a:endParaRPr>
          </a:p>
          <a:p>
            <a:pPr algn="just"/>
            <a:endParaRPr lang="en-US" sz="2800" dirty="0">
              <a:solidFill>
                <a:schemeClr val="dk1"/>
              </a:solidFill>
              <a:latin typeface="Times New Roman"/>
              <a:cs typeface="Times New Roman"/>
              <a:sym typeface="Times New Roman"/>
            </a:endParaRPr>
          </a:p>
          <a:p>
            <a:pPr algn="just"/>
            <a:endParaRPr lang="en-US" sz="2800" dirty="0">
              <a:solidFill>
                <a:schemeClr val="dk1"/>
              </a:solidFill>
              <a:latin typeface="Times New Roman"/>
              <a:cs typeface="Times New Roman"/>
              <a:sym typeface="Times New Roman"/>
            </a:endParaRPr>
          </a:p>
          <a:p>
            <a:pPr algn="just"/>
            <a:endParaRPr lang="en-US" sz="2800" dirty="0">
              <a:solidFill>
                <a:schemeClr val="dk1"/>
              </a:solidFill>
              <a:latin typeface="Times New Roman"/>
              <a:cs typeface="Times New Roman"/>
              <a:sym typeface="Times New Roman"/>
            </a:endParaRPr>
          </a:p>
          <a:p>
            <a:pPr algn="just"/>
            <a:endParaRPr lang="en-US" sz="2800" dirty="0">
              <a:solidFill>
                <a:schemeClr val="dk1"/>
              </a:solidFill>
              <a:latin typeface="Times New Roman"/>
              <a:cs typeface="Times New Roman"/>
              <a:sym typeface="Times New Roman"/>
            </a:endParaRPr>
          </a:p>
          <a:p>
            <a:pPr algn="just"/>
            <a:endParaRPr lang="en-US" sz="2800" dirty="0">
              <a:solidFill>
                <a:schemeClr val="dk1"/>
              </a:solidFill>
              <a:latin typeface="Times New Roman"/>
              <a:cs typeface="Times New Roman"/>
              <a:sym typeface="Times New Roman"/>
            </a:endParaRPr>
          </a:p>
          <a:p>
            <a:pPr algn="just"/>
            <a:endParaRPr lang="en-US" sz="2800" dirty="0">
              <a:solidFill>
                <a:schemeClr val="dk1"/>
              </a:solidFill>
              <a:latin typeface="Times New Roman"/>
              <a:cs typeface="Times New Roman"/>
              <a:sym typeface="Times New Roman"/>
            </a:endParaRPr>
          </a:p>
          <a:p>
            <a:pPr algn="just"/>
            <a:endParaRPr lang="en-US" sz="2800" dirty="0">
              <a:solidFill>
                <a:schemeClr val="dk1"/>
              </a:solidFill>
              <a:latin typeface="Times New Roman"/>
              <a:cs typeface="Times New Roman"/>
              <a:sym typeface="Times New Roman"/>
            </a:endParaRPr>
          </a:p>
          <a:p>
            <a:pPr algn="just"/>
            <a:endParaRPr lang="en-US" sz="2800" dirty="0">
              <a:solidFill>
                <a:schemeClr val="dk1"/>
              </a:solidFill>
              <a:latin typeface="Times New Roman"/>
              <a:cs typeface="Times New Roman"/>
              <a:sym typeface="Times New Roman"/>
            </a:endParaRPr>
          </a:p>
          <a:p>
            <a:pPr marL="457200" indent="-457200" algn="just">
              <a:buClr>
                <a:schemeClr val="dk1"/>
              </a:buClr>
              <a:buSzPts val="3536"/>
              <a:buFont typeface="Wingdings" panose="05000000000000000000" pitchFamily="2" charset="2"/>
              <a:buChar char="Ø"/>
            </a:pPr>
            <a:r>
              <a:rPr lang="en-US" sz="2800" dirty="0">
                <a:solidFill>
                  <a:schemeClr val="dk1"/>
                </a:solidFill>
                <a:latin typeface="Times New Roman"/>
                <a:cs typeface="Times New Roman"/>
                <a:sym typeface="Times New Roman"/>
              </a:rPr>
              <a:t>if the face gets recognized the raspberry pi will send signal to solenoid lock to unlock which is integrated with pi through GPIO pins.</a:t>
            </a:r>
          </a:p>
          <a:p>
            <a:pPr algn="just">
              <a:buClr>
                <a:schemeClr val="dk1"/>
              </a:buClr>
              <a:buSzPts val="3536"/>
            </a:pPr>
            <a:endParaRPr lang="en-US" sz="2800" dirty="0">
              <a:solidFill>
                <a:schemeClr val="dk1"/>
              </a:solidFill>
              <a:latin typeface="Times New Roman"/>
              <a:cs typeface="Times New Roman"/>
              <a:sym typeface="Times New Roman"/>
            </a:endParaRPr>
          </a:p>
          <a:p>
            <a:pPr marL="457200" indent="-457200" algn="just">
              <a:buClr>
                <a:schemeClr val="dk1"/>
              </a:buClr>
              <a:buSzPts val="3536"/>
              <a:buFont typeface="Wingdings" panose="05000000000000000000" pitchFamily="2" charset="2"/>
              <a:buChar char="Ø"/>
            </a:pPr>
            <a:r>
              <a:rPr lang="en-US" sz="2800" dirty="0">
                <a:solidFill>
                  <a:schemeClr val="dk1"/>
                </a:solidFill>
                <a:latin typeface="Times New Roman"/>
                <a:cs typeface="Times New Roman"/>
                <a:sym typeface="Times New Roman"/>
              </a:rPr>
              <a:t>As soon the face is detected an alert message will also be generated through an Twilio app and will sent to owner mobile number so that owner get updated upon each activity at his house. </a:t>
            </a:r>
          </a:p>
          <a:p>
            <a:pPr marL="457200" indent="-457200" algn="just">
              <a:buClr>
                <a:schemeClr val="dk1"/>
              </a:buClr>
              <a:buSzPts val="3536"/>
              <a:buFont typeface="Wingdings" panose="05000000000000000000" pitchFamily="2" charset="2"/>
              <a:buChar char="Ø"/>
            </a:pPr>
            <a:endParaRPr lang="en-US" sz="2800" dirty="0">
              <a:solidFill>
                <a:schemeClr val="dk1"/>
              </a:solidFill>
              <a:latin typeface="Times New Roman"/>
              <a:cs typeface="Times New Roman"/>
              <a:sym typeface="Times New Roman"/>
            </a:endParaRPr>
          </a:p>
          <a:p>
            <a:pPr marL="457200" indent="-457200" algn="just">
              <a:buClr>
                <a:schemeClr val="dk1"/>
              </a:buClr>
              <a:buSzPts val="3536"/>
              <a:buFont typeface="Wingdings" panose="05000000000000000000" pitchFamily="2" charset="2"/>
              <a:buChar char="Ø"/>
            </a:pPr>
            <a:r>
              <a:rPr lang="en-US" sz="2800" dirty="0">
                <a:solidFill>
                  <a:schemeClr val="dk1"/>
                </a:solidFill>
                <a:latin typeface="Times New Roman"/>
                <a:cs typeface="Times New Roman"/>
                <a:sym typeface="Times New Roman"/>
              </a:rPr>
              <a:t>Our camera is also connected with an remote application through which owner can watch livestream of his house .</a:t>
            </a:r>
          </a:p>
          <a:p>
            <a:pPr marL="457200" indent="-457200" algn="just">
              <a:buClr>
                <a:schemeClr val="dk1"/>
              </a:buClr>
              <a:buSzPts val="3536"/>
              <a:buFont typeface="Wingdings" panose="05000000000000000000" pitchFamily="2" charset="2"/>
              <a:buChar char="Ø"/>
            </a:pPr>
            <a:endParaRPr lang="en-US" sz="2800" dirty="0">
              <a:solidFill>
                <a:schemeClr val="dk1"/>
              </a:solidFill>
              <a:latin typeface="Times New Roman"/>
              <a:cs typeface="Times New Roman"/>
              <a:sym typeface="Times New Roman"/>
            </a:endParaRPr>
          </a:p>
          <a:p>
            <a:pPr marL="457200" indent="-457200" algn="just">
              <a:buClr>
                <a:schemeClr val="dk1"/>
              </a:buClr>
              <a:buSzPts val="3536"/>
              <a:buFont typeface="Wingdings" panose="05000000000000000000" pitchFamily="2" charset="2"/>
              <a:buChar char="Ø"/>
            </a:pPr>
            <a:endParaRPr lang="en-US" sz="2800" dirty="0">
              <a:solidFill>
                <a:schemeClr val="dk1"/>
              </a:solidFill>
              <a:latin typeface="Times New Roman"/>
              <a:cs typeface="Times New Roman"/>
              <a:sym typeface="Times New Roman"/>
            </a:endParaRPr>
          </a:p>
          <a:p>
            <a:pPr marL="457200" indent="-457200" algn="just">
              <a:buClr>
                <a:schemeClr val="dk1"/>
              </a:buClr>
              <a:buSzPts val="3536"/>
              <a:buFont typeface="Wingdings" panose="05000000000000000000" pitchFamily="2" charset="2"/>
              <a:buChar char="Ø"/>
            </a:pPr>
            <a:endParaRPr lang="en-US" sz="2800" dirty="0">
              <a:solidFill>
                <a:schemeClr val="dk1"/>
              </a:solidFill>
              <a:latin typeface="Times New Roman"/>
              <a:cs typeface="Times New Roman"/>
              <a:sym typeface="Times New Roman"/>
            </a:endParaRPr>
          </a:p>
          <a:p>
            <a:pPr marL="457200" indent="-457200" algn="just">
              <a:buClr>
                <a:schemeClr val="dk1"/>
              </a:buClr>
              <a:buSzPts val="3536"/>
              <a:buFont typeface="Wingdings" panose="05000000000000000000" pitchFamily="2" charset="2"/>
              <a:buChar char="Ø"/>
            </a:pPr>
            <a:endParaRPr lang="en-US" sz="2800" dirty="0">
              <a:solidFill>
                <a:schemeClr val="dk1"/>
              </a:solidFill>
              <a:latin typeface="Times New Roman"/>
              <a:cs typeface="Times New Roman"/>
              <a:sym typeface="Times New Roman"/>
            </a:endParaRPr>
          </a:p>
          <a:p>
            <a:pPr marL="457200" indent="-457200" algn="just">
              <a:buClr>
                <a:schemeClr val="dk1"/>
              </a:buClr>
              <a:buSzPts val="3536"/>
              <a:buFont typeface="Wingdings" panose="05000000000000000000" pitchFamily="2" charset="2"/>
              <a:buChar char="Ø"/>
            </a:pPr>
            <a:endParaRPr lang="en-US" sz="2800" dirty="0">
              <a:solidFill>
                <a:schemeClr val="dk1"/>
              </a:solidFill>
              <a:latin typeface="Times New Roman"/>
              <a:cs typeface="Times New Roman"/>
              <a:sym typeface="Times New Roman"/>
            </a:endParaRPr>
          </a:p>
          <a:p>
            <a:pPr marL="457200" indent="-457200" algn="just">
              <a:buClr>
                <a:schemeClr val="dk1"/>
              </a:buClr>
              <a:buSzPts val="3536"/>
              <a:buFont typeface="Wingdings" panose="05000000000000000000" pitchFamily="2" charset="2"/>
              <a:buChar char="Ø"/>
            </a:pPr>
            <a:endParaRPr lang="en-US" sz="2800" dirty="0">
              <a:solidFill>
                <a:schemeClr val="dk1"/>
              </a:solidFill>
              <a:latin typeface="Times New Roman"/>
              <a:cs typeface="Times New Roman"/>
              <a:sym typeface="Times New Roman"/>
            </a:endParaRPr>
          </a:p>
          <a:p>
            <a:pPr marL="457200" indent="-457200" algn="just">
              <a:buClr>
                <a:schemeClr val="dk1"/>
              </a:buClr>
              <a:buSzPts val="3536"/>
              <a:buFont typeface="Wingdings" panose="05000000000000000000" pitchFamily="2" charset="2"/>
              <a:buChar char="Ø"/>
            </a:pPr>
            <a:endParaRPr lang="en-US" sz="2800" dirty="0">
              <a:solidFill>
                <a:schemeClr val="dk1"/>
              </a:solidFill>
              <a:latin typeface="Times New Roman"/>
              <a:cs typeface="Times New Roman"/>
              <a:sym typeface="Times New Roman"/>
            </a:endParaRPr>
          </a:p>
          <a:p>
            <a:pPr marL="457200" indent="-457200" algn="just">
              <a:buClr>
                <a:schemeClr val="dk1"/>
              </a:buClr>
              <a:buSzPts val="3536"/>
              <a:buFont typeface="Wingdings" panose="05000000000000000000" pitchFamily="2" charset="2"/>
              <a:buChar char="Ø"/>
            </a:pPr>
            <a:endParaRPr lang="en-US" sz="2800" dirty="0">
              <a:solidFill>
                <a:schemeClr val="dk1"/>
              </a:solidFill>
              <a:latin typeface="Times New Roman"/>
              <a:cs typeface="Times New Roman"/>
              <a:sym typeface="Times New Roman"/>
            </a:endParaRPr>
          </a:p>
          <a:p>
            <a:pPr marL="457200" indent="-457200" algn="just">
              <a:buClr>
                <a:schemeClr val="dk1"/>
              </a:buClr>
              <a:buSzPts val="3536"/>
              <a:buFont typeface="Wingdings" panose="05000000000000000000" pitchFamily="2" charset="2"/>
              <a:buChar char="Ø"/>
            </a:pPr>
            <a:endParaRPr lang="en-US" sz="2800" dirty="0">
              <a:solidFill>
                <a:schemeClr val="dk1"/>
              </a:solidFill>
              <a:latin typeface="Times New Roman"/>
              <a:cs typeface="Times New Roman"/>
              <a:sym typeface="Times New Roman"/>
            </a:endParaRPr>
          </a:p>
          <a:p>
            <a:pPr marL="457200" indent="-457200" algn="just">
              <a:buClr>
                <a:schemeClr val="dk1"/>
              </a:buClr>
              <a:buSzPts val="3536"/>
              <a:buFont typeface="Wingdings" panose="05000000000000000000" pitchFamily="2" charset="2"/>
              <a:buChar char="Ø"/>
            </a:pPr>
            <a:endParaRPr lang="en-US" sz="2800" dirty="0">
              <a:solidFill>
                <a:schemeClr val="dk1"/>
              </a:solidFill>
              <a:latin typeface="Times New Roman"/>
              <a:cs typeface="Times New Roman"/>
              <a:sym typeface="Times New Roman"/>
            </a:endParaRPr>
          </a:p>
          <a:p>
            <a:pPr marL="457200" indent="-457200" algn="just">
              <a:buClr>
                <a:schemeClr val="dk1"/>
              </a:buClr>
              <a:buSzPts val="3536"/>
              <a:buFont typeface="Wingdings" panose="05000000000000000000" pitchFamily="2" charset="2"/>
              <a:buChar char="Ø"/>
            </a:pPr>
            <a:endParaRPr lang="en-US" sz="2800" dirty="0">
              <a:solidFill>
                <a:schemeClr val="dk1"/>
              </a:solidFill>
              <a:latin typeface="Times New Roman"/>
              <a:cs typeface="Times New Roman"/>
              <a:sym typeface="Times New Roman"/>
            </a:endParaRPr>
          </a:p>
          <a:p>
            <a:pPr algn="just">
              <a:buClr>
                <a:schemeClr val="dk1"/>
              </a:buClr>
              <a:buSzPts val="3536"/>
            </a:pPr>
            <a:endParaRPr lang="en-US" sz="2800" dirty="0">
              <a:solidFill>
                <a:schemeClr val="dk1"/>
              </a:solidFill>
              <a:latin typeface="Times New Roman"/>
              <a:cs typeface="Times New Roman"/>
              <a:sym typeface="Times New Roman"/>
            </a:endParaRPr>
          </a:p>
          <a:p>
            <a:pPr algn="ctr">
              <a:buClr>
                <a:schemeClr val="dk1"/>
              </a:buClr>
              <a:buSzPts val="3536"/>
            </a:pPr>
            <a:r>
              <a:rPr lang="en-US" sz="2800" dirty="0">
                <a:solidFill>
                  <a:schemeClr val="dk1"/>
                </a:solidFill>
                <a:latin typeface="Times New Roman"/>
                <a:cs typeface="Times New Roman"/>
                <a:sym typeface="Times New Roman"/>
              </a:rPr>
              <a:t>Flowchart shows how our proposed system works </a:t>
            </a:r>
          </a:p>
          <a:p>
            <a:pPr algn="ctr">
              <a:buClr>
                <a:schemeClr val="dk1"/>
              </a:buClr>
              <a:buSzPts val="3536"/>
            </a:pPr>
            <a:endParaRPr lang="en-US" sz="2800" dirty="0">
              <a:solidFill>
                <a:schemeClr val="dk1"/>
              </a:solidFill>
              <a:latin typeface="Times New Roman"/>
              <a:cs typeface="Times New Roman"/>
              <a:sym typeface="Times New Roman"/>
            </a:endParaRPr>
          </a:p>
          <a:p>
            <a:pPr algn="ctr">
              <a:buClr>
                <a:schemeClr val="dk1"/>
              </a:buClr>
              <a:buSzPts val="3536"/>
            </a:pPr>
            <a:r>
              <a:rPr lang="en-US" sz="2800" dirty="0">
                <a:solidFill>
                  <a:schemeClr val="dk1"/>
                </a:solidFill>
                <a:latin typeface="Times New Roman"/>
                <a:cs typeface="Times New Roman"/>
                <a:sym typeface="Times New Roman"/>
              </a:rPr>
              <a:t>So this flow chart basically start procedure from detecting the face , and our built-in  system will match all the faces with stored database . IF the intruder face match then the lock will be unlocked if not then alert message will be generate . That’s all the flow of our designed system</a:t>
            </a:r>
          </a:p>
        </p:txBody>
      </p:sp>
      <p:sp>
        <p:nvSpPr>
          <p:cNvPr id="26" name="Text Placeholder 25">
            <a:extLst>
              <a:ext uri="{FF2B5EF4-FFF2-40B4-BE49-F238E27FC236}">
                <a16:creationId xmlns:a16="http://schemas.microsoft.com/office/drawing/2014/main" id="{0891CCF9-5318-442E-AFF7-AECA6C069B8C}"/>
              </a:ext>
            </a:extLst>
          </p:cNvPr>
          <p:cNvSpPr>
            <a:spLocks noGrp="1"/>
          </p:cNvSpPr>
          <p:nvPr>
            <p:ph type="body" sz="quarter" idx="24"/>
          </p:nvPr>
        </p:nvSpPr>
        <p:spPr>
          <a:xfrm>
            <a:off x="13973175" y="5655057"/>
            <a:ext cx="12339845" cy="1015655"/>
          </a:xfrm>
          <a:solidFill>
            <a:schemeClr val="accent2">
              <a:lumMod val="75000"/>
            </a:schemeClr>
          </a:solidFill>
        </p:spPr>
        <p:txBody>
          <a:bodyPr wrap="square" lIns="91436" tIns="91436" rIns="91436" bIns="91436" anchor="ctr" anchorCtr="0">
            <a:spAutoFit/>
          </a:bodyPr>
          <a:lstStyle/>
          <a:p>
            <a:r>
              <a:rPr lang="en-US" sz="5400" i="1" dirty="0">
                <a:latin typeface="Agency FB" panose="020B0503020202020204" pitchFamily="34" charset="0"/>
              </a:rPr>
              <a:t>METHODOLOGY</a:t>
            </a:r>
          </a:p>
        </p:txBody>
      </p:sp>
      <p:sp>
        <p:nvSpPr>
          <p:cNvPr id="27" name="Text Placeholder 26">
            <a:extLst>
              <a:ext uri="{FF2B5EF4-FFF2-40B4-BE49-F238E27FC236}">
                <a16:creationId xmlns:a16="http://schemas.microsoft.com/office/drawing/2014/main" id="{4DCBC5BB-161D-4BA2-841B-95263EF4F9F7}"/>
              </a:ext>
            </a:extLst>
          </p:cNvPr>
          <p:cNvSpPr>
            <a:spLocks noGrp="1"/>
          </p:cNvSpPr>
          <p:nvPr>
            <p:ph type="body" sz="quarter" idx="25"/>
          </p:nvPr>
        </p:nvSpPr>
        <p:spPr>
          <a:xfrm>
            <a:off x="26966048" y="16445752"/>
            <a:ext cx="12350676" cy="1015655"/>
          </a:xfrm>
          <a:solidFill>
            <a:schemeClr val="accent2">
              <a:lumMod val="75000"/>
            </a:schemeClr>
          </a:solidFill>
        </p:spPr>
        <p:txBody>
          <a:bodyPr wrap="square" lIns="91436" tIns="91436" rIns="91436" bIns="91436" anchor="ctr" anchorCtr="0">
            <a:spAutoFit/>
          </a:bodyPr>
          <a:lstStyle/>
          <a:p>
            <a:r>
              <a:rPr lang="en-US" sz="5400" i="1" dirty="0">
                <a:latin typeface="Agency FB" panose="020B0503020202020204" pitchFamily="34" charset="0"/>
              </a:rPr>
              <a:t>CONCLUSIONS</a:t>
            </a:r>
          </a:p>
        </p:txBody>
      </p:sp>
      <p:sp>
        <p:nvSpPr>
          <p:cNvPr id="28" name="Text Placeholder 27">
            <a:extLst>
              <a:ext uri="{FF2B5EF4-FFF2-40B4-BE49-F238E27FC236}">
                <a16:creationId xmlns:a16="http://schemas.microsoft.com/office/drawing/2014/main" id="{9B96B6E2-0DF7-4355-9902-C9EDB0D99F6D}"/>
              </a:ext>
            </a:extLst>
          </p:cNvPr>
          <p:cNvSpPr>
            <a:spLocks noGrp="1"/>
          </p:cNvSpPr>
          <p:nvPr>
            <p:ph type="body" sz="quarter" idx="26"/>
          </p:nvPr>
        </p:nvSpPr>
        <p:spPr>
          <a:xfrm>
            <a:off x="26864573" y="5634709"/>
            <a:ext cx="12350676" cy="11098401"/>
          </a:xfrm>
        </p:spPr>
        <p:txBody>
          <a:bodyPr/>
          <a:lstStyle/>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r>
              <a:rPr lang="en-US" sz="3200" dirty="0"/>
              <a:t>Along with face detection and recognition in day light , it also detect faces in night/dark time. This built in surveillance raspberry pi camera has also night vision facility , which helps the detection in dark.</a:t>
            </a:r>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r>
              <a:rPr lang="en-US" sz="3200" dirty="0"/>
              <a:t>This table  contains total number of  samples , the number of faces which will  appearing while face detecting by camera ,along with it shows the correct detection and false detection of each samples. It helps to identify the differences. </a:t>
            </a:r>
          </a:p>
        </p:txBody>
      </p:sp>
      <p:sp>
        <p:nvSpPr>
          <p:cNvPr id="29" name="Text Placeholder 28">
            <a:extLst>
              <a:ext uri="{FF2B5EF4-FFF2-40B4-BE49-F238E27FC236}">
                <a16:creationId xmlns:a16="http://schemas.microsoft.com/office/drawing/2014/main" id="{FB11D097-45FC-4EB8-ADFC-6D48B433F5A9}"/>
              </a:ext>
            </a:extLst>
          </p:cNvPr>
          <p:cNvSpPr>
            <a:spLocks noGrp="1"/>
          </p:cNvSpPr>
          <p:nvPr>
            <p:ph type="body" sz="quarter" idx="27"/>
          </p:nvPr>
        </p:nvSpPr>
        <p:spPr>
          <a:xfrm>
            <a:off x="26966048" y="25384820"/>
            <a:ext cx="12350676" cy="1015655"/>
          </a:xfrm>
          <a:solidFill>
            <a:schemeClr val="accent2">
              <a:lumMod val="75000"/>
            </a:schemeClr>
          </a:solidFill>
        </p:spPr>
        <p:txBody>
          <a:bodyPr wrap="square" lIns="91436" tIns="91436" rIns="91436" bIns="91436" anchor="ctr" anchorCtr="0">
            <a:spAutoFit/>
          </a:bodyPr>
          <a:lstStyle/>
          <a:p>
            <a:r>
              <a:rPr lang="en-US" sz="5400" i="1" dirty="0">
                <a:latin typeface="Agency FB" panose="020B0503020202020204" pitchFamily="34" charset="0"/>
              </a:rPr>
              <a:t>REFRENCES</a:t>
            </a:r>
          </a:p>
        </p:txBody>
      </p:sp>
      <p:sp>
        <p:nvSpPr>
          <p:cNvPr id="30" name="Text Placeholder 29">
            <a:extLst>
              <a:ext uri="{FF2B5EF4-FFF2-40B4-BE49-F238E27FC236}">
                <a16:creationId xmlns:a16="http://schemas.microsoft.com/office/drawing/2014/main" id="{8C15E35A-A7E3-4D95-86BB-7D3E3B9235B8}"/>
              </a:ext>
            </a:extLst>
          </p:cNvPr>
          <p:cNvSpPr>
            <a:spLocks noGrp="1"/>
          </p:cNvSpPr>
          <p:nvPr>
            <p:ph type="body" sz="quarter" idx="28"/>
          </p:nvPr>
        </p:nvSpPr>
        <p:spPr>
          <a:xfrm>
            <a:off x="27012395" y="26525749"/>
            <a:ext cx="12355254" cy="6063176"/>
          </a:xfrm>
        </p:spPr>
        <p:txBody>
          <a:bodyPr/>
          <a:lstStyle/>
          <a:p>
            <a:pPr algn="just">
              <a:buClr>
                <a:schemeClr val="dk1"/>
              </a:buClr>
              <a:buSzPts val="2357"/>
            </a:pPr>
            <a:r>
              <a:rPr lang="en-US" sz="2800" dirty="0">
                <a:solidFill>
                  <a:schemeClr val="dk1"/>
                </a:solidFill>
                <a:latin typeface="Times New Roman"/>
                <a:cs typeface="Times New Roman"/>
              </a:rPr>
              <a:t>[1]  </a:t>
            </a:r>
            <a:r>
              <a:rPr lang="en-US" sz="2800" dirty="0" err="1">
                <a:solidFill>
                  <a:schemeClr val="dk1"/>
                </a:solidFill>
                <a:latin typeface="Times New Roman"/>
                <a:cs typeface="Times New Roman"/>
              </a:rPr>
              <a:t>Dhanshri</a:t>
            </a:r>
            <a:r>
              <a:rPr lang="en-US" sz="2800" dirty="0">
                <a:solidFill>
                  <a:schemeClr val="dk1"/>
                </a:solidFill>
                <a:latin typeface="Times New Roman"/>
                <a:cs typeface="Times New Roman"/>
              </a:rPr>
              <a:t> Mali, Ramesh RTP, Nagaraj </a:t>
            </a:r>
            <a:r>
              <a:rPr lang="en-US" sz="2800" dirty="0" err="1">
                <a:solidFill>
                  <a:schemeClr val="dk1"/>
                </a:solidFill>
                <a:latin typeface="Times New Roman"/>
                <a:cs typeface="Times New Roman"/>
              </a:rPr>
              <a:t>Dharwadkar</a:t>
            </a:r>
            <a:r>
              <a:rPr lang="en-US" sz="2800" dirty="0">
                <a:solidFill>
                  <a:schemeClr val="dk1"/>
                </a:solidFill>
                <a:latin typeface="Times New Roman"/>
                <a:cs typeface="Times New Roman"/>
              </a:rPr>
              <a:t>, Chaitanya R. </a:t>
            </a:r>
            <a:r>
              <a:rPr lang="en-US" sz="2800" dirty="0" err="1">
                <a:solidFill>
                  <a:schemeClr val="dk1"/>
                </a:solidFill>
                <a:latin typeface="Times New Roman"/>
                <a:cs typeface="Times New Roman"/>
              </a:rPr>
              <a:t>Devale</a:t>
            </a:r>
            <a:r>
              <a:rPr lang="en-US" sz="2800" dirty="0">
                <a:solidFill>
                  <a:schemeClr val="dk1"/>
                </a:solidFill>
                <a:latin typeface="Times New Roman"/>
                <a:cs typeface="Times New Roman"/>
              </a:rPr>
              <a:t>, and Om-</a:t>
            </a:r>
            <a:r>
              <a:rPr lang="en-US" sz="2800" dirty="0" err="1">
                <a:solidFill>
                  <a:schemeClr val="dk1"/>
                </a:solidFill>
                <a:latin typeface="Times New Roman"/>
                <a:cs typeface="Times New Roman"/>
              </a:rPr>
              <a:t>prakash</a:t>
            </a:r>
            <a:r>
              <a:rPr lang="en-US" sz="2800" dirty="0">
                <a:solidFill>
                  <a:schemeClr val="dk1"/>
                </a:solidFill>
                <a:latin typeface="Times New Roman"/>
                <a:cs typeface="Times New Roman"/>
              </a:rPr>
              <a:t> </a:t>
            </a:r>
            <a:r>
              <a:rPr lang="en-US" sz="2800" dirty="0" err="1">
                <a:solidFill>
                  <a:schemeClr val="dk1"/>
                </a:solidFill>
                <a:latin typeface="Times New Roman"/>
                <a:cs typeface="Times New Roman"/>
              </a:rPr>
              <a:t>Tembhurne</a:t>
            </a:r>
            <a:r>
              <a:rPr lang="en-US" sz="2800" dirty="0">
                <a:solidFill>
                  <a:schemeClr val="dk1"/>
                </a:solidFill>
                <a:latin typeface="Times New Roman"/>
                <a:cs typeface="Times New Roman"/>
              </a:rPr>
              <a:t>. Real-time smart surveillance system using raspberry pi. (March21, 2019).</a:t>
            </a:r>
          </a:p>
          <a:p>
            <a:pPr algn="just">
              <a:buClr>
                <a:schemeClr val="dk1"/>
              </a:buClr>
              <a:buSzPts val="2357"/>
            </a:pPr>
            <a:r>
              <a:rPr lang="en-US" sz="2800" dirty="0">
                <a:solidFill>
                  <a:schemeClr val="dk1"/>
                </a:solidFill>
                <a:latin typeface="Times New Roman"/>
                <a:cs typeface="Times New Roman"/>
              </a:rPr>
              <a:t>[2] Akash </a:t>
            </a:r>
            <a:r>
              <a:rPr lang="en-US" sz="2800" dirty="0" err="1">
                <a:solidFill>
                  <a:schemeClr val="dk1"/>
                </a:solidFill>
                <a:latin typeface="Times New Roman"/>
                <a:cs typeface="Times New Roman"/>
              </a:rPr>
              <a:t>hinmaya</a:t>
            </a:r>
            <a:r>
              <a:rPr lang="en-US" sz="2800" dirty="0">
                <a:solidFill>
                  <a:schemeClr val="dk1"/>
                </a:solidFill>
                <a:latin typeface="Times New Roman"/>
                <a:cs typeface="Times New Roman"/>
              </a:rPr>
              <a:t> </a:t>
            </a:r>
            <a:r>
              <a:rPr lang="en-US" sz="2800" dirty="0" err="1">
                <a:solidFill>
                  <a:schemeClr val="dk1"/>
                </a:solidFill>
                <a:latin typeface="Times New Roman"/>
                <a:cs typeface="Times New Roman"/>
              </a:rPr>
              <a:t>Kaundanya</a:t>
            </a:r>
            <a:r>
              <a:rPr lang="en-US" sz="2800" dirty="0">
                <a:solidFill>
                  <a:schemeClr val="dk1"/>
                </a:solidFill>
                <a:latin typeface="Times New Roman"/>
                <a:cs typeface="Times New Roman"/>
              </a:rPr>
              <a:t>, Omkar Pathak and </a:t>
            </a:r>
            <a:r>
              <a:rPr lang="en-US" sz="2800" dirty="0" err="1">
                <a:solidFill>
                  <a:schemeClr val="dk1"/>
                </a:solidFill>
                <a:latin typeface="Times New Roman"/>
                <a:cs typeface="Times New Roman"/>
              </a:rPr>
              <a:t>Sanket</a:t>
            </a:r>
            <a:r>
              <a:rPr lang="en-US" sz="2800" dirty="0">
                <a:solidFill>
                  <a:schemeClr val="dk1"/>
                </a:solidFill>
                <a:latin typeface="Times New Roman"/>
                <a:cs typeface="Times New Roman"/>
              </a:rPr>
              <a:t> </a:t>
            </a:r>
            <a:r>
              <a:rPr lang="en-US" sz="2800" dirty="0" err="1">
                <a:solidFill>
                  <a:schemeClr val="dk1"/>
                </a:solidFill>
                <a:latin typeface="Times New Roman"/>
                <a:cs typeface="Times New Roman"/>
              </a:rPr>
              <a:t>Parode</a:t>
            </a:r>
            <a:r>
              <a:rPr lang="en-US" sz="2800" dirty="0">
                <a:solidFill>
                  <a:schemeClr val="dk1"/>
                </a:solidFill>
                <a:latin typeface="Times New Roman"/>
                <a:cs typeface="Times New Roman"/>
              </a:rPr>
              <a:t> </a:t>
            </a:r>
            <a:r>
              <a:rPr lang="en-US" sz="2800" dirty="0" err="1">
                <a:solidFill>
                  <a:schemeClr val="dk1"/>
                </a:solidFill>
                <a:latin typeface="Times New Roman"/>
                <a:cs typeface="Times New Roman"/>
              </a:rPr>
              <a:t>Nalawade</a:t>
            </a:r>
            <a:r>
              <a:rPr lang="en-US" sz="2800" dirty="0">
                <a:solidFill>
                  <a:schemeClr val="dk1"/>
                </a:solidFill>
                <a:latin typeface="Times New Roman"/>
                <a:cs typeface="Times New Roman"/>
              </a:rPr>
              <a:t>. </a:t>
            </a:r>
            <a:r>
              <a:rPr lang="en-US" sz="2800" dirty="0" err="1">
                <a:solidFill>
                  <a:schemeClr val="dk1"/>
                </a:solidFill>
                <a:latin typeface="Times New Roman"/>
                <a:cs typeface="Times New Roman"/>
              </a:rPr>
              <a:t>Smartsurveillance</a:t>
            </a:r>
            <a:r>
              <a:rPr lang="en-US" sz="2800" dirty="0">
                <a:solidFill>
                  <a:schemeClr val="dk1"/>
                </a:solidFill>
                <a:latin typeface="Times New Roman"/>
                <a:cs typeface="Times New Roman"/>
              </a:rPr>
              <a:t> system using raspberry pi and face recognition. 6, 2017/4.</a:t>
            </a:r>
          </a:p>
          <a:p>
            <a:pPr algn="just">
              <a:buClr>
                <a:schemeClr val="dk1"/>
              </a:buClr>
              <a:buSzPts val="2357"/>
            </a:pPr>
            <a:r>
              <a:rPr lang="en-US" sz="2800" dirty="0">
                <a:solidFill>
                  <a:schemeClr val="dk1"/>
                </a:solidFill>
                <a:latin typeface="Times New Roman"/>
                <a:cs typeface="Times New Roman"/>
              </a:rPr>
              <a:t>[3] </a:t>
            </a:r>
            <a:r>
              <a:rPr lang="en-US" sz="2800" dirty="0" err="1">
                <a:solidFill>
                  <a:schemeClr val="dk1"/>
                </a:solidFill>
                <a:latin typeface="Times New Roman"/>
                <a:cs typeface="Times New Roman"/>
              </a:rPr>
              <a:t>Kanaga</a:t>
            </a:r>
            <a:r>
              <a:rPr lang="en-US" sz="2800" dirty="0">
                <a:solidFill>
                  <a:schemeClr val="dk1"/>
                </a:solidFill>
                <a:latin typeface="Times New Roman"/>
                <a:cs typeface="Times New Roman"/>
              </a:rPr>
              <a:t> Suba Subramanian. 22 face recognition using </a:t>
            </a:r>
            <a:r>
              <a:rPr lang="en-US" sz="2800" dirty="0" err="1">
                <a:solidFill>
                  <a:schemeClr val="dk1"/>
                </a:solidFill>
                <a:latin typeface="Times New Roman"/>
                <a:cs typeface="Times New Roman"/>
              </a:rPr>
              <a:t>haar</a:t>
            </a:r>
            <a:r>
              <a:rPr lang="en-US" sz="2800" dirty="0">
                <a:solidFill>
                  <a:schemeClr val="dk1"/>
                </a:solidFill>
                <a:latin typeface="Times New Roman"/>
                <a:cs typeface="Times New Roman"/>
              </a:rPr>
              <a:t> - cascade classifier </a:t>
            </a:r>
            <a:r>
              <a:rPr lang="en-US" sz="2800" dirty="0" err="1">
                <a:solidFill>
                  <a:schemeClr val="dk1"/>
                </a:solidFill>
                <a:latin typeface="Times New Roman"/>
                <a:cs typeface="Times New Roman"/>
              </a:rPr>
              <a:t>forcriminal</a:t>
            </a:r>
            <a:r>
              <a:rPr lang="en-US" sz="2800" dirty="0">
                <a:solidFill>
                  <a:schemeClr val="dk1"/>
                </a:solidFill>
                <a:latin typeface="Times New Roman"/>
                <a:cs typeface="Times New Roman"/>
              </a:rPr>
              <a:t> identification. 11 2020.</a:t>
            </a:r>
          </a:p>
          <a:p>
            <a:pPr algn="just">
              <a:buClr>
                <a:schemeClr val="dk1"/>
              </a:buClr>
              <a:buSzPts val="2357"/>
            </a:pPr>
            <a:r>
              <a:rPr lang="en-US" sz="2800" dirty="0">
                <a:solidFill>
                  <a:schemeClr val="dk1"/>
                </a:solidFill>
                <a:latin typeface="Times New Roman"/>
                <a:cs typeface="Times New Roman"/>
              </a:rPr>
              <a:t>[4] </a:t>
            </a:r>
            <a:r>
              <a:rPr lang="en-US" sz="2800" dirty="0" err="1">
                <a:solidFill>
                  <a:schemeClr val="dk1"/>
                </a:solidFill>
                <a:latin typeface="Times New Roman"/>
                <a:cs typeface="Times New Roman"/>
              </a:rPr>
              <a:t>G.V.Vijay</a:t>
            </a:r>
            <a:r>
              <a:rPr lang="en-US" sz="2800" dirty="0">
                <a:solidFill>
                  <a:schemeClr val="dk1"/>
                </a:solidFill>
                <a:latin typeface="Times New Roman"/>
                <a:cs typeface="Times New Roman"/>
              </a:rPr>
              <a:t> </a:t>
            </a:r>
            <a:r>
              <a:rPr lang="en-US" sz="2800" dirty="0" err="1">
                <a:solidFill>
                  <a:schemeClr val="dk1"/>
                </a:solidFill>
                <a:latin typeface="Times New Roman"/>
                <a:cs typeface="Times New Roman"/>
              </a:rPr>
              <a:t>N.Sugumaran</a:t>
            </a:r>
            <a:r>
              <a:rPr lang="en-US" sz="2800" dirty="0">
                <a:solidFill>
                  <a:schemeClr val="dk1"/>
                </a:solidFill>
                <a:latin typeface="Times New Roman"/>
                <a:cs typeface="Times New Roman"/>
              </a:rPr>
              <a:t> and </a:t>
            </a:r>
            <a:r>
              <a:rPr lang="en-US" sz="2800" dirty="0" err="1">
                <a:solidFill>
                  <a:schemeClr val="dk1"/>
                </a:solidFill>
                <a:latin typeface="Times New Roman"/>
                <a:cs typeface="Times New Roman"/>
              </a:rPr>
              <a:t>E.Annadevi</a:t>
            </a:r>
            <a:r>
              <a:rPr lang="en-US" sz="2800" dirty="0">
                <a:solidFill>
                  <a:schemeClr val="dk1"/>
                </a:solidFill>
                <a:latin typeface="Times New Roman"/>
                <a:cs typeface="Times New Roman"/>
              </a:rPr>
              <a:t>. Smart surveillance monitoring system </a:t>
            </a:r>
            <a:r>
              <a:rPr lang="en-US" sz="2800" dirty="0" err="1">
                <a:solidFill>
                  <a:schemeClr val="dk1"/>
                </a:solidFill>
                <a:latin typeface="Times New Roman"/>
                <a:cs typeface="Times New Roman"/>
              </a:rPr>
              <a:t>usingraspberry</a:t>
            </a:r>
            <a:r>
              <a:rPr lang="en-US" sz="2800" dirty="0">
                <a:solidFill>
                  <a:schemeClr val="dk1"/>
                </a:solidFill>
                <a:latin typeface="Times New Roman"/>
                <a:cs typeface="Times New Roman"/>
              </a:rPr>
              <a:t> pi and </a:t>
            </a:r>
            <a:r>
              <a:rPr lang="en-US" sz="2800" dirty="0" err="1">
                <a:solidFill>
                  <a:schemeClr val="dk1"/>
                </a:solidFill>
                <a:latin typeface="Times New Roman"/>
                <a:cs typeface="Times New Roman"/>
              </a:rPr>
              <a:t>pir</a:t>
            </a:r>
            <a:r>
              <a:rPr lang="en-US" sz="2800" dirty="0">
                <a:solidFill>
                  <a:schemeClr val="dk1"/>
                </a:solidFill>
                <a:latin typeface="Times New Roman"/>
                <a:cs typeface="Times New Roman"/>
              </a:rPr>
              <a:t> sensor. April 2017.</a:t>
            </a:r>
          </a:p>
          <a:p>
            <a:pPr algn="just">
              <a:buClr>
                <a:schemeClr val="dk1"/>
              </a:buClr>
              <a:buSzPts val="2357"/>
            </a:pPr>
            <a:r>
              <a:rPr lang="en-US" sz="2800" dirty="0">
                <a:solidFill>
                  <a:schemeClr val="dk1"/>
                </a:solidFill>
                <a:latin typeface="Times New Roman"/>
                <a:cs typeface="Times New Roman"/>
              </a:rPr>
              <a:t>[5] </a:t>
            </a:r>
            <a:r>
              <a:rPr lang="en-US" sz="2800" dirty="0" err="1">
                <a:solidFill>
                  <a:schemeClr val="dk1"/>
                </a:solidFill>
                <a:latin typeface="Times New Roman"/>
                <a:cs typeface="Times New Roman"/>
              </a:rPr>
              <a:t>Bandi</a:t>
            </a:r>
            <a:r>
              <a:rPr lang="en-US" sz="2800" dirty="0">
                <a:solidFill>
                  <a:schemeClr val="dk1"/>
                </a:solidFill>
                <a:latin typeface="Times New Roman"/>
                <a:cs typeface="Times New Roman"/>
              </a:rPr>
              <a:t> Narasimha Rao and Reddy Sudheer. Surveillance camera using </a:t>
            </a:r>
            <a:r>
              <a:rPr lang="en-US" sz="2800" dirty="0" err="1">
                <a:solidFill>
                  <a:schemeClr val="dk1"/>
                </a:solidFill>
                <a:latin typeface="Times New Roman"/>
                <a:cs typeface="Times New Roman"/>
              </a:rPr>
              <a:t>iot</a:t>
            </a:r>
            <a:r>
              <a:rPr lang="en-US" sz="2800" dirty="0">
                <a:solidFill>
                  <a:schemeClr val="dk1"/>
                </a:solidFill>
                <a:latin typeface="Times New Roman"/>
                <a:cs typeface="Times New Roman"/>
              </a:rPr>
              <a:t> and rasp-berry pi. pages 1172–1176, 2020.</a:t>
            </a:r>
          </a:p>
          <a:p>
            <a:endParaRPr lang="en-US" sz="2800" dirty="0"/>
          </a:p>
        </p:txBody>
      </p:sp>
      <p:sp>
        <p:nvSpPr>
          <p:cNvPr id="31" name="Text Placeholder 30">
            <a:extLst>
              <a:ext uri="{FF2B5EF4-FFF2-40B4-BE49-F238E27FC236}">
                <a16:creationId xmlns:a16="http://schemas.microsoft.com/office/drawing/2014/main" id="{A50B2691-4964-468F-BD7E-4C5ABB41DDAB}"/>
              </a:ext>
            </a:extLst>
          </p:cNvPr>
          <p:cNvSpPr>
            <a:spLocks noGrp="1"/>
          </p:cNvSpPr>
          <p:nvPr>
            <p:ph type="body" sz="quarter" idx="29"/>
          </p:nvPr>
        </p:nvSpPr>
        <p:spPr>
          <a:xfrm>
            <a:off x="26864573" y="32177134"/>
            <a:ext cx="12350676" cy="1015655"/>
          </a:xfrm>
          <a:solidFill>
            <a:schemeClr val="accent2">
              <a:lumMod val="75000"/>
            </a:schemeClr>
          </a:solidFill>
        </p:spPr>
        <p:txBody>
          <a:bodyPr wrap="square" lIns="91436" tIns="91436" rIns="91436" bIns="91436" anchor="ctr" anchorCtr="0">
            <a:spAutoFit/>
          </a:bodyPr>
          <a:lstStyle/>
          <a:p>
            <a:r>
              <a:rPr lang="en-US" sz="5400" i="1" dirty="0">
                <a:latin typeface="Agency FB" panose="020B0503020202020204" pitchFamily="34" charset="0"/>
              </a:rPr>
              <a:t>GROUPS MEMBERS</a:t>
            </a:r>
          </a:p>
        </p:txBody>
      </p:sp>
      <p:sp>
        <p:nvSpPr>
          <p:cNvPr id="32" name="Text Placeholder 31">
            <a:extLst>
              <a:ext uri="{FF2B5EF4-FFF2-40B4-BE49-F238E27FC236}">
                <a16:creationId xmlns:a16="http://schemas.microsoft.com/office/drawing/2014/main" id="{DA4A0565-78B2-4A61-8B68-974EFDC6B759}"/>
              </a:ext>
            </a:extLst>
          </p:cNvPr>
          <p:cNvSpPr>
            <a:spLocks noGrp="1"/>
          </p:cNvSpPr>
          <p:nvPr>
            <p:ph type="body" sz="quarter" idx="30"/>
          </p:nvPr>
        </p:nvSpPr>
        <p:spPr>
          <a:xfrm>
            <a:off x="27097362" y="33192789"/>
            <a:ext cx="12355254" cy="6826462"/>
          </a:xfrm>
        </p:spPr>
        <p:txBody>
          <a:bodyPr/>
          <a:lstStyle/>
          <a:p>
            <a:pPr algn="ctr"/>
            <a:r>
              <a:rPr lang="en-US" sz="4400" b="1" dirty="0"/>
              <a:t>Group 01</a:t>
            </a:r>
          </a:p>
          <a:p>
            <a:r>
              <a:rPr lang="en-US" sz="4400" b="1" dirty="0"/>
              <a:t>Supervisor : Dr Moazzam </a:t>
            </a:r>
            <a:r>
              <a:rPr lang="en-US" sz="4400" b="1" dirty="0" err="1"/>
              <a:t>Jawaid</a:t>
            </a:r>
            <a:endParaRPr lang="en-US" sz="4400" b="1" dirty="0"/>
          </a:p>
          <a:p>
            <a:pPr algn="ctr"/>
            <a:r>
              <a:rPr lang="en-US" sz="4400" b="1" dirty="0"/>
              <a:t>Members are: </a:t>
            </a:r>
          </a:p>
          <a:p>
            <a:r>
              <a:rPr lang="en-US" sz="4400" b="1" dirty="0"/>
              <a:t>Khalilullah Nohri G.L  	      (17CS59)</a:t>
            </a:r>
          </a:p>
          <a:p>
            <a:r>
              <a:rPr lang="en-US" sz="4400" b="1" dirty="0"/>
              <a:t>Ajay Kumar        	      (17CS77)</a:t>
            </a:r>
          </a:p>
          <a:p>
            <a:r>
              <a:rPr lang="en-US" sz="4400" b="1" dirty="0"/>
              <a:t>Hamza Nadeem  	      (17CS103)</a:t>
            </a:r>
          </a:p>
          <a:p>
            <a:endParaRPr lang="en-US" sz="4400" b="1" dirty="0"/>
          </a:p>
          <a:p>
            <a:endParaRPr lang="en-US" sz="4400" b="1" dirty="0"/>
          </a:p>
        </p:txBody>
      </p:sp>
      <p:sp>
        <p:nvSpPr>
          <p:cNvPr id="33" name="Text Placeholder 32">
            <a:extLst>
              <a:ext uri="{FF2B5EF4-FFF2-40B4-BE49-F238E27FC236}">
                <a16:creationId xmlns:a16="http://schemas.microsoft.com/office/drawing/2014/main" id="{89B1820A-ACCF-43F6-B68F-AD16F671247C}"/>
              </a:ext>
            </a:extLst>
          </p:cNvPr>
          <p:cNvSpPr>
            <a:spLocks noGrp="1"/>
          </p:cNvSpPr>
          <p:nvPr>
            <p:ph type="body" sz="quarter" idx="150"/>
          </p:nvPr>
        </p:nvSpPr>
        <p:spPr>
          <a:xfrm>
            <a:off x="7515225" y="3457319"/>
            <a:ext cx="29546550" cy="1173480"/>
          </a:xfrm>
        </p:spPr>
        <p:txBody>
          <a:bodyPr/>
          <a:lstStyle/>
          <a:p>
            <a:r>
              <a:rPr lang="en-US" dirty="0"/>
              <a:t>Department of Computer System Engineering</a:t>
            </a:r>
          </a:p>
        </p:txBody>
      </p:sp>
      <p:sp>
        <p:nvSpPr>
          <p:cNvPr id="34" name="Text Placeholder 33">
            <a:extLst>
              <a:ext uri="{FF2B5EF4-FFF2-40B4-BE49-F238E27FC236}">
                <a16:creationId xmlns:a16="http://schemas.microsoft.com/office/drawing/2014/main" id="{D9A9D0DC-ED7C-40CF-8DCC-6BDF14807F04}"/>
              </a:ext>
            </a:extLst>
          </p:cNvPr>
          <p:cNvSpPr>
            <a:spLocks noGrp="1"/>
          </p:cNvSpPr>
          <p:nvPr>
            <p:ph type="body" sz="quarter" idx="151"/>
          </p:nvPr>
        </p:nvSpPr>
        <p:spPr>
          <a:xfrm>
            <a:off x="8491972" y="20538"/>
            <a:ext cx="29546550" cy="1255395"/>
          </a:xfrm>
        </p:spPr>
        <p:txBody>
          <a:bodyPr>
            <a:noAutofit/>
          </a:bodyPr>
          <a:lstStyle/>
          <a:p>
            <a:r>
              <a:rPr lang="en-US" sz="11500" i="1" dirty="0"/>
              <a:t>Smart Surveillance System</a:t>
            </a:r>
          </a:p>
        </p:txBody>
      </p:sp>
      <p:sp>
        <p:nvSpPr>
          <p:cNvPr id="18" name="Text Placeholder 17">
            <a:extLst>
              <a:ext uri="{FF2B5EF4-FFF2-40B4-BE49-F238E27FC236}">
                <a16:creationId xmlns:a16="http://schemas.microsoft.com/office/drawing/2014/main" id="{49C3D755-CC76-4B43-84EE-1EE4BB0F942A}"/>
              </a:ext>
            </a:extLst>
          </p:cNvPr>
          <p:cNvSpPr>
            <a:spLocks noGrp="1"/>
          </p:cNvSpPr>
          <p:nvPr>
            <p:ph type="body" sz="quarter" idx="153"/>
          </p:nvPr>
        </p:nvSpPr>
        <p:spPr>
          <a:xfrm>
            <a:off x="8924925" y="1821924"/>
            <a:ext cx="29546550" cy="1876849"/>
          </a:xfrm>
        </p:spPr>
        <p:txBody>
          <a:bodyPr>
            <a:normAutofit/>
          </a:bodyPr>
          <a:lstStyle/>
          <a:p>
            <a:r>
              <a:rPr lang="en-US" sz="8800" dirty="0"/>
              <a:t>Mehran University of Engineering and Technology</a:t>
            </a:r>
          </a:p>
        </p:txBody>
      </p:sp>
      <p:pic>
        <p:nvPicPr>
          <p:cNvPr id="36" name="Picture 35">
            <a:extLst>
              <a:ext uri="{FF2B5EF4-FFF2-40B4-BE49-F238E27FC236}">
                <a16:creationId xmlns:a16="http://schemas.microsoft.com/office/drawing/2014/main" id="{2EBD6BFD-86CB-4C5A-B1F3-FCFD2A9DD2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25" y="197010"/>
            <a:ext cx="8686800" cy="4395868"/>
          </a:xfrm>
          <a:prstGeom prst="rect">
            <a:avLst/>
          </a:prstGeom>
        </p:spPr>
      </p:pic>
      <p:pic>
        <p:nvPicPr>
          <p:cNvPr id="38" name="Picture 37">
            <a:extLst>
              <a:ext uri="{FF2B5EF4-FFF2-40B4-BE49-F238E27FC236}">
                <a16:creationId xmlns:a16="http://schemas.microsoft.com/office/drawing/2014/main" id="{F34D8DFA-D3F7-4CBF-A4BC-EE3EDEBD3D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1983" y="24303359"/>
            <a:ext cx="7673008" cy="3000809"/>
          </a:xfrm>
          <a:prstGeom prst="rect">
            <a:avLst/>
          </a:prstGeom>
        </p:spPr>
      </p:pic>
      <p:pic>
        <p:nvPicPr>
          <p:cNvPr id="41" name="Picture 40">
            <a:extLst>
              <a:ext uri="{FF2B5EF4-FFF2-40B4-BE49-F238E27FC236}">
                <a16:creationId xmlns:a16="http://schemas.microsoft.com/office/drawing/2014/main" id="{1793C1AA-C09E-4515-A40E-002475A2EFF9}"/>
              </a:ext>
            </a:extLst>
          </p:cNvPr>
          <p:cNvPicPr>
            <a:picLocks noChangeAspect="1"/>
          </p:cNvPicPr>
          <p:nvPr/>
        </p:nvPicPr>
        <p:blipFill>
          <a:blip r:embed="rId5"/>
          <a:stretch>
            <a:fillRect/>
          </a:stretch>
        </p:blipFill>
        <p:spPr>
          <a:xfrm>
            <a:off x="15097636" y="11677533"/>
            <a:ext cx="10036869" cy="4153538"/>
          </a:xfrm>
          <a:prstGeom prst="rect">
            <a:avLst/>
          </a:prstGeom>
        </p:spPr>
      </p:pic>
      <p:pic>
        <p:nvPicPr>
          <p:cNvPr id="42" name="Picture 41">
            <a:extLst>
              <a:ext uri="{FF2B5EF4-FFF2-40B4-BE49-F238E27FC236}">
                <a16:creationId xmlns:a16="http://schemas.microsoft.com/office/drawing/2014/main" id="{F25B9B18-4750-4DEA-B4E3-70459BAEAB8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101391" y="20389820"/>
            <a:ext cx="8189844" cy="5367761"/>
          </a:xfrm>
          <a:prstGeom prst="rect">
            <a:avLst/>
          </a:prstGeom>
        </p:spPr>
      </p:pic>
      <p:pic>
        <p:nvPicPr>
          <p:cNvPr id="43" name="Picture 42">
            <a:extLst>
              <a:ext uri="{FF2B5EF4-FFF2-40B4-BE49-F238E27FC236}">
                <a16:creationId xmlns:a16="http://schemas.microsoft.com/office/drawing/2014/main" id="{157CBF97-D363-4717-9A99-D5B5F43A52E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073126" y="31734631"/>
            <a:ext cx="6192990" cy="2174969"/>
          </a:xfrm>
          <a:prstGeom prst="rect">
            <a:avLst/>
          </a:prstGeom>
        </p:spPr>
      </p:pic>
      <p:pic>
        <p:nvPicPr>
          <p:cNvPr id="44" name="Picture 43">
            <a:extLst>
              <a:ext uri="{FF2B5EF4-FFF2-40B4-BE49-F238E27FC236}">
                <a16:creationId xmlns:a16="http://schemas.microsoft.com/office/drawing/2014/main" id="{E6B9C515-C0FB-47E4-825D-680CFB2BAF2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171506" y="31482652"/>
            <a:ext cx="6187483" cy="2612410"/>
          </a:xfrm>
          <a:prstGeom prst="rect">
            <a:avLst/>
          </a:prstGeom>
        </p:spPr>
      </p:pic>
      <p:pic>
        <p:nvPicPr>
          <p:cNvPr id="45" name="Picture 44">
            <a:extLst>
              <a:ext uri="{FF2B5EF4-FFF2-40B4-BE49-F238E27FC236}">
                <a16:creationId xmlns:a16="http://schemas.microsoft.com/office/drawing/2014/main" id="{9E187A87-EDA6-4DCB-A7E6-767495A4071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239293" y="33522027"/>
            <a:ext cx="12022657" cy="3706613"/>
          </a:xfrm>
          <a:prstGeom prst="rect">
            <a:avLst/>
          </a:prstGeom>
        </p:spPr>
      </p:pic>
      <p:sp>
        <p:nvSpPr>
          <p:cNvPr id="47" name="Google Shape;106;p1">
            <a:extLst>
              <a:ext uri="{FF2B5EF4-FFF2-40B4-BE49-F238E27FC236}">
                <a16:creationId xmlns:a16="http://schemas.microsoft.com/office/drawing/2014/main" id="{A3009C41-B723-4A80-8A63-C21A04E27471}"/>
              </a:ext>
            </a:extLst>
          </p:cNvPr>
          <p:cNvSpPr/>
          <p:nvPr/>
        </p:nvSpPr>
        <p:spPr>
          <a:xfrm>
            <a:off x="161924" y="38938183"/>
            <a:ext cx="40071675" cy="1304075"/>
          </a:xfrm>
          <a:prstGeom prst="roundRect">
            <a:avLst>
              <a:gd name="adj" fmla="val 16667"/>
            </a:avLst>
          </a:prstGeom>
          <a:solidFill>
            <a:srgbClr val="110E4E"/>
          </a:solidFill>
          <a:ln w="25400" cap="flat" cmpd="sng">
            <a:solidFill>
              <a:srgbClr val="17365D"/>
            </a:solidFill>
            <a:prstDash val="solid"/>
            <a:round/>
            <a:headEnd type="none" w="sm" len="sm"/>
            <a:tailEnd type="none" w="sm" len="sm"/>
          </a:ln>
        </p:spPr>
        <p:txBody>
          <a:bodyPr spcFirstLastPara="1" wrap="square" lIns="53779" tIns="26882" rIns="53779" bIns="26882" anchor="ctr" anchorCtr="0">
            <a:noAutofit/>
          </a:bodyPr>
          <a:lstStyle/>
          <a:p>
            <a:r>
              <a:rPr lang="en-US" sz="4400" dirty="0">
                <a:solidFill>
                  <a:schemeClr val="lt1"/>
                </a:solidFill>
                <a:latin typeface="Times New Roman"/>
                <a:ea typeface="Times New Roman"/>
                <a:cs typeface="Times New Roman"/>
                <a:sym typeface="Times New Roman"/>
              </a:rPr>
              <a:t>Department of Computer Systems Engineering				</a:t>
            </a:r>
            <a:r>
              <a:rPr lang="en-US" sz="1400" dirty="0">
                <a:solidFill>
                  <a:schemeClr val="lt1"/>
                </a:solidFill>
                <a:latin typeface="Times New Roman"/>
                <a:ea typeface="Times New Roman"/>
                <a:cs typeface="Times New Roman"/>
                <a:sym typeface="Times New Roman"/>
              </a:rPr>
              <a:t> </a:t>
            </a:r>
            <a:r>
              <a:rPr lang="en-US" sz="4800" dirty="0">
                <a:solidFill>
                  <a:schemeClr val="lt1"/>
                </a:solidFill>
                <a:latin typeface="Times New Roman"/>
                <a:ea typeface="Times New Roman"/>
                <a:cs typeface="Times New Roman"/>
                <a:sym typeface="Times New Roman"/>
              </a:rPr>
              <a:t>Mehran University of Engineering and Technology, Jamshoro</a:t>
            </a:r>
            <a:endParaRPr lang="en-US" sz="1400" dirty="0"/>
          </a:p>
        </p:txBody>
      </p:sp>
      <p:sp>
        <p:nvSpPr>
          <p:cNvPr id="48" name="Text Placeholder 27">
            <a:extLst>
              <a:ext uri="{FF2B5EF4-FFF2-40B4-BE49-F238E27FC236}">
                <a16:creationId xmlns:a16="http://schemas.microsoft.com/office/drawing/2014/main" id="{85C6DA85-9DE7-4CA0-A531-CF816AC0BC73}"/>
              </a:ext>
            </a:extLst>
          </p:cNvPr>
          <p:cNvSpPr txBox="1">
            <a:spLocks/>
          </p:cNvSpPr>
          <p:nvPr/>
        </p:nvSpPr>
        <p:spPr>
          <a:xfrm>
            <a:off x="27016973" y="17560843"/>
            <a:ext cx="12350676" cy="8537700"/>
          </a:xfrm>
          <a:prstGeom prst="rect">
            <a:avLst/>
          </a:prstGeom>
        </p:spPr>
        <p:txBody>
          <a:bodyPr wrap="square" lIns="228589" tIns="228589" rIns="228589" bIns="228589">
            <a:spAutoFit/>
          </a:bodyPr>
          <a:lstStyle>
            <a:lvl1pPr marL="0" indent="0" algn="l" defTabSz="4023305" rtl="0" eaLnBrk="1" latinLnBrk="0" hangingPunct="1">
              <a:spcBef>
                <a:spcPct val="20000"/>
              </a:spcBef>
              <a:buFont typeface="Arial" pitchFamily="34" charset="0"/>
              <a:buNone/>
              <a:defRPr sz="2500" kern="1200">
                <a:solidFill>
                  <a:schemeClr val="tx1"/>
                </a:solidFill>
                <a:latin typeface="Times New Roman" panose="02020603050405020304" pitchFamily="18" charset="0"/>
                <a:ea typeface="+mn-ea"/>
                <a:cs typeface="Times New Roman" panose="02020603050405020304" pitchFamily="18" charset="0"/>
              </a:defRPr>
            </a:lvl1pPr>
            <a:lvl2pPr marL="1362056" indent="-523867" algn="l" defTabSz="4023305" rtl="0" eaLnBrk="1" latinLnBrk="0" hangingPunct="1">
              <a:spcBef>
                <a:spcPct val="20000"/>
              </a:spcBef>
              <a:buFont typeface="Arial" pitchFamily="34" charset="0"/>
              <a:buChar char="–"/>
              <a:defRPr sz="2292" kern="1200">
                <a:solidFill>
                  <a:schemeClr val="tx1"/>
                </a:solidFill>
                <a:latin typeface="Trebuchet MS" pitchFamily="34" charset="0"/>
                <a:ea typeface="+mn-ea"/>
                <a:cs typeface="+mn-cs"/>
              </a:defRPr>
            </a:lvl2pPr>
            <a:lvl3pPr marL="1885924" indent="-523867" algn="l" defTabSz="4023305" rtl="0" eaLnBrk="1" latinLnBrk="0" hangingPunct="1">
              <a:spcBef>
                <a:spcPct val="20000"/>
              </a:spcBef>
              <a:buFont typeface="Arial" pitchFamily="34" charset="0"/>
              <a:buChar char="•"/>
              <a:defRPr sz="2292" kern="1200">
                <a:solidFill>
                  <a:schemeClr val="tx1"/>
                </a:solidFill>
                <a:latin typeface="Trebuchet MS" pitchFamily="34" charset="0"/>
                <a:ea typeface="+mn-ea"/>
                <a:cs typeface="+mn-cs"/>
              </a:defRPr>
            </a:lvl3pPr>
            <a:lvl4pPr marL="2462179" indent="-576255" algn="l" defTabSz="4023305" rtl="0" eaLnBrk="1" latinLnBrk="0" hangingPunct="1">
              <a:spcBef>
                <a:spcPct val="20000"/>
              </a:spcBef>
              <a:buFont typeface="Arial" pitchFamily="34" charset="0"/>
              <a:buChar char="–"/>
              <a:defRPr sz="2292" kern="1200">
                <a:solidFill>
                  <a:schemeClr val="tx1"/>
                </a:solidFill>
                <a:latin typeface="Trebuchet MS" pitchFamily="34" charset="0"/>
                <a:ea typeface="+mn-ea"/>
                <a:cs typeface="+mn-cs"/>
              </a:defRPr>
            </a:lvl4pPr>
            <a:lvl5pPr marL="2881273" indent="-419094" algn="l" defTabSz="4023305" rtl="0" eaLnBrk="1" latinLnBrk="0" hangingPunct="1">
              <a:spcBef>
                <a:spcPct val="20000"/>
              </a:spcBef>
              <a:buFont typeface="Arial" pitchFamily="34" charset="0"/>
              <a:buChar char="»"/>
              <a:defRPr sz="2292" kern="1200">
                <a:solidFill>
                  <a:schemeClr val="tx1"/>
                </a:solidFill>
                <a:latin typeface="Trebuchet MS" pitchFamily="34" charset="0"/>
                <a:ea typeface="+mn-ea"/>
                <a:cs typeface="+mn-cs"/>
              </a:defRPr>
            </a:lvl5pPr>
            <a:lvl6pPr marL="11064090"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6pPr>
            <a:lvl7pPr marL="13075741"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7pPr>
            <a:lvl8pPr marL="15087394"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8pPr>
            <a:lvl9pPr marL="17099047"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9pPr>
          </a:lstStyle>
          <a:p>
            <a:pPr marL="457200" indent="-457200" algn="just">
              <a:buClr>
                <a:schemeClr val="dk1"/>
              </a:buClr>
              <a:buSzPts val="3536"/>
              <a:buFont typeface="Wingdings" panose="05000000000000000000" pitchFamily="2" charset="2"/>
              <a:buChar char="Ø"/>
            </a:pPr>
            <a:r>
              <a:rPr lang="en-US" sz="3200" dirty="0">
                <a:sym typeface="Times New Roman"/>
              </a:rPr>
              <a:t>It’s a new smart surveillance system which is detecting faces with 86% accuracy and in different condition whether in daylight on in night.</a:t>
            </a:r>
          </a:p>
          <a:p>
            <a:pPr marL="457200" indent="-457200" algn="just">
              <a:buClr>
                <a:schemeClr val="dk1"/>
              </a:buClr>
              <a:buSzPts val="3536"/>
              <a:buFont typeface="Wingdings" panose="05000000000000000000" pitchFamily="2" charset="2"/>
              <a:buChar char="Ø"/>
            </a:pPr>
            <a:r>
              <a:rPr lang="en-US" sz="3200" dirty="0">
                <a:sym typeface="Times New Roman"/>
              </a:rPr>
              <a:t>The system is integrated with alert notification so no chance for intruder infiltration .</a:t>
            </a:r>
          </a:p>
          <a:p>
            <a:pPr marL="457200" indent="-457200" algn="just">
              <a:buClr>
                <a:schemeClr val="dk1"/>
              </a:buClr>
              <a:buSzPts val="3536"/>
              <a:buFont typeface="Wingdings" panose="05000000000000000000" pitchFamily="2" charset="2"/>
              <a:buChar char="Ø"/>
            </a:pPr>
            <a:r>
              <a:rPr lang="en-US" sz="3200" dirty="0"/>
              <a:t>We have developed a smart surveillance camera which is capable of providing both face detection and face recognition.</a:t>
            </a:r>
          </a:p>
          <a:p>
            <a:pPr marL="457200" indent="-457200" algn="just">
              <a:buClr>
                <a:schemeClr val="dk1"/>
              </a:buClr>
              <a:buSzPts val="3536"/>
              <a:buFont typeface="Wingdings" panose="05000000000000000000" pitchFamily="2" charset="2"/>
              <a:buChar char="Ø"/>
            </a:pPr>
            <a:r>
              <a:rPr lang="en-US" sz="3200" dirty="0"/>
              <a:t>Our module is very compact in size and shape  and it its cost efficient with low maintenance.</a:t>
            </a:r>
          </a:p>
          <a:p>
            <a:pPr marL="457200" indent="-457200" algn="just">
              <a:buClr>
                <a:schemeClr val="dk1"/>
              </a:buClr>
              <a:buSzPts val="3536"/>
              <a:buFont typeface="Wingdings" panose="05000000000000000000" pitchFamily="2" charset="2"/>
              <a:buChar char="Ø"/>
            </a:pPr>
            <a:r>
              <a:rPr lang="en-US" sz="3200" dirty="0"/>
              <a:t>Our remote based app provide live stream is something new which is very beneficial for owners to watch their home from any side of the world .</a:t>
            </a:r>
          </a:p>
          <a:p>
            <a:pPr marL="457200" indent="-457200" algn="just">
              <a:buClr>
                <a:schemeClr val="dk1"/>
              </a:buClr>
              <a:buSzPts val="3536"/>
              <a:buFont typeface="Wingdings" panose="05000000000000000000" pitchFamily="2" charset="2"/>
              <a:buChar char="Ø"/>
            </a:pPr>
            <a:r>
              <a:rPr lang="en-US" sz="3200" dirty="0"/>
              <a:t>Provides best security in the absence of Owner in the home.</a:t>
            </a:r>
          </a:p>
          <a:p>
            <a:pPr marL="457200" indent="-457200" algn="just">
              <a:buClr>
                <a:schemeClr val="dk1"/>
              </a:buClr>
              <a:buSzPts val="3536"/>
              <a:buFont typeface="Wingdings" panose="05000000000000000000" pitchFamily="2" charset="2"/>
              <a:buChar char="Ø"/>
            </a:pPr>
            <a:r>
              <a:rPr lang="en-US" sz="3200" dirty="0"/>
              <a:t>Convenient to maintain door lock system. </a:t>
            </a:r>
          </a:p>
          <a:p>
            <a:endParaRPr lang="en-US" sz="3200" dirty="0"/>
          </a:p>
        </p:txBody>
      </p:sp>
      <p:pic>
        <p:nvPicPr>
          <p:cNvPr id="50" name="Picture 49">
            <a:extLst>
              <a:ext uri="{FF2B5EF4-FFF2-40B4-BE49-F238E27FC236}">
                <a16:creationId xmlns:a16="http://schemas.microsoft.com/office/drawing/2014/main" id="{3CC47ED4-C727-4D29-92C8-D6CDAC2526F1}"/>
              </a:ext>
            </a:extLst>
          </p:cNvPr>
          <p:cNvPicPr>
            <a:picLocks noChangeAspect="1"/>
          </p:cNvPicPr>
          <p:nvPr/>
        </p:nvPicPr>
        <p:blipFill>
          <a:blip r:embed="rId10"/>
          <a:stretch>
            <a:fillRect/>
          </a:stretch>
        </p:blipFill>
        <p:spPr>
          <a:xfrm>
            <a:off x="28365091" y="11175038"/>
            <a:ext cx="9859617" cy="2946416"/>
          </a:xfrm>
          <a:prstGeom prst="rect">
            <a:avLst/>
          </a:prstGeom>
        </p:spPr>
      </p:pic>
      <p:pic>
        <p:nvPicPr>
          <p:cNvPr id="3" name="Picture 2" descr="A picture containing text, indoor, silver&#10;&#10;Description automatically generated">
            <a:extLst>
              <a:ext uri="{FF2B5EF4-FFF2-40B4-BE49-F238E27FC236}">
                <a16:creationId xmlns:a16="http://schemas.microsoft.com/office/drawing/2014/main" id="{2B26C160-14EE-4F7C-8746-C2378837FCF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579900" y="5715886"/>
            <a:ext cx="11430000" cy="3304674"/>
          </a:xfrm>
          <a:prstGeom prst="rect">
            <a:avLst/>
          </a:prstGeom>
        </p:spPr>
      </p:pic>
    </p:spTree>
    <p:extLst>
      <p:ext uri="{BB962C8B-B14F-4D97-AF65-F5344CB8AC3E}">
        <p14:creationId xmlns:p14="http://schemas.microsoft.com/office/powerpoint/2010/main" val="3226919446"/>
      </p:ext>
    </p:extLst>
  </p:cSld>
  <p:clrMapOvr>
    <a:masterClrMapping/>
  </p:clrMapOvr>
</p:sld>
</file>

<file path=ppt/theme/theme1.xml><?xml version="1.0" encoding="utf-8"?>
<a:theme xmlns:a="http://schemas.openxmlformats.org/drawingml/2006/main" name="PosterPresentations.com-48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PosterPresentations.com-48x48-Template</Template>
  <TotalTime>438</TotalTime>
  <Words>1130</Words>
  <Application>Microsoft Office PowerPoint</Application>
  <PresentationFormat>Custom</PresentationFormat>
  <Paragraphs>110</Paragraphs>
  <Slides>1</Slides>
  <Notes>1</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vt:i4>
      </vt:variant>
    </vt:vector>
  </HeadingPairs>
  <TitlesOfParts>
    <vt:vector size="13" baseType="lpstr">
      <vt:lpstr>Agency FB</vt:lpstr>
      <vt:lpstr>Arial</vt:lpstr>
      <vt:lpstr>Arial Black</vt:lpstr>
      <vt:lpstr>Calibri</vt:lpstr>
      <vt:lpstr>Noto Sans Symbols</vt:lpstr>
      <vt:lpstr>Times New Roman</vt:lpstr>
      <vt:lpstr>Trebuchet MS</vt:lpstr>
      <vt:lpstr>Wingdings</vt:lpstr>
      <vt:lpstr>PosterPresentations.com-48x48-Template</vt:lpstr>
      <vt:lpstr>Without Quick Guides</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17CS59</cp:lastModifiedBy>
  <cp:revision>44</cp:revision>
  <dcterms:created xsi:type="dcterms:W3CDTF">2012-02-09T20:53:12Z</dcterms:created>
  <dcterms:modified xsi:type="dcterms:W3CDTF">2021-10-27T12:28:51Z</dcterms:modified>
</cp:coreProperties>
</file>