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2" r:id="rId5"/>
    <p:sldId id="264" r:id="rId6"/>
    <p:sldId id="260" r:id="rId7"/>
    <p:sldId id="266" r:id="rId8"/>
    <p:sldId id="265" r:id="rId9"/>
    <p:sldId id="267" r:id="rId10"/>
    <p:sldId id="268"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4" d="100"/>
          <a:sy n="84" d="100"/>
        </p:scale>
        <p:origin x="4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187A4-CF92-4B7B-9B80-BBFCF47560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040268-D92F-4C5B-87B3-7030DDAA4A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43582B-2169-4778-8850-35E71CC0114B}"/>
              </a:ext>
            </a:extLst>
          </p:cNvPr>
          <p:cNvSpPr>
            <a:spLocks noGrp="1"/>
          </p:cNvSpPr>
          <p:nvPr>
            <p:ph type="dt" sz="half" idx="10"/>
          </p:nvPr>
        </p:nvSpPr>
        <p:spPr/>
        <p:txBody>
          <a:bodyPr/>
          <a:lstStyle/>
          <a:p>
            <a:fld id="{BFF4B2E5-25A7-424B-A282-CFC96646ACC8}" type="datetimeFigureOut">
              <a:rPr lang="en-US" smtClean="0"/>
              <a:t>5/24/2021</a:t>
            </a:fld>
            <a:endParaRPr lang="en-US"/>
          </a:p>
        </p:txBody>
      </p:sp>
      <p:sp>
        <p:nvSpPr>
          <p:cNvPr id="5" name="Footer Placeholder 4">
            <a:extLst>
              <a:ext uri="{FF2B5EF4-FFF2-40B4-BE49-F238E27FC236}">
                <a16:creationId xmlns:a16="http://schemas.microsoft.com/office/drawing/2014/main" id="{E54F8587-4C89-4F15-B771-237C20F29F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D3BDB9-C1B8-49C2-A8DA-B571C86CA9D2}"/>
              </a:ext>
            </a:extLst>
          </p:cNvPr>
          <p:cNvSpPr>
            <a:spLocks noGrp="1"/>
          </p:cNvSpPr>
          <p:nvPr>
            <p:ph type="sldNum" sz="quarter" idx="12"/>
          </p:nvPr>
        </p:nvSpPr>
        <p:spPr/>
        <p:txBody>
          <a:bodyPr/>
          <a:lstStyle/>
          <a:p>
            <a:fld id="{B0734432-1508-4CF1-954C-69A80027BB42}" type="slidenum">
              <a:rPr lang="en-US" smtClean="0"/>
              <a:t>‹#›</a:t>
            </a:fld>
            <a:endParaRPr lang="en-US"/>
          </a:p>
        </p:txBody>
      </p:sp>
    </p:spTree>
    <p:extLst>
      <p:ext uri="{BB962C8B-B14F-4D97-AF65-F5344CB8AC3E}">
        <p14:creationId xmlns:p14="http://schemas.microsoft.com/office/powerpoint/2010/main" val="1095437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AE392-C47F-49A2-A9E8-DFC9390FEC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47C223-AA89-4ADB-AFF1-D89F40FE88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5744F6-C926-4B64-9BE2-FB8CAB5F5887}"/>
              </a:ext>
            </a:extLst>
          </p:cNvPr>
          <p:cNvSpPr>
            <a:spLocks noGrp="1"/>
          </p:cNvSpPr>
          <p:nvPr>
            <p:ph type="dt" sz="half" idx="10"/>
          </p:nvPr>
        </p:nvSpPr>
        <p:spPr/>
        <p:txBody>
          <a:bodyPr/>
          <a:lstStyle/>
          <a:p>
            <a:fld id="{BFF4B2E5-25A7-424B-A282-CFC96646ACC8}" type="datetimeFigureOut">
              <a:rPr lang="en-US" smtClean="0"/>
              <a:t>5/24/2021</a:t>
            </a:fld>
            <a:endParaRPr lang="en-US"/>
          </a:p>
        </p:txBody>
      </p:sp>
      <p:sp>
        <p:nvSpPr>
          <p:cNvPr id="5" name="Footer Placeholder 4">
            <a:extLst>
              <a:ext uri="{FF2B5EF4-FFF2-40B4-BE49-F238E27FC236}">
                <a16:creationId xmlns:a16="http://schemas.microsoft.com/office/drawing/2014/main" id="{3A968DD7-D021-4681-9E5C-4403DD0FC2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59133C-DBDF-47B5-B0E8-C5FBDE3B7051}"/>
              </a:ext>
            </a:extLst>
          </p:cNvPr>
          <p:cNvSpPr>
            <a:spLocks noGrp="1"/>
          </p:cNvSpPr>
          <p:nvPr>
            <p:ph type="sldNum" sz="quarter" idx="12"/>
          </p:nvPr>
        </p:nvSpPr>
        <p:spPr/>
        <p:txBody>
          <a:bodyPr/>
          <a:lstStyle/>
          <a:p>
            <a:fld id="{B0734432-1508-4CF1-954C-69A80027BB42}" type="slidenum">
              <a:rPr lang="en-US" smtClean="0"/>
              <a:t>‹#›</a:t>
            </a:fld>
            <a:endParaRPr lang="en-US"/>
          </a:p>
        </p:txBody>
      </p:sp>
    </p:spTree>
    <p:extLst>
      <p:ext uri="{BB962C8B-B14F-4D97-AF65-F5344CB8AC3E}">
        <p14:creationId xmlns:p14="http://schemas.microsoft.com/office/powerpoint/2010/main" val="3278076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DD1AA0-C51F-4F81-8D51-FCAD5E8D1B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DB5EB5-A583-41FF-B36D-45FD48C8A0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2A3D02-4419-4F58-8DE3-45B48FCE6A63}"/>
              </a:ext>
            </a:extLst>
          </p:cNvPr>
          <p:cNvSpPr>
            <a:spLocks noGrp="1"/>
          </p:cNvSpPr>
          <p:nvPr>
            <p:ph type="dt" sz="half" idx="10"/>
          </p:nvPr>
        </p:nvSpPr>
        <p:spPr/>
        <p:txBody>
          <a:bodyPr/>
          <a:lstStyle/>
          <a:p>
            <a:fld id="{BFF4B2E5-25A7-424B-A282-CFC96646ACC8}" type="datetimeFigureOut">
              <a:rPr lang="en-US" smtClean="0"/>
              <a:t>5/24/2021</a:t>
            </a:fld>
            <a:endParaRPr lang="en-US"/>
          </a:p>
        </p:txBody>
      </p:sp>
      <p:sp>
        <p:nvSpPr>
          <p:cNvPr id="5" name="Footer Placeholder 4">
            <a:extLst>
              <a:ext uri="{FF2B5EF4-FFF2-40B4-BE49-F238E27FC236}">
                <a16:creationId xmlns:a16="http://schemas.microsoft.com/office/drawing/2014/main" id="{FBBDEA91-D77B-4600-BC24-36D23D9F10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21FF18-7361-4CA7-91FD-2D036CD61ED5}"/>
              </a:ext>
            </a:extLst>
          </p:cNvPr>
          <p:cNvSpPr>
            <a:spLocks noGrp="1"/>
          </p:cNvSpPr>
          <p:nvPr>
            <p:ph type="sldNum" sz="quarter" idx="12"/>
          </p:nvPr>
        </p:nvSpPr>
        <p:spPr/>
        <p:txBody>
          <a:bodyPr/>
          <a:lstStyle/>
          <a:p>
            <a:fld id="{B0734432-1508-4CF1-954C-69A80027BB42}" type="slidenum">
              <a:rPr lang="en-US" smtClean="0"/>
              <a:t>‹#›</a:t>
            </a:fld>
            <a:endParaRPr lang="en-US"/>
          </a:p>
        </p:txBody>
      </p:sp>
    </p:spTree>
    <p:extLst>
      <p:ext uri="{BB962C8B-B14F-4D97-AF65-F5344CB8AC3E}">
        <p14:creationId xmlns:p14="http://schemas.microsoft.com/office/powerpoint/2010/main" val="2670941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2DD64-AD9E-439B-ABD3-5315EEB67C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B00F4C-E53B-4283-82FC-CB7C7666E2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6F69AC-4DE2-456C-92B5-EEE64D4A142E}"/>
              </a:ext>
            </a:extLst>
          </p:cNvPr>
          <p:cNvSpPr>
            <a:spLocks noGrp="1"/>
          </p:cNvSpPr>
          <p:nvPr>
            <p:ph type="dt" sz="half" idx="10"/>
          </p:nvPr>
        </p:nvSpPr>
        <p:spPr/>
        <p:txBody>
          <a:bodyPr/>
          <a:lstStyle/>
          <a:p>
            <a:fld id="{BFF4B2E5-25A7-424B-A282-CFC96646ACC8}" type="datetimeFigureOut">
              <a:rPr lang="en-US" smtClean="0"/>
              <a:t>5/24/2021</a:t>
            </a:fld>
            <a:endParaRPr lang="en-US"/>
          </a:p>
        </p:txBody>
      </p:sp>
      <p:sp>
        <p:nvSpPr>
          <p:cNvPr id="5" name="Footer Placeholder 4">
            <a:extLst>
              <a:ext uri="{FF2B5EF4-FFF2-40B4-BE49-F238E27FC236}">
                <a16:creationId xmlns:a16="http://schemas.microsoft.com/office/drawing/2014/main" id="{6A76BC00-052F-46C6-8B86-20F0BAB0B8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AFA139-BEE6-4FD3-A09B-84558F7B7BA3}"/>
              </a:ext>
            </a:extLst>
          </p:cNvPr>
          <p:cNvSpPr>
            <a:spLocks noGrp="1"/>
          </p:cNvSpPr>
          <p:nvPr>
            <p:ph type="sldNum" sz="quarter" idx="12"/>
          </p:nvPr>
        </p:nvSpPr>
        <p:spPr/>
        <p:txBody>
          <a:bodyPr/>
          <a:lstStyle/>
          <a:p>
            <a:fld id="{B0734432-1508-4CF1-954C-69A80027BB42}" type="slidenum">
              <a:rPr lang="en-US" smtClean="0"/>
              <a:t>‹#›</a:t>
            </a:fld>
            <a:endParaRPr lang="en-US"/>
          </a:p>
        </p:txBody>
      </p:sp>
    </p:spTree>
    <p:extLst>
      <p:ext uri="{BB962C8B-B14F-4D97-AF65-F5344CB8AC3E}">
        <p14:creationId xmlns:p14="http://schemas.microsoft.com/office/powerpoint/2010/main" val="4031020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CD675-E4FE-4F7B-A090-08595F673D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9ABB704-210A-43E1-96D5-AD34E99C12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B55A1E-AB23-4B9E-A578-16DCE7B6029A}"/>
              </a:ext>
            </a:extLst>
          </p:cNvPr>
          <p:cNvSpPr>
            <a:spLocks noGrp="1"/>
          </p:cNvSpPr>
          <p:nvPr>
            <p:ph type="dt" sz="half" idx="10"/>
          </p:nvPr>
        </p:nvSpPr>
        <p:spPr/>
        <p:txBody>
          <a:bodyPr/>
          <a:lstStyle/>
          <a:p>
            <a:fld id="{BFF4B2E5-25A7-424B-A282-CFC96646ACC8}" type="datetimeFigureOut">
              <a:rPr lang="en-US" smtClean="0"/>
              <a:t>5/24/2021</a:t>
            </a:fld>
            <a:endParaRPr lang="en-US"/>
          </a:p>
        </p:txBody>
      </p:sp>
      <p:sp>
        <p:nvSpPr>
          <p:cNvPr id="5" name="Footer Placeholder 4">
            <a:extLst>
              <a:ext uri="{FF2B5EF4-FFF2-40B4-BE49-F238E27FC236}">
                <a16:creationId xmlns:a16="http://schemas.microsoft.com/office/drawing/2014/main" id="{E3E8D76A-2BDF-473D-886F-A1CDE76743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0AF4D9-1C44-4536-8FB0-BA2FE0D727E1}"/>
              </a:ext>
            </a:extLst>
          </p:cNvPr>
          <p:cNvSpPr>
            <a:spLocks noGrp="1"/>
          </p:cNvSpPr>
          <p:nvPr>
            <p:ph type="sldNum" sz="quarter" idx="12"/>
          </p:nvPr>
        </p:nvSpPr>
        <p:spPr/>
        <p:txBody>
          <a:bodyPr/>
          <a:lstStyle/>
          <a:p>
            <a:fld id="{B0734432-1508-4CF1-954C-69A80027BB42}" type="slidenum">
              <a:rPr lang="en-US" smtClean="0"/>
              <a:t>‹#›</a:t>
            </a:fld>
            <a:endParaRPr lang="en-US"/>
          </a:p>
        </p:txBody>
      </p:sp>
    </p:spTree>
    <p:extLst>
      <p:ext uri="{BB962C8B-B14F-4D97-AF65-F5344CB8AC3E}">
        <p14:creationId xmlns:p14="http://schemas.microsoft.com/office/powerpoint/2010/main" val="3812666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8F50F-F272-4CB8-8456-82B51CEC33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6CAA3B-7A35-47A7-A144-24FC4C078E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B36F54-5CC2-48C0-82AC-B1B892E59D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7416095-D7C9-4FC8-A357-AE7C9CD571F8}"/>
              </a:ext>
            </a:extLst>
          </p:cNvPr>
          <p:cNvSpPr>
            <a:spLocks noGrp="1"/>
          </p:cNvSpPr>
          <p:nvPr>
            <p:ph type="dt" sz="half" idx="10"/>
          </p:nvPr>
        </p:nvSpPr>
        <p:spPr/>
        <p:txBody>
          <a:bodyPr/>
          <a:lstStyle/>
          <a:p>
            <a:fld id="{BFF4B2E5-25A7-424B-A282-CFC96646ACC8}" type="datetimeFigureOut">
              <a:rPr lang="en-US" smtClean="0"/>
              <a:t>5/24/2021</a:t>
            </a:fld>
            <a:endParaRPr lang="en-US"/>
          </a:p>
        </p:txBody>
      </p:sp>
      <p:sp>
        <p:nvSpPr>
          <p:cNvPr id="6" name="Footer Placeholder 5">
            <a:extLst>
              <a:ext uri="{FF2B5EF4-FFF2-40B4-BE49-F238E27FC236}">
                <a16:creationId xmlns:a16="http://schemas.microsoft.com/office/drawing/2014/main" id="{E3304782-8807-43E3-9D34-ADAD225C89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A1F8D9-2E04-4965-A572-5F1B612CF1BF}"/>
              </a:ext>
            </a:extLst>
          </p:cNvPr>
          <p:cNvSpPr>
            <a:spLocks noGrp="1"/>
          </p:cNvSpPr>
          <p:nvPr>
            <p:ph type="sldNum" sz="quarter" idx="12"/>
          </p:nvPr>
        </p:nvSpPr>
        <p:spPr/>
        <p:txBody>
          <a:bodyPr/>
          <a:lstStyle/>
          <a:p>
            <a:fld id="{B0734432-1508-4CF1-954C-69A80027BB42}" type="slidenum">
              <a:rPr lang="en-US" smtClean="0"/>
              <a:t>‹#›</a:t>
            </a:fld>
            <a:endParaRPr lang="en-US"/>
          </a:p>
        </p:txBody>
      </p:sp>
    </p:spTree>
    <p:extLst>
      <p:ext uri="{BB962C8B-B14F-4D97-AF65-F5344CB8AC3E}">
        <p14:creationId xmlns:p14="http://schemas.microsoft.com/office/powerpoint/2010/main" val="4249424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16948-50D7-4271-8E14-322336E2EFB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BABC0-B1B3-4727-82F9-B8A0C0D72B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2858A7-ABA2-49F4-A9B0-45874F8D66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0C3E8E-3F10-491B-B7C9-53514492A0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60C041-7A7D-411B-8628-FDDEEE739A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254414-9789-45C9-B5F5-0D78EB78C44B}"/>
              </a:ext>
            </a:extLst>
          </p:cNvPr>
          <p:cNvSpPr>
            <a:spLocks noGrp="1"/>
          </p:cNvSpPr>
          <p:nvPr>
            <p:ph type="dt" sz="half" idx="10"/>
          </p:nvPr>
        </p:nvSpPr>
        <p:spPr/>
        <p:txBody>
          <a:bodyPr/>
          <a:lstStyle/>
          <a:p>
            <a:fld id="{BFF4B2E5-25A7-424B-A282-CFC96646ACC8}" type="datetimeFigureOut">
              <a:rPr lang="en-US" smtClean="0"/>
              <a:t>5/24/2021</a:t>
            </a:fld>
            <a:endParaRPr lang="en-US"/>
          </a:p>
        </p:txBody>
      </p:sp>
      <p:sp>
        <p:nvSpPr>
          <p:cNvPr id="8" name="Footer Placeholder 7">
            <a:extLst>
              <a:ext uri="{FF2B5EF4-FFF2-40B4-BE49-F238E27FC236}">
                <a16:creationId xmlns:a16="http://schemas.microsoft.com/office/drawing/2014/main" id="{68B08462-6D59-4431-8FB2-40FC3C0AAC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214C8C-B352-4576-BD1C-23FC090FB658}"/>
              </a:ext>
            </a:extLst>
          </p:cNvPr>
          <p:cNvSpPr>
            <a:spLocks noGrp="1"/>
          </p:cNvSpPr>
          <p:nvPr>
            <p:ph type="sldNum" sz="quarter" idx="12"/>
          </p:nvPr>
        </p:nvSpPr>
        <p:spPr/>
        <p:txBody>
          <a:bodyPr/>
          <a:lstStyle/>
          <a:p>
            <a:fld id="{B0734432-1508-4CF1-954C-69A80027BB42}" type="slidenum">
              <a:rPr lang="en-US" smtClean="0"/>
              <a:t>‹#›</a:t>
            </a:fld>
            <a:endParaRPr lang="en-US"/>
          </a:p>
        </p:txBody>
      </p:sp>
    </p:spTree>
    <p:extLst>
      <p:ext uri="{BB962C8B-B14F-4D97-AF65-F5344CB8AC3E}">
        <p14:creationId xmlns:p14="http://schemas.microsoft.com/office/powerpoint/2010/main" val="1769732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36B1E-8985-4AC3-AEB5-50BE097C22D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FC33BC-AD9F-4D00-B9B0-6CEB3AF44A22}"/>
              </a:ext>
            </a:extLst>
          </p:cNvPr>
          <p:cNvSpPr>
            <a:spLocks noGrp="1"/>
          </p:cNvSpPr>
          <p:nvPr>
            <p:ph type="dt" sz="half" idx="10"/>
          </p:nvPr>
        </p:nvSpPr>
        <p:spPr/>
        <p:txBody>
          <a:bodyPr/>
          <a:lstStyle/>
          <a:p>
            <a:fld id="{BFF4B2E5-25A7-424B-A282-CFC96646ACC8}" type="datetimeFigureOut">
              <a:rPr lang="en-US" smtClean="0"/>
              <a:t>5/24/2021</a:t>
            </a:fld>
            <a:endParaRPr lang="en-US"/>
          </a:p>
        </p:txBody>
      </p:sp>
      <p:sp>
        <p:nvSpPr>
          <p:cNvPr id="4" name="Footer Placeholder 3">
            <a:extLst>
              <a:ext uri="{FF2B5EF4-FFF2-40B4-BE49-F238E27FC236}">
                <a16:creationId xmlns:a16="http://schemas.microsoft.com/office/drawing/2014/main" id="{B47DE087-33B5-4A27-A6B3-C75F76F429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BCA89B-25A0-4A06-A10B-E444B89D1E71}"/>
              </a:ext>
            </a:extLst>
          </p:cNvPr>
          <p:cNvSpPr>
            <a:spLocks noGrp="1"/>
          </p:cNvSpPr>
          <p:nvPr>
            <p:ph type="sldNum" sz="quarter" idx="12"/>
          </p:nvPr>
        </p:nvSpPr>
        <p:spPr/>
        <p:txBody>
          <a:bodyPr/>
          <a:lstStyle/>
          <a:p>
            <a:fld id="{B0734432-1508-4CF1-954C-69A80027BB42}" type="slidenum">
              <a:rPr lang="en-US" smtClean="0"/>
              <a:t>‹#›</a:t>
            </a:fld>
            <a:endParaRPr lang="en-US"/>
          </a:p>
        </p:txBody>
      </p:sp>
    </p:spTree>
    <p:extLst>
      <p:ext uri="{BB962C8B-B14F-4D97-AF65-F5344CB8AC3E}">
        <p14:creationId xmlns:p14="http://schemas.microsoft.com/office/powerpoint/2010/main" val="368882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DF7A05-BB62-4D92-A3F8-260773D2EA62}"/>
              </a:ext>
            </a:extLst>
          </p:cNvPr>
          <p:cNvSpPr>
            <a:spLocks noGrp="1"/>
          </p:cNvSpPr>
          <p:nvPr>
            <p:ph type="dt" sz="half" idx="10"/>
          </p:nvPr>
        </p:nvSpPr>
        <p:spPr/>
        <p:txBody>
          <a:bodyPr/>
          <a:lstStyle/>
          <a:p>
            <a:fld id="{BFF4B2E5-25A7-424B-A282-CFC96646ACC8}" type="datetimeFigureOut">
              <a:rPr lang="en-US" smtClean="0"/>
              <a:t>5/24/2021</a:t>
            </a:fld>
            <a:endParaRPr lang="en-US"/>
          </a:p>
        </p:txBody>
      </p:sp>
      <p:sp>
        <p:nvSpPr>
          <p:cNvPr id="3" name="Footer Placeholder 2">
            <a:extLst>
              <a:ext uri="{FF2B5EF4-FFF2-40B4-BE49-F238E27FC236}">
                <a16:creationId xmlns:a16="http://schemas.microsoft.com/office/drawing/2014/main" id="{48697292-38F0-4BD7-AAD5-F74610610C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236B6FE-6D31-4E26-B08F-8303DD39B1B6}"/>
              </a:ext>
            </a:extLst>
          </p:cNvPr>
          <p:cNvSpPr>
            <a:spLocks noGrp="1"/>
          </p:cNvSpPr>
          <p:nvPr>
            <p:ph type="sldNum" sz="quarter" idx="12"/>
          </p:nvPr>
        </p:nvSpPr>
        <p:spPr/>
        <p:txBody>
          <a:bodyPr/>
          <a:lstStyle/>
          <a:p>
            <a:fld id="{B0734432-1508-4CF1-954C-69A80027BB42}" type="slidenum">
              <a:rPr lang="en-US" smtClean="0"/>
              <a:t>‹#›</a:t>
            </a:fld>
            <a:endParaRPr lang="en-US"/>
          </a:p>
        </p:txBody>
      </p:sp>
    </p:spTree>
    <p:extLst>
      <p:ext uri="{BB962C8B-B14F-4D97-AF65-F5344CB8AC3E}">
        <p14:creationId xmlns:p14="http://schemas.microsoft.com/office/powerpoint/2010/main" val="3280528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A3115-C201-40CE-9D29-98FEDAFDB1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4117DDE-E011-4094-9985-46F152040D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16D2302-6B35-4692-B200-C44C2708AD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E4FEF7-D38C-4E95-AF1B-FC08C1997D2C}"/>
              </a:ext>
            </a:extLst>
          </p:cNvPr>
          <p:cNvSpPr>
            <a:spLocks noGrp="1"/>
          </p:cNvSpPr>
          <p:nvPr>
            <p:ph type="dt" sz="half" idx="10"/>
          </p:nvPr>
        </p:nvSpPr>
        <p:spPr/>
        <p:txBody>
          <a:bodyPr/>
          <a:lstStyle/>
          <a:p>
            <a:fld id="{BFF4B2E5-25A7-424B-A282-CFC96646ACC8}" type="datetimeFigureOut">
              <a:rPr lang="en-US" smtClean="0"/>
              <a:t>5/24/2021</a:t>
            </a:fld>
            <a:endParaRPr lang="en-US"/>
          </a:p>
        </p:txBody>
      </p:sp>
      <p:sp>
        <p:nvSpPr>
          <p:cNvPr id="6" name="Footer Placeholder 5">
            <a:extLst>
              <a:ext uri="{FF2B5EF4-FFF2-40B4-BE49-F238E27FC236}">
                <a16:creationId xmlns:a16="http://schemas.microsoft.com/office/drawing/2014/main" id="{777330BA-E0A2-454A-9891-33D7DACCE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488C64-C14E-4F90-B7D9-4FABDAF2F7F4}"/>
              </a:ext>
            </a:extLst>
          </p:cNvPr>
          <p:cNvSpPr>
            <a:spLocks noGrp="1"/>
          </p:cNvSpPr>
          <p:nvPr>
            <p:ph type="sldNum" sz="quarter" idx="12"/>
          </p:nvPr>
        </p:nvSpPr>
        <p:spPr/>
        <p:txBody>
          <a:bodyPr/>
          <a:lstStyle/>
          <a:p>
            <a:fld id="{B0734432-1508-4CF1-954C-69A80027BB42}" type="slidenum">
              <a:rPr lang="en-US" smtClean="0"/>
              <a:t>‹#›</a:t>
            </a:fld>
            <a:endParaRPr lang="en-US"/>
          </a:p>
        </p:txBody>
      </p:sp>
    </p:spTree>
    <p:extLst>
      <p:ext uri="{BB962C8B-B14F-4D97-AF65-F5344CB8AC3E}">
        <p14:creationId xmlns:p14="http://schemas.microsoft.com/office/powerpoint/2010/main" val="364930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D8CE3-8E80-4BC0-9A50-573D5A7CBF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3FDF875-2D75-4CA8-B2A7-F8C133ABBE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267B6F2-4E54-417C-9E8D-996E99794C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674A3A-2F9E-48EB-AE75-53B8CC818C6F}"/>
              </a:ext>
            </a:extLst>
          </p:cNvPr>
          <p:cNvSpPr>
            <a:spLocks noGrp="1"/>
          </p:cNvSpPr>
          <p:nvPr>
            <p:ph type="dt" sz="half" idx="10"/>
          </p:nvPr>
        </p:nvSpPr>
        <p:spPr/>
        <p:txBody>
          <a:bodyPr/>
          <a:lstStyle/>
          <a:p>
            <a:fld id="{BFF4B2E5-25A7-424B-A282-CFC96646ACC8}" type="datetimeFigureOut">
              <a:rPr lang="en-US" smtClean="0"/>
              <a:t>5/24/2021</a:t>
            </a:fld>
            <a:endParaRPr lang="en-US"/>
          </a:p>
        </p:txBody>
      </p:sp>
      <p:sp>
        <p:nvSpPr>
          <p:cNvPr id="6" name="Footer Placeholder 5">
            <a:extLst>
              <a:ext uri="{FF2B5EF4-FFF2-40B4-BE49-F238E27FC236}">
                <a16:creationId xmlns:a16="http://schemas.microsoft.com/office/drawing/2014/main" id="{0859F98F-14CD-478C-9A0D-7C2EB2BB3E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73F511-385F-4A5E-B9F3-3C26D2618BC9}"/>
              </a:ext>
            </a:extLst>
          </p:cNvPr>
          <p:cNvSpPr>
            <a:spLocks noGrp="1"/>
          </p:cNvSpPr>
          <p:nvPr>
            <p:ph type="sldNum" sz="quarter" idx="12"/>
          </p:nvPr>
        </p:nvSpPr>
        <p:spPr/>
        <p:txBody>
          <a:bodyPr/>
          <a:lstStyle/>
          <a:p>
            <a:fld id="{B0734432-1508-4CF1-954C-69A80027BB42}" type="slidenum">
              <a:rPr lang="en-US" smtClean="0"/>
              <a:t>‹#›</a:t>
            </a:fld>
            <a:endParaRPr lang="en-US"/>
          </a:p>
        </p:txBody>
      </p:sp>
    </p:spTree>
    <p:extLst>
      <p:ext uri="{BB962C8B-B14F-4D97-AF65-F5344CB8AC3E}">
        <p14:creationId xmlns:p14="http://schemas.microsoft.com/office/powerpoint/2010/main" val="3448102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CF39BF-B714-4D1F-9089-432548521B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7B977F-6BBA-4B01-8687-A83B9F1C8A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F83B0F-4B34-49AC-87EF-CACFE6F861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F4B2E5-25A7-424B-A282-CFC96646ACC8}" type="datetimeFigureOut">
              <a:rPr lang="en-US" smtClean="0"/>
              <a:t>5/24/2021</a:t>
            </a:fld>
            <a:endParaRPr lang="en-US"/>
          </a:p>
        </p:txBody>
      </p:sp>
      <p:sp>
        <p:nvSpPr>
          <p:cNvPr id="5" name="Footer Placeholder 4">
            <a:extLst>
              <a:ext uri="{FF2B5EF4-FFF2-40B4-BE49-F238E27FC236}">
                <a16:creationId xmlns:a16="http://schemas.microsoft.com/office/drawing/2014/main" id="{D21B0935-14C9-4FEB-8B3C-66B1F0CC2D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672D5F4-ECC9-4C95-9A72-7AF2485392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734432-1508-4CF1-954C-69A80027BB42}" type="slidenum">
              <a:rPr lang="en-US" smtClean="0"/>
              <a:t>‹#›</a:t>
            </a:fld>
            <a:endParaRPr lang="en-US"/>
          </a:p>
        </p:txBody>
      </p:sp>
    </p:spTree>
    <p:extLst>
      <p:ext uri="{BB962C8B-B14F-4D97-AF65-F5344CB8AC3E}">
        <p14:creationId xmlns:p14="http://schemas.microsoft.com/office/powerpoint/2010/main" val="4185567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72033BC-BB2E-4D4A-8EBF-282D7FFC92E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387078" y="65500"/>
            <a:ext cx="2407920" cy="2887980"/>
          </a:xfrm>
          <a:prstGeom prst="rect">
            <a:avLst/>
          </a:prstGeom>
          <a:noFill/>
          <a:ln>
            <a:noFill/>
          </a:ln>
        </p:spPr>
      </p:pic>
      <p:graphicFrame>
        <p:nvGraphicFramePr>
          <p:cNvPr id="6" name="Table 5">
            <a:extLst>
              <a:ext uri="{FF2B5EF4-FFF2-40B4-BE49-F238E27FC236}">
                <a16:creationId xmlns:a16="http://schemas.microsoft.com/office/drawing/2014/main" id="{4ECAD3AD-428C-437A-BD04-28AF9808519B}"/>
              </a:ext>
            </a:extLst>
          </p:cNvPr>
          <p:cNvGraphicFramePr>
            <a:graphicFrameLocks noGrp="1"/>
          </p:cNvGraphicFramePr>
          <p:nvPr>
            <p:extLst>
              <p:ext uri="{D42A27DB-BD31-4B8C-83A1-F6EECF244321}">
                <p14:modId xmlns:p14="http://schemas.microsoft.com/office/powerpoint/2010/main" val="2179576378"/>
              </p:ext>
            </p:extLst>
          </p:nvPr>
        </p:nvGraphicFramePr>
        <p:xfrm>
          <a:off x="2489978" y="3190618"/>
          <a:ext cx="6202120" cy="2547430"/>
        </p:xfrm>
        <a:graphic>
          <a:graphicData uri="http://schemas.openxmlformats.org/drawingml/2006/table">
            <a:tbl>
              <a:tblPr firstRow="1" firstCol="1" bandRow="1">
                <a:tableStyleId>{5940675A-B579-460E-94D1-54222C63F5DA}</a:tableStyleId>
              </a:tblPr>
              <a:tblGrid>
                <a:gridCol w="1787670">
                  <a:extLst>
                    <a:ext uri="{9D8B030D-6E8A-4147-A177-3AD203B41FA5}">
                      <a16:colId xmlns:a16="http://schemas.microsoft.com/office/drawing/2014/main" val="1631634406"/>
                    </a:ext>
                  </a:extLst>
                </a:gridCol>
                <a:gridCol w="4414450">
                  <a:extLst>
                    <a:ext uri="{9D8B030D-6E8A-4147-A177-3AD203B41FA5}">
                      <a16:colId xmlns:a16="http://schemas.microsoft.com/office/drawing/2014/main" val="2585475293"/>
                    </a:ext>
                  </a:extLst>
                </a:gridCol>
              </a:tblGrid>
              <a:tr h="737506">
                <a:tc>
                  <a:txBody>
                    <a:bodyPr/>
                    <a:lstStyle/>
                    <a:p>
                      <a:pPr marL="0" marR="0" algn="ctr">
                        <a:lnSpc>
                          <a:spcPct val="107000"/>
                        </a:lnSpc>
                        <a:spcBef>
                          <a:spcPts val="0"/>
                        </a:spcBef>
                        <a:spcAft>
                          <a:spcPts val="0"/>
                        </a:spcAft>
                      </a:pPr>
                      <a:r>
                        <a:rPr lang="en-US" sz="1600" dirty="0">
                          <a:ln>
                            <a:noFill/>
                          </a:ln>
                          <a:effectLst/>
                        </a:rPr>
                        <a:t>TEAM </a:t>
                      </a:r>
                      <a:r>
                        <a:rPr lang="en-US" sz="1100" dirty="0">
                          <a:ln>
                            <a:noFill/>
                          </a:ln>
                          <a:effectLst/>
                        </a:rPr>
                        <a:t> </a:t>
                      </a:r>
                      <a:r>
                        <a:rPr lang="en-US" sz="1600" dirty="0">
                          <a:ln>
                            <a:noFill/>
                          </a:ln>
                          <a:effectLst/>
                        </a:rPr>
                        <a:t>MEMBERS NAME &amp; ID 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ln>
                            <a:noFill/>
                          </a:ln>
                          <a:effectLst/>
                        </a:rPr>
                        <a:t>1.MD FAHIM SHAHORIAR TITU [1812497042]</a:t>
                      </a:r>
                      <a:endParaRPr lang="en-US" sz="1100" dirty="0">
                        <a:effectLst/>
                      </a:endParaRPr>
                    </a:p>
                    <a:p>
                      <a:pPr marL="0" marR="0" algn="ctr">
                        <a:lnSpc>
                          <a:spcPct val="107000"/>
                        </a:lnSpc>
                        <a:spcBef>
                          <a:spcPts val="0"/>
                        </a:spcBef>
                        <a:spcAft>
                          <a:spcPts val="0"/>
                        </a:spcAft>
                      </a:pPr>
                      <a:r>
                        <a:rPr lang="en-US" sz="1600" kern="1200" dirty="0">
                          <a:solidFill>
                            <a:schemeClr val="tx1"/>
                          </a:solidFill>
                          <a:effectLst/>
                          <a:latin typeface="+mn-lt"/>
                          <a:ea typeface="+mn-ea"/>
                          <a:cs typeface="+mn-cs"/>
                        </a:rPr>
                        <a:t>2.KHALILUR RAHMAN [1811835042]</a:t>
                      </a:r>
                    </a:p>
                    <a:p>
                      <a:pPr marL="0" marR="0" algn="ctr">
                        <a:lnSpc>
                          <a:spcPct val="107000"/>
                        </a:lnSpc>
                        <a:spcBef>
                          <a:spcPts val="0"/>
                        </a:spcBef>
                        <a:spcAft>
                          <a:spcPts val="0"/>
                        </a:spcAft>
                      </a:pPr>
                      <a:r>
                        <a:rPr lang="en-US" sz="1600" kern="1200" dirty="0">
                          <a:ln>
                            <a:noFill/>
                          </a:ln>
                          <a:solidFill>
                            <a:schemeClr val="tx1"/>
                          </a:solidFill>
                          <a:effectLst/>
                          <a:latin typeface="+mn-lt"/>
                          <a:ea typeface="+mn-ea"/>
                          <a:cs typeface="+mn-cs"/>
                        </a:rPr>
                        <a:t>3.AHSANUL HABIB [1822041042]</a:t>
                      </a:r>
                      <a:endParaRPr lang="en-US" sz="1400" dirty="0">
                        <a:ln>
                          <a:noFill/>
                        </a:ln>
                        <a:effectLst/>
                      </a:endParaRPr>
                    </a:p>
                  </a:txBody>
                  <a:tcPr marL="68580" marR="68580" marT="0" marB="0"/>
                </a:tc>
                <a:extLst>
                  <a:ext uri="{0D108BD9-81ED-4DB2-BD59-A6C34878D82A}">
                    <a16:rowId xmlns:a16="http://schemas.microsoft.com/office/drawing/2014/main" val="149678101"/>
                  </a:ext>
                </a:extLst>
              </a:tr>
              <a:tr h="238426">
                <a:tc>
                  <a:txBody>
                    <a:bodyPr/>
                    <a:lstStyle/>
                    <a:p>
                      <a:pPr marL="0" marR="0" algn="ctr">
                        <a:lnSpc>
                          <a:spcPct val="107000"/>
                        </a:lnSpc>
                        <a:spcBef>
                          <a:spcPts val="0"/>
                        </a:spcBef>
                        <a:spcAft>
                          <a:spcPts val="0"/>
                        </a:spcAft>
                      </a:pPr>
                      <a:r>
                        <a:rPr lang="en-US" sz="1600" dirty="0">
                          <a:ln>
                            <a:noFill/>
                          </a:ln>
                          <a:effectLst/>
                        </a:rPr>
                        <a:t>SUBMITTED TO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b="1" kern="1200" dirty="0">
                          <a:solidFill>
                            <a:schemeClr val="tx1"/>
                          </a:solidFill>
                          <a:effectLst/>
                          <a:latin typeface="+mn-lt"/>
                          <a:ea typeface="+mn-ea"/>
                          <a:cs typeface="+mn-cs"/>
                        </a:rPr>
                        <a:t>A K M BAHALUL HAQUE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44619189"/>
                  </a:ext>
                </a:extLst>
              </a:tr>
              <a:tr h="238426">
                <a:tc>
                  <a:txBody>
                    <a:bodyPr/>
                    <a:lstStyle/>
                    <a:p>
                      <a:pPr marL="0" marR="0" algn="ctr">
                        <a:lnSpc>
                          <a:spcPct val="107000"/>
                        </a:lnSpc>
                        <a:spcBef>
                          <a:spcPts val="0"/>
                        </a:spcBef>
                        <a:spcAft>
                          <a:spcPts val="0"/>
                        </a:spcAft>
                      </a:pPr>
                      <a:r>
                        <a:rPr lang="en-US" sz="1600" dirty="0">
                          <a:ln>
                            <a:noFill/>
                          </a:ln>
                          <a:effectLst/>
                        </a:rPr>
                        <a:t>DEPARTMENT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ln>
                            <a:noFill/>
                          </a:ln>
                          <a:effectLst/>
                        </a:rPr>
                        <a:t>ECE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75399186"/>
                  </a:ext>
                </a:extLst>
              </a:tr>
              <a:tr h="238426">
                <a:tc>
                  <a:txBody>
                    <a:bodyPr/>
                    <a:lstStyle/>
                    <a:p>
                      <a:pPr marL="0" marR="0" algn="ctr">
                        <a:lnSpc>
                          <a:spcPct val="107000"/>
                        </a:lnSpc>
                        <a:spcBef>
                          <a:spcPts val="0"/>
                        </a:spcBef>
                        <a:spcAft>
                          <a:spcPts val="0"/>
                        </a:spcAft>
                      </a:pPr>
                      <a:r>
                        <a:rPr lang="en-US" sz="1600">
                          <a:ln>
                            <a:noFill/>
                          </a:ln>
                          <a:effectLst/>
                        </a:rPr>
                        <a:t>SECTION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ln>
                            <a:noFill/>
                          </a:ln>
                          <a:effectLst/>
                          <a:latin typeface="Calibri" panose="020F0502020204030204" pitchFamily="34" charset="0"/>
                          <a:ea typeface="Calibri" panose="020F0502020204030204" pitchFamily="34" charset="0"/>
                          <a:cs typeface="Times New Roman" panose="02020603050405020304" pitchFamily="18" charset="0"/>
                        </a:rPr>
                        <a:t>05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63836808"/>
                  </a:ext>
                </a:extLst>
              </a:tr>
              <a:tr h="238426">
                <a:tc>
                  <a:txBody>
                    <a:bodyPr/>
                    <a:lstStyle/>
                    <a:p>
                      <a:pPr marL="0" marR="0" algn="ctr">
                        <a:lnSpc>
                          <a:spcPct val="107000"/>
                        </a:lnSpc>
                        <a:spcBef>
                          <a:spcPts val="0"/>
                        </a:spcBef>
                        <a:spcAft>
                          <a:spcPts val="0"/>
                        </a:spcAft>
                      </a:pPr>
                      <a:r>
                        <a:rPr lang="en-US" sz="1600">
                          <a:ln>
                            <a:noFill/>
                          </a:ln>
                          <a:effectLst/>
                        </a:rPr>
                        <a:t>COURSE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ln>
                            <a:noFill/>
                          </a:ln>
                          <a:effectLst/>
                        </a:rPr>
                        <a:t>                                      CSE327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59234219"/>
                  </a:ext>
                </a:extLst>
              </a:tr>
              <a:tr h="238426">
                <a:tc>
                  <a:txBody>
                    <a:bodyPr/>
                    <a:lstStyle/>
                    <a:p>
                      <a:pPr marL="0" marR="0" algn="ctr">
                        <a:lnSpc>
                          <a:spcPct val="107000"/>
                        </a:lnSpc>
                        <a:spcBef>
                          <a:spcPts val="0"/>
                        </a:spcBef>
                        <a:spcAft>
                          <a:spcPts val="0"/>
                        </a:spcAft>
                      </a:pPr>
                      <a:r>
                        <a:rPr lang="en-US" sz="1600" dirty="0">
                          <a:ln>
                            <a:noFill/>
                          </a:ln>
                          <a:effectLst/>
                        </a:rPr>
                        <a:t>ASSIGNMENT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ln>
                            <a:noFill/>
                          </a:ln>
                          <a:effectLst/>
                        </a:rPr>
                        <a:t>Project Report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73461919"/>
                  </a:ext>
                </a:extLst>
              </a:tr>
              <a:tr h="238426">
                <a:tc>
                  <a:txBody>
                    <a:bodyPr/>
                    <a:lstStyle/>
                    <a:p>
                      <a:pPr marL="0" marR="0" algn="ctr">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PROJECT NAME</a:t>
                      </a:r>
                    </a:p>
                  </a:txBody>
                  <a:tcPr marL="68580" marR="68580" marT="0" marB="0"/>
                </a:tc>
                <a:tc>
                  <a:txBody>
                    <a:bodyPr/>
                    <a:lstStyle/>
                    <a:p>
                      <a:pPr marL="0" marR="0" algn="ctr">
                        <a:lnSpc>
                          <a:spcPct val="107000"/>
                        </a:lnSpc>
                        <a:spcBef>
                          <a:spcPts val="0"/>
                        </a:spcBef>
                        <a:spcAft>
                          <a:spcPts val="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LAUNDRY MANAGEMENT</a:t>
                      </a:r>
                    </a:p>
                  </a:txBody>
                  <a:tcPr marL="68580" marR="68580" marT="0" marB="0"/>
                </a:tc>
                <a:extLst>
                  <a:ext uri="{0D108BD9-81ED-4DB2-BD59-A6C34878D82A}">
                    <a16:rowId xmlns:a16="http://schemas.microsoft.com/office/drawing/2014/main" val="862647317"/>
                  </a:ext>
                </a:extLst>
              </a:tr>
              <a:tr h="238426">
                <a:tc>
                  <a:txBody>
                    <a:bodyPr/>
                    <a:lstStyle/>
                    <a:p>
                      <a:pPr marL="0" marR="0" algn="ctr">
                        <a:lnSpc>
                          <a:spcPct val="107000"/>
                        </a:lnSpc>
                        <a:spcBef>
                          <a:spcPts val="0"/>
                        </a:spcBef>
                        <a:spcAft>
                          <a:spcPts val="0"/>
                        </a:spcAft>
                      </a:pPr>
                      <a:r>
                        <a:rPr lang="en-US" sz="1600">
                          <a:ln>
                            <a:noFill/>
                          </a:ln>
                          <a:effectLst/>
                        </a:rPr>
                        <a:t>DATE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ln>
                            <a:noFill/>
                          </a:ln>
                          <a:effectLst/>
                        </a:rPr>
                        <a:t>24.05.2021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27407821"/>
                  </a:ext>
                </a:extLst>
              </a:tr>
            </a:tbl>
          </a:graphicData>
        </a:graphic>
      </p:graphicFrame>
      <p:sp>
        <p:nvSpPr>
          <p:cNvPr id="8" name="Rectangle 4">
            <a:extLst>
              <a:ext uri="{FF2B5EF4-FFF2-40B4-BE49-F238E27FC236}">
                <a16:creationId xmlns:a16="http://schemas.microsoft.com/office/drawing/2014/main" id="{7B84E2E0-564E-48E1-AD62-4C48F3227415}"/>
              </a:ext>
            </a:extLst>
          </p:cNvPr>
          <p:cNvSpPr>
            <a:spLocks noChangeArrowheads="1"/>
          </p:cNvSpPr>
          <p:nvPr/>
        </p:nvSpPr>
        <p:spPr bwMode="auto">
          <a:xfrm>
            <a:off x="2715895" y="307235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214168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D99B3F3F-AFBD-49A1-ABAD-0A1B4F3BE056}"/>
              </a:ext>
            </a:extLst>
          </p:cNvPr>
          <p:cNvSpPr>
            <a:spLocks noGrp="1"/>
          </p:cNvSpPr>
          <p:nvPr>
            <p:ph type="body" idx="1"/>
          </p:nvPr>
        </p:nvSpPr>
        <p:spPr>
          <a:xfrm>
            <a:off x="440293" y="695742"/>
            <a:ext cx="5157787" cy="823912"/>
          </a:xfrm>
        </p:spPr>
        <p:txBody>
          <a:bodyPr/>
          <a:lstStyle/>
          <a:p>
            <a:r>
              <a:rPr lang="en-US" dirty="0"/>
              <a:t>Supply List</a:t>
            </a:r>
          </a:p>
        </p:txBody>
      </p:sp>
      <p:pic>
        <p:nvPicPr>
          <p:cNvPr id="13" name="Content Placeholder 12">
            <a:extLst>
              <a:ext uri="{FF2B5EF4-FFF2-40B4-BE49-F238E27FC236}">
                <a16:creationId xmlns:a16="http://schemas.microsoft.com/office/drawing/2014/main" id="{ECF3D64D-0BA6-4D1E-A814-19E695365C0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40293" y="1519654"/>
            <a:ext cx="5157787" cy="3684588"/>
          </a:xfrm>
        </p:spPr>
      </p:pic>
      <p:sp>
        <p:nvSpPr>
          <p:cNvPr id="10" name="Text Placeholder 9">
            <a:extLst>
              <a:ext uri="{FF2B5EF4-FFF2-40B4-BE49-F238E27FC236}">
                <a16:creationId xmlns:a16="http://schemas.microsoft.com/office/drawing/2014/main" id="{C5EBFF28-539F-4D9A-B8C4-81A5B3DC9EFD}"/>
              </a:ext>
            </a:extLst>
          </p:cNvPr>
          <p:cNvSpPr>
            <a:spLocks noGrp="1"/>
          </p:cNvSpPr>
          <p:nvPr>
            <p:ph type="body" sz="quarter" idx="3"/>
          </p:nvPr>
        </p:nvSpPr>
        <p:spPr>
          <a:xfrm>
            <a:off x="5772705" y="695742"/>
            <a:ext cx="5183188" cy="823912"/>
          </a:xfrm>
        </p:spPr>
        <p:txBody>
          <a:bodyPr/>
          <a:lstStyle/>
          <a:p>
            <a:r>
              <a:rPr lang="en-US" dirty="0"/>
              <a:t>Inventory</a:t>
            </a:r>
          </a:p>
        </p:txBody>
      </p:sp>
      <p:pic>
        <p:nvPicPr>
          <p:cNvPr id="15" name="Content Placeholder 14">
            <a:extLst>
              <a:ext uri="{FF2B5EF4-FFF2-40B4-BE49-F238E27FC236}">
                <a16:creationId xmlns:a16="http://schemas.microsoft.com/office/drawing/2014/main" id="{95DFD8E7-9A16-4532-9B7E-4DBE564FB462}"/>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772705" y="1519654"/>
            <a:ext cx="5183188" cy="3684587"/>
          </a:xfrm>
        </p:spPr>
      </p:pic>
    </p:spTree>
    <p:extLst>
      <p:ext uri="{BB962C8B-B14F-4D97-AF65-F5344CB8AC3E}">
        <p14:creationId xmlns:p14="http://schemas.microsoft.com/office/powerpoint/2010/main" val="510942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5EB085-DCA8-4A74-BB3F-60D4165FAE51}"/>
              </a:ext>
            </a:extLst>
          </p:cNvPr>
          <p:cNvSpPr txBox="1"/>
          <p:nvPr/>
        </p:nvSpPr>
        <p:spPr>
          <a:xfrm>
            <a:off x="1089884" y="833033"/>
            <a:ext cx="9909969" cy="6309420"/>
          </a:xfrm>
          <a:prstGeom prst="rect">
            <a:avLst/>
          </a:prstGeom>
          <a:noFill/>
        </p:spPr>
        <p:txBody>
          <a:bodyPr wrap="square">
            <a:spAutoFit/>
          </a:bodyPr>
          <a:lstStyle/>
          <a:p>
            <a:pPr marL="342900" indent="-342900">
              <a:buFont typeface="Wingdings" panose="05000000000000000000" pitchFamily="2" charset="2"/>
              <a:buChar char="q"/>
            </a:pPr>
            <a:r>
              <a:rPr lang="en-US" sz="3200" b="1" dirty="0"/>
              <a:t>Conclusion:</a:t>
            </a:r>
          </a:p>
          <a:p>
            <a:pPr marL="342900" indent="-342900" algn="l">
              <a:buFont typeface="Wingdings" panose="05000000000000000000" pitchFamily="2" charset="2"/>
              <a:buChar char="v"/>
            </a:pPr>
            <a:r>
              <a:rPr lang="en-US" sz="2000" b="0" i="0" u="sng" dirty="0">
                <a:solidFill>
                  <a:srgbClr val="1C1E21"/>
                </a:solidFill>
                <a:effectLst/>
                <a:latin typeface="inherit"/>
              </a:rPr>
              <a:t>Goal we have achieved</a:t>
            </a:r>
          </a:p>
          <a:p>
            <a:pPr algn="l"/>
            <a:endParaRPr lang="en-US" sz="2000" b="0" i="0" u="sng" dirty="0">
              <a:solidFill>
                <a:srgbClr val="1C1E21"/>
              </a:solidFill>
              <a:effectLst/>
              <a:latin typeface="inherit"/>
            </a:endParaRPr>
          </a:p>
          <a:p>
            <a:pPr marL="342900" indent="-342900" algn="l">
              <a:buFont typeface="Wingdings" panose="05000000000000000000" pitchFamily="2" charset="2"/>
              <a:buChar char="Ø"/>
            </a:pPr>
            <a:r>
              <a:rPr lang="en-US" sz="2000" dirty="0"/>
              <a:t>We are able to complete our project as much as possible. And also our project work smoothly(successfully). We give our full effort but we were not did extra curricular things in our project; the reason is our creativity of lacking. We are going to develop it further in future.</a:t>
            </a:r>
            <a:endParaRPr lang="en-US" sz="2000" dirty="0">
              <a:solidFill>
                <a:srgbClr val="1C1E21"/>
              </a:solidFill>
              <a:latin typeface="inherit"/>
            </a:endParaRPr>
          </a:p>
          <a:p>
            <a:pPr algn="l"/>
            <a:endParaRPr lang="en-US" sz="2000" b="0" i="0" dirty="0">
              <a:solidFill>
                <a:srgbClr val="1C1E21"/>
              </a:solidFill>
              <a:effectLst/>
              <a:latin typeface="inherit"/>
            </a:endParaRPr>
          </a:p>
          <a:p>
            <a:pPr marL="342900" indent="-342900" algn="l">
              <a:buFont typeface="Wingdings" panose="05000000000000000000" pitchFamily="2" charset="2"/>
              <a:buChar char="v"/>
            </a:pPr>
            <a:r>
              <a:rPr lang="en-US" sz="2000" b="0" i="0" u="sng" dirty="0">
                <a:solidFill>
                  <a:srgbClr val="050505"/>
                </a:solidFill>
                <a:effectLst/>
                <a:latin typeface="Segoe UI Historic" panose="020B0502040204020203" pitchFamily="34" charset="0"/>
              </a:rPr>
              <a:t>Further development plan</a:t>
            </a:r>
          </a:p>
          <a:p>
            <a:pPr marL="342900" indent="-342900" algn="l">
              <a:buFont typeface="Wingdings" panose="05000000000000000000" pitchFamily="2" charset="2"/>
              <a:buChar char="v"/>
            </a:pPr>
            <a:endParaRPr lang="en-US" sz="2000" b="0" i="0" u="sng" dirty="0">
              <a:solidFill>
                <a:srgbClr val="050505"/>
              </a:solidFill>
              <a:effectLst/>
              <a:latin typeface="Segoe UI Historic" panose="020B0502040204020203" pitchFamily="34" charset="0"/>
            </a:endParaRPr>
          </a:p>
          <a:p>
            <a:pPr marL="457200" indent="-457200" algn="l">
              <a:buAutoNum type="arabicPeriod"/>
            </a:pPr>
            <a:r>
              <a:rPr lang="en-US" sz="2000" b="0" i="0" dirty="0">
                <a:solidFill>
                  <a:srgbClr val="1C1E21"/>
                </a:solidFill>
                <a:effectLst/>
                <a:latin typeface="inherit"/>
              </a:rPr>
              <a:t>Develop it for the various operating system(OS).</a:t>
            </a:r>
          </a:p>
          <a:p>
            <a:pPr marL="457200" indent="-457200" algn="l">
              <a:buAutoNum type="arabicPeriod"/>
            </a:pPr>
            <a:r>
              <a:rPr lang="en-US" sz="2000" b="0" i="0" dirty="0">
                <a:solidFill>
                  <a:srgbClr val="1C1E21"/>
                </a:solidFill>
                <a:effectLst/>
                <a:latin typeface="inherit"/>
              </a:rPr>
              <a:t>Make it as much as user friendly for android operating system. </a:t>
            </a:r>
          </a:p>
          <a:p>
            <a:pPr marL="457200" indent="-457200" algn="l">
              <a:buAutoNum type="arabicPeriod"/>
            </a:pPr>
            <a:r>
              <a:rPr lang="en-US" sz="2000" b="0" i="0" dirty="0">
                <a:solidFill>
                  <a:srgbClr val="1C1E21"/>
                </a:solidFill>
                <a:effectLst/>
                <a:latin typeface="inherit"/>
              </a:rPr>
              <a:t>Try to connect with Facebook.</a:t>
            </a:r>
          </a:p>
          <a:p>
            <a:pPr marL="457200" indent="-457200" algn="l">
              <a:buAutoNum type="arabicPeriod"/>
            </a:pPr>
            <a:r>
              <a:rPr lang="en-US" sz="2000" b="0" i="0" dirty="0">
                <a:solidFill>
                  <a:srgbClr val="050505"/>
                </a:solidFill>
                <a:effectLst/>
                <a:latin typeface="Segoe UI Historic" panose="020B0502040204020203" pitchFamily="34" charset="0"/>
              </a:rPr>
              <a:t>Addition Some creative Feature.</a:t>
            </a:r>
            <a:endParaRPr lang="en-US" sz="2000" b="0" i="0" dirty="0">
              <a:solidFill>
                <a:srgbClr val="1C1E21"/>
              </a:solidFill>
              <a:effectLst/>
              <a:latin typeface="inherit"/>
            </a:endParaRPr>
          </a:p>
          <a:p>
            <a:br>
              <a:rPr lang="en-US" sz="2400" dirty="0"/>
            </a:br>
            <a:endParaRPr lang="en-US" sz="2400" dirty="0">
              <a:solidFill>
                <a:schemeClr val="accent1"/>
              </a:solidFill>
            </a:endParaRPr>
          </a:p>
          <a:p>
            <a:endParaRPr lang="en-US" sz="2000" dirty="0"/>
          </a:p>
          <a:p>
            <a:endParaRPr lang="en-US" sz="2000" dirty="0"/>
          </a:p>
          <a:p>
            <a:endParaRPr lang="en-US" sz="2400" dirty="0">
              <a:solidFill>
                <a:schemeClr val="accent1"/>
              </a:solidFill>
            </a:endParaRPr>
          </a:p>
        </p:txBody>
      </p:sp>
    </p:spTree>
    <p:extLst>
      <p:ext uri="{BB962C8B-B14F-4D97-AF65-F5344CB8AC3E}">
        <p14:creationId xmlns:p14="http://schemas.microsoft.com/office/powerpoint/2010/main" val="4063420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CA83FB5-830E-4A67-B90E-C2B820E44E92}"/>
              </a:ext>
            </a:extLst>
          </p:cNvPr>
          <p:cNvSpPr txBox="1"/>
          <p:nvPr/>
        </p:nvSpPr>
        <p:spPr>
          <a:xfrm>
            <a:off x="54106" y="584350"/>
            <a:ext cx="12192000" cy="6155531"/>
          </a:xfrm>
          <a:prstGeom prst="rect">
            <a:avLst/>
          </a:prstGeom>
          <a:noFill/>
        </p:spPr>
        <p:txBody>
          <a:bodyPr wrap="square">
            <a:spAutoFit/>
          </a:bodyPr>
          <a:lstStyle/>
          <a:p>
            <a:pPr marL="342900" indent="-342900">
              <a:buFont typeface="Wingdings" panose="05000000000000000000" pitchFamily="2" charset="2"/>
              <a:buChar char="q"/>
            </a:pPr>
            <a:endParaRPr lang="en-US" sz="2400" dirty="0">
              <a:solidFill>
                <a:schemeClr val="accent1"/>
              </a:solidFill>
            </a:endParaRPr>
          </a:p>
          <a:p>
            <a:pPr marL="342900" indent="-342900">
              <a:buFont typeface="Wingdings" panose="05000000000000000000" pitchFamily="2" charset="2"/>
              <a:buChar char="q"/>
            </a:pPr>
            <a:endParaRPr lang="en-US" sz="2400" dirty="0">
              <a:solidFill>
                <a:schemeClr val="accent1"/>
              </a:solidFill>
            </a:endParaRPr>
          </a:p>
          <a:p>
            <a:pPr marL="342900" indent="-342900">
              <a:buFont typeface="Wingdings" panose="05000000000000000000" pitchFamily="2" charset="2"/>
              <a:buChar char="q"/>
            </a:pPr>
            <a:r>
              <a:rPr lang="en-US" sz="2400" b="1" dirty="0"/>
              <a:t>Introduction</a:t>
            </a:r>
          </a:p>
          <a:p>
            <a:endParaRPr lang="en-US" sz="2400" dirty="0"/>
          </a:p>
          <a:p>
            <a:pPr marL="342900" indent="-342900">
              <a:buFont typeface="Wingdings" panose="05000000000000000000" pitchFamily="2" charset="2"/>
              <a:buChar char="v"/>
            </a:pPr>
            <a:r>
              <a:rPr lang="en-US" sz="2000" u="sng" dirty="0"/>
              <a:t>Purpose of this course:</a:t>
            </a:r>
          </a:p>
          <a:p>
            <a:endParaRPr lang="en-US" sz="2000" dirty="0"/>
          </a:p>
          <a:p>
            <a:pPr marL="285750" indent="-285750">
              <a:buFont typeface="Wingdings" panose="05000000000000000000" pitchFamily="2" charset="2"/>
              <a:buChar char="Ø"/>
            </a:pPr>
            <a:r>
              <a:rPr lang="en-US" b="0" i="0" dirty="0">
                <a:solidFill>
                  <a:srgbClr val="050505"/>
                </a:solidFill>
                <a:effectLst/>
                <a:latin typeface="Segoe UI Historic" panose="020B0502040204020203" pitchFamily="34" charset="0"/>
              </a:rPr>
              <a:t>To identify an engineering and/or computing problem, build appropriate platform/software to solve the problem in a systematic way with given constraints of resources, budget, time etc.</a:t>
            </a:r>
          </a:p>
          <a:p>
            <a:endParaRPr lang="en-US" b="0" i="0" dirty="0">
              <a:solidFill>
                <a:srgbClr val="050505"/>
              </a:solidFill>
              <a:effectLst/>
              <a:latin typeface="Segoe UI Historic" panose="020B0502040204020203" pitchFamily="34" charset="0"/>
            </a:endParaRPr>
          </a:p>
          <a:p>
            <a:pPr marL="285750" indent="-285750">
              <a:buFont typeface="Wingdings" panose="05000000000000000000" pitchFamily="2" charset="2"/>
              <a:buChar char="Ø"/>
            </a:pPr>
            <a:r>
              <a:rPr lang="en-US" b="0" i="0" dirty="0">
                <a:solidFill>
                  <a:srgbClr val="050505"/>
                </a:solidFill>
                <a:effectLst/>
                <a:latin typeface="Segoe UI Historic" panose="020B0502040204020203" pitchFamily="34" charset="0"/>
              </a:rPr>
              <a:t>To form project group to develop a product or solve engineering problem, be responsible and exercise leadership for fulfilling project goal.</a:t>
            </a:r>
          </a:p>
          <a:p>
            <a:endParaRPr lang="en-US" b="0" i="0" dirty="0">
              <a:solidFill>
                <a:srgbClr val="050505"/>
              </a:solidFill>
              <a:effectLst/>
              <a:latin typeface="Segoe UI Historic" panose="020B0502040204020203" pitchFamily="34" charset="0"/>
            </a:endParaRPr>
          </a:p>
          <a:p>
            <a:pPr marL="285750" indent="-285750">
              <a:buFont typeface="Wingdings" panose="05000000000000000000" pitchFamily="2" charset="2"/>
              <a:buChar char="Ø"/>
            </a:pPr>
            <a:r>
              <a:rPr lang="en-US" b="0" i="0" dirty="0">
                <a:solidFill>
                  <a:srgbClr val="050505"/>
                </a:solidFill>
                <a:effectLst/>
                <a:latin typeface="Segoe UI Historic" panose="020B0502040204020203" pitchFamily="34" charset="0"/>
              </a:rPr>
              <a:t>To write proposal and completed project reports, to manage develop realizable timeline for a successful completion of project in a multidisciplinary team.</a:t>
            </a:r>
            <a:endParaRPr lang="en-US" dirty="0"/>
          </a:p>
          <a:p>
            <a:endParaRPr lang="en-US" dirty="0"/>
          </a:p>
          <a:p>
            <a:endParaRPr lang="en-US" sz="2000" dirty="0"/>
          </a:p>
          <a:p>
            <a:endParaRPr lang="en-US" sz="2000" dirty="0"/>
          </a:p>
          <a:p>
            <a:endParaRPr lang="en-US" sz="2000" dirty="0"/>
          </a:p>
          <a:p>
            <a:endParaRPr lang="en-US" dirty="0"/>
          </a:p>
          <a:p>
            <a:endParaRPr lang="en-US" dirty="0"/>
          </a:p>
        </p:txBody>
      </p:sp>
    </p:spTree>
    <p:extLst>
      <p:ext uri="{BB962C8B-B14F-4D97-AF65-F5344CB8AC3E}">
        <p14:creationId xmlns:p14="http://schemas.microsoft.com/office/powerpoint/2010/main" val="2004516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153F86-9B99-4C97-A5D9-1BA6BCB3C4DE}"/>
              </a:ext>
            </a:extLst>
          </p:cNvPr>
          <p:cNvSpPr txBox="1"/>
          <p:nvPr/>
        </p:nvSpPr>
        <p:spPr>
          <a:xfrm>
            <a:off x="438261" y="1120004"/>
            <a:ext cx="11683015" cy="4431983"/>
          </a:xfrm>
          <a:prstGeom prst="rect">
            <a:avLst/>
          </a:prstGeom>
          <a:noFill/>
        </p:spPr>
        <p:txBody>
          <a:bodyPr wrap="square">
            <a:spAutoFit/>
          </a:bodyPr>
          <a:lstStyle/>
          <a:p>
            <a:pPr marL="342900" indent="-342900">
              <a:buFont typeface="Wingdings" panose="05000000000000000000" pitchFamily="2" charset="2"/>
              <a:buChar char="v"/>
            </a:pPr>
            <a:endParaRPr lang="en-US" sz="2000" dirty="0"/>
          </a:p>
          <a:p>
            <a:pPr marL="342900" indent="-342900">
              <a:buFont typeface="Wingdings" panose="05000000000000000000" pitchFamily="2" charset="2"/>
              <a:buChar char="v"/>
            </a:pPr>
            <a:endParaRPr lang="en-US" sz="2000" dirty="0"/>
          </a:p>
          <a:p>
            <a:pPr marL="342900" indent="-342900">
              <a:buFont typeface="Wingdings" panose="05000000000000000000" pitchFamily="2" charset="2"/>
              <a:buChar char="v"/>
            </a:pPr>
            <a:r>
              <a:rPr lang="en-US" sz="2000" u="sng" dirty="0"/>
              <a:t>Why we select this topic:</a:t>
            </a:r>
          </a:p>
          <a:p>
            <a:endParaRPr lang="en-US" sz="2000" dirty="0"/>
          </a:p>
          <a:p>
            <a:pPr marL="342900" indent="-342900">
              <a:buFont typeface="+mj-lt"/>
              <a:buAutoNum type="arabicPeriod"/>
            </a:pPr>
            <a:r>
              <a:rPr lang="en-US" b="0" i="0" dirty="0">
                <a:solidFill>
                  <a:srgbClr val="050505"/>
                </a:solidFill>
                <a:effectLst/>
                <a:latin typeface="Segoe UI Historic" panose="020B0502040204020203" pitchFamily="34" charset="0"/>
              </a:rPr>
              <a:t>Time is of the essence. </a:t>
            </a:r>
          </a:p>
          <a:p>
            <a:pPr marL="342900" indent="-342900">
              <a:buFont typeface="+mj-lt"/>
              <a:buAutoNum type="arabicPeriod"/>
            </a:pPr>
            <a:r>
              <a:rPr lang="en-US" dirty="0"/>
              <a:t>Market demand.</a:t>
            </a:r>
          </a:p>
          <a:p>
            <a:pPr marL="342900" indent="-342900">
              <a:buFont typeface="+mj-lt"/>
              <a:buAutoNum type="arabicPeriod"/>
            </a:pPr>
            <a:r>
              <a:rPr lang="en-US" dirty="0"/>
              <a:t>Time-saving.</a:t>
            </a:r>
          </a:p>
          <a:p>
            <a:endParaRPr lang="en-US" dirty="0"/>
          </a:p>
          <a:p>
            <a:pPr marL="342900" indent="-342900">
              <a:buFont typeface="Wingdings" panose="05000000000000000000" pitchFamily="2" charset="2"/>
              <a:buChar char="v"/>
            </a:pPr>
            <a:r>
              <a:rPr lang="en-US" sz="2000" b="0" i="0" u="sng" dirty="0">
                <a:solidFill>
                  <a:srgbClr val="050505"/>
                </a:solidFill>
                <a:effectLst/>
                <a:latin typeface="Segoe UI Historic" panose="020B0502040204020203" pitchFamily="34" charset="0"/>
              </a:rPr>
              <a:t>How our project help us to learn the course objective </a:t>
            </a:r>
            <a:r>
              <a:rPr lang="en-US" sz="2000" u="sng" dirty="0"/>
              <a:t>:</a:t>
            </a:r>
          </a:p>
          <a:p>
            <a:endParaRPr lang="en-US" sz="2000" dirty="0"/>
          </a:p>
          <a:p>
            <a:pPr marL="285750" indent="-285750">
              <a:buFont typeface="Wingdings" panose="05000000000000000000" pitchFamily="2" charset="2"/>
              <a:buChar char="Ø"/>
            </a:pPr>
            <a:r>
              <a:rPr lang="en-US" b="0" i="0" dirty="0">
                <a:solidFill>
                  <a:srgbClr val="050505"/>
                </a:solidFill>
                <a:effectLst/>
                <a:latin typeface="Segoe UI Historic" panose="020B0502040204020203" pitchFamily="34" charset="0"/>
              </a:rPr>
              <a:t>In our project have Practical - usable outcome.</a:t>
            </a:r>
            <a:r>
              <a:rPr lang="en-US" dirty="0"/>
              <a:t> </a:t>
            </a:r>
          </a:p>
          <a:p>
            <a:pPr marL="285750" indent="-285750">
              <a:buFont typeface="Wingdings" panose="05000000000000000000" pitchFamily="2" charset="2"/>
              <a:buChar char="Ø"/>
            </a:pPr>
            <a:r>
              <a:rPr lang="en-US" dirty="0"/>
              <a:t> Other available products.</a:t>
            </a:r>
          </a:p>
          <a:p>
            <a:pPr marL="285750" indent="-285750">
              <a:buFont typeface="Wingdings" panose="05000000000000000000" pitchFamily="2" charset="2"/>
              <a:buChar char="Ø"/>
            </a:pPr>
            <a:r>
              <a:rPr lang="en-US" b="0" i="0" dirty="0">
                <a:solidFill>
                  <a:srgbClr val="050505"/>
                </a:solidFill>
                <a:effectLst/>
                <a:latin typeface="Segoe UI Historic" panose="020B0502040204020203" pitchFamily="34" charset="0"/>
              </a:rPr>
              <a:t>Involve a theory and have demonstration Simulation.</a:t>
            </a:r>
          </a:p>
          <a:p>
            <a:pPr marL="285750" indent="-285750">
              <a:buFont typeface="Wingdings" panose="05000000000000000000" pitchFamily="2" charset="2"/>
              <a:buChar char="Ø"/>
            </a:pPr>
            <a:endParaRPr lang="en-US" dirty="0">
              <a:solidFill>
                <a:srgbClr val="050505"/>
              </a:solidFill>
              <a:latin typeface="Segoe UI Historic" panose="020B0502040204020203" pitchFamily="34" charset="0"/>
            </a:endParaRPr>
          </a:p>
          <a:p>
            <a:endParaRPr lang="en-US" dirty="0"/>
          </a:p>
        </p:txBody>
      </p:sp>
    </p:spTree>
    <p:extLst>
      <p:ext uri="{BB962C8B-B14F-4D97-AF65-F5344CB8AC3E}">
        <p14:creationId xmlns:p14="http://schemas.microsoft.com/office/powerpoint/2010/main" val="2624892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FDC0DD-3571-4F1E-AEBC-4C3D097E0282}"/>
              </a:ext>
            </a:extLst>
          </p:cNvPr>
          <p:cNvSpPr txBox="1"/>
          <p:nvPr/>
        </p:nvSpPr>
        <p:spPr>
          <a:xfrm>
            <a:off x="315298" y="638457"/>
            <a:ext cx="12190520" cy="5078313"/>
          </a:xfrm>
          <a:prstGeom prst="rect">
            <a:avLst/>
          </a:prstGeom>
          <a:noFill/>
        </p:spPr>
        <p:txBody>
          <a:bodyPr wrap="square">
            <a:spAutoFit/>
          </a:bodyPr>
          <a:lstStyle/>
          <a:p>
            <a:pPr marL="285750" indent="-285750">
              <a:buFont typeface="Wingdings" panose="05000000000000000000" pitchFamily="2" charset="2"/>
              <a:buChar char="q"/>
            </a:pPr>
            <a:endParaRPr lang="en-US" sz="2400" b="0" i="0" dirty="0">
              <a:solidFill>
                <a:schemeClr val="accent1"/>
              </a:solidFill>
              <a:effectLst/>
              <a:latin typeface="Segoe UI Historic" panose="020B0502040204020203" pitchFamily="34" charset="0"/>
            </a:endParaRPr>
          </a:p>
          <a:p>
            <a:pPr marL="285750" indent="-285750">
              <a:buFont typeface="Wingdings" panose="05000000000000000000" pitchFamily="2" charset="2"/>
              <a:buChar char="q"/>
            </a:pPr>
            <a:r>
              <a:rPr lang="en-US" sz="2400" b="1" i="0" dirty="0">
                <a:effectLst/>
                <a:latin typeface="Segoe UI Historic" panose="020B0502040204020203" pitchFamily="34" charset="0"/>
              </a:rPr>
              <a:t>Project Planning</a:t>
            </a:r>
          </a:p>
          <a:p>
            <a:r>
              <a:rPr lang="en-US" sz="2400" dirty="0">
                <a:solidFill>
                  <a:schemeClr val="accent1"/>
                </a:solidFill>
              </a:rPr>
              <a:t> </a:t>
            </a:r>
          </a:p>
          <a:p>
            <a:pPr marL="342900" indent="-342900">
              <a:buFont typeface="Wingdings" panose="05000000000000000000" pitchFamily="2" charset="2"/>
              <a:buChar char="v"/>
            </a:pPr>
            <a:r>
              <a:rPr lang="en-US" sz="2000" u="sng" dirty="0"/>
              <a:t>Feature:</a:t>
            </a:r>
          </a:p>
          <a:p>
            <a:pPr marL="285750" indent="-285750">
              <a:buFont typeface="Wingdings" panose="05000000000000000000" pitchFamily="2" charset="2"/>
              <a:buChar char="Ø"/>
            </a:pPr>
            <a:r>
              <a:rPr lang="en-US" sz="2000" b="0" i="0" dirty="0">
                <a:solidFill>
                  <a:srgbClr val="050505"/>
                </a:solidFill>
                <a:effectLst/>
                <a:latin typeface="Segoe UI Historic" panose="020B0502040204020203" pitchFamily="34" charset="0"/>
              </a:rPr>
              <a:t>Laundry List </a:t>
            </a:r>
            <a:r>
              <a:rPr lang="en-US" b="0" i="0" dirty="0">
                <a:solidFill>
                  <a:srgbClr val="050505"/>
                </a:solidFill>
                <a:effectLst/>
                <a:latin typeface="Segoe UI Historic" panose="020B0502040204020203" pitchFamily="34" charset="0"/>
              </a:rPr>
              <a:t>: Customer delivery confirmation.</a:t>
            </a:r>
          </a:p>
          <a:p>
            <a:pPr marL="285750" indent="-285750">
              <a:buFont typeface="Wingdings" panose="05000000000000000000" pitchFamily="2" charset="2"/>
              <a:buChar char="Ø"/>
            </a:pPr>
            <a:r>
              <a:rPr lang="en-US" sz="2000" dirty="0"/>
              <a:t>Laundry category </a:t>
            </a:r>
            <a:r>
              <a:rPr lang="en-US" dirty="0"/>
              <a:t>: A fixed price for each dress category per KG.</a:t>
            </a:r>
          </a:p>
          <a:p>
            <a:pPr marL="285750" indent="-285750">
              <a:buFont typeface="Wingdings" panose="05000000000000000000" pitchFamily="2" charset="2"/>
              <a:buChar char="Ø"/>
            </a:pPr>
            <a:r>
              <a:rPr lang="en-US" sz="2000" dirty="0"/>
              <a:t>Supply list</a:t>
            </a:r>
            <a:r>
              <a:rPr lang="en-US" dirty="0"/>
              <a:t>: Needed items for cleaning fabrics.</a:t>
            </a:r>
          </a:p>
          <a:p>
            <a:pPr marL="285750" indent="-285750">
              <a:buFont typeface="Wingdings" panose="05000000000000000000" pitchFamily="2" charset="2"/>
              <a:buChar char="Ø"/>
            </a:pPr>
            <a:r>
              <a:rPr lang="en-US" sz="2000" dirty="0"/>
              <a:t>Inventory</a:t>
            </a:r>
            <a:r>
              <a:rPr lang="en-US" dirty="0"/>
              <a:t>: The list of products. Here shows which elements are available or not.</a:t>
            </a:r>
          </a:p>
          <a:p>
            <a:pPr marL="285750" indent="-285750">
              <a:buFont typeface="Wingdings" panose="05000000000000000000" pitchFamily="2" charset="2"/>
              <a:buChar char="Ø"/>
            </a:pPr>
            <a:r>
              <a:rPr lang="en-US" sz="2000" dirty="0"/>
              <a:t>Report</a:t>
            </a:r>
            <a:r>
              <a:rPr lang="en-US" dirty="0"/>
              <a:t>: All customer, service data will be saved here. Admin can find specific data by filtering and also can print the data.</a:t>
            </a:r>
          </a:p>
          <a:p>
            <a:pPr marL="285750" indent="-285750">
              <a:buFont typeface="Wingdings" panose="05000000000000000000" pitchFamily="2" charset="2"/>
              <a:buChar char="Ø"/>
            </a:pPr>
            <a:r>
              <a:rPr lang="en-US" sz="2000" b="0" i="0" dirty="0">
                <a:solidFill>
                  <a:srgbClr val="050505"/>
                </a:solidFill>
                <a:effectLst/>
                <a:latin typeface="Segoe UI Historic" panose="020B0502040204020203" pitchFamily="34" charset="0"/>
              </a:rPr>
              <a:t>User control</a:t>
            </a:r>
            <a:r>
              <a:rPr lang="en-US" b="0" i="0" dirty="0">
                <a:solidFill>
                  <a:srgbClr val="050505"/>
                </a:solidFill>
                <a:effectLst/>
                <a:latin typeface="Segoe UI Historic" panose="020B0502040204020203" pitchFamily="34" charset="0"/>
              </a:rPr>
              <a:t>: This platform work to change or manipulate the user action or position in this webpage.</a:t>
            </a:r>
            <a:endParaRPr lang="en-US" dirty="0"/>
          </a:p>
          <a:p>
            <a:endParaRPr lang="en-US" dirty="0"/>
          </a:p>
          <a:p>
            <a:pPr marL="342900" indent="-342900">
              <a:buFont typeface="Wingdings" panose="05000000000000000000" pitchFamily="2" charset="2"/>
              <a:buChar char="v"/>
            </a:pPr>
            <a:r>
              <a:rPr lang="en-US" sz="2000" u="sng" dirty="0"/>
              <a:t>Task Divide: </a:t>
            </a:r>
          </a:p>
          <a:p>
            <a:endParaRPr lang="en-US" sz="2000" dirty="0"/>
          </a:p>
          <a:p>
            <a:pPr marL="285750" indent="-285750">
              <a:buFont typeface="Wingdings" panose="05000000000000000000" pitchFamily="2" charset="2"/>
              <a:buChar char="§"/>
            </a:pPr>
            <a:r>
              <a:rPr lang="en-US" sz="1800" dirty="0"/>
              <a:t>Khalilur Rahman: Front End </a:t>
            </a:r>
          </a:p>
          <a:p>
            <a:pPr marL="285750" indent="-285750">
              <a:buFont typeface="Wingdings" panose="05000000000000000000" pitchFamily="2" charset="2"/>
              <a:buChar char="§"/>
            </a:pPr>
            <a:r>
              <a:rPr lang="en-US" sz="1800" dirty="0"/>
              <a:t>Md Fahim </a:t>
            </a:r>
            <a:r>
              <a:rPr lang="en-US" sz="1800" dirty="0" err="1"/>
              <a:t>Shahoriar</a:t>
            </a:r>
            <a:r>
              <a:rPr lang="en-US" sz="1800" dirty="0"/>
              <a:t>: Web </a:t>
            </a:r>
            <a:r>
              <a:rPr lang="en-US" sz="1800" dirty="0" err="1"/>
              <a:t>server+Application</a:t>
            </a:r>
            <a:r>
              <a:rPr lang="en-US" sz="1800" dirty="0"/>
              <a:t> Logic</a:t>
            </a:r>
          </a:p>
          <a:p>
            <a:pPr marL="285750" indent="-285750">
              <a:buFont typeface="Wingdings" panose="05000000000000000000" pitchFamily="2" charset="2"/>
              <a:buChar char="§"/>
            </a:pPr>
            <a:r>
              <a:rPr lang="en-US" sz="1800" dirty="0" err="1"/>
              <a:t>Ahsanul</a:t>
            </a:r>
            <a:r>
              <a:rPr lang="en-US" sz="1800" dirty="0"/>
              <a:t> Habib: File </a:t>
            </a:r>
            <a:r>
              <a:rPr lang="en-US" sz="1800" dirty="0" err="1"/>
              <a:t>System+Database</a:t>
            </a:r>
            <a:endParaRPr lang="en-US" sz="1800" dirty="0"/>
          </a:p>
        </p:txBody>
      </p:sp>
    </p:spTree>
    <p:extLst>
      <p:ext uri="{BB962C8B-B14F-4D97-AF65-F5344CB8AC3E}">
        <p14:creationId xmlns:p14="http://schemas.microsoft.com/office/powerpoint/2010/main" val="1468446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068F9-B916-4F22-AFC2-A2485E0FC3EE}"/>
              </a:ext>
            </a:extLst>
          </p:cNvPr>
          <p:cNvSpPr>
            <a:spLocks noGrp="1"/>
          </p:cNvSpPr>
          <p:nvPr>
            <p:ph type="title"/>
          </p:nvPr>
        </p:nvSpPr>
        <p:spPr>
          <a:xfrm>
            <a:off x="914400" y="938655"/>
            <a:ext cx="10515600" cy="744584"/>
          </a:xfrm>
        </p:spPr>
        <p:txBody>
          <a:bodyPr>
            <a:normAutofit fontScale="90000"/>
          </a:bodyPr>
          <a:lstStyle/>
          <a:p>
            <a:pPr marL="342900" indent="-342900">
              <a:buFont typeface="Wingdings" panose="05000000000000000000" pitchFamily="2" charset="2"/>
              <a:buChar char="v"/>
            </a:pPr>
            <a:r>
              <a:rPr lang="en-US" sz="2200" u="sng" dirty="0"/>
              <a:t>Architecture Diagram:</a:t>
            </a:r>
            <a:br>
              <a:rPr lang="en-US" sz="2000" dirty="0"/>
            </a:br>
            <a:br>
              <a:rPr lang="en-US" sz="2000" dirty="0"/>
            </a:br>
            <a:r>
              <a:rPr lang="en-US" sz="2000" dirty="0"/>
              <a:t>Diagrammatic representation of the three tier architectural design of our web application:</a:t>
            </a:r>
            <a:br>
              <a:rPr lang="en-US" dirty="0"/>
            </a:br>
            <a:endParaRPr lang="en-US" dirty="0"/>
          </a:p>
        </p:txBody>
      </p:sp>
      <p:pic>
        <p:nvPicPr>
          <p:cNvPr id="12" name="Content Placeholder 11">
            <a:extLst>
              <a:ext uri="{FF2B5EF4-FFF2-40B4-BE49-F238E27FC236}">
                <a16:creationId xmlns:a16="http://schemas.microsoft.com/office/drawing/2014/main" id="{B25124C6-32AF-4B0B-8205-C970737F37C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38313" y="1825625"/>
            <a:ext cx="4381373" cy="4351338"/>
          </a:xfrm>
        </p:spPr>
      </p:pic>
      <p:pic>
        <p:nvPicPr>
          <p:cNvPr id="16" name="Content Placeholder 15">
            <a:extLst>
              <a:ext uri="{FF2B5EF4-FFF2-40B4-BE49-F238E27FC236}">
                <a16:creationId xmlns:a16="http://schemas.microsoft.com/office/drawing/2014/main" id="{731F86E1-26A6-4859-BA32-581E4B891C6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366746"/>
            <a:ext cx="5181600" cy="3269095"/>
          </a:xfrm>
        </p:spPr>
      </p:pic>
    </p:spTree>
    <p:extLst>
      <p:ext uri="{BB962C8B-B14F-4D97-AF65-F5344CB8AC3E}">
        <p14:creationId xmlns:p14="http://schemas.microsoft.com/office/powerpoint/2010/main" val="2641311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104485-C5AA-4700-8199-C1B9E50C144F}"/>
              </a:ext>
            </a:extLst>
          </p:cNvPr>
          <p:cNvSpPr txBox="1"/>
          <p:nvPr/>
        </p:nvSpPr>
        <p:spPr>
          <a:xfrm>
            <a:off x="1785514" y="1098282"/>
            <a:ext cx="12192000" cy="5759718"/>
          </a:xfrm>
          <a:prstGeom prst="rect">
            <a:avLst/>
          </a:prstGeom>
          <a:noFill/>
        </p:spPr>
        <p:txBody>
          <a:bodyPr wrap="square">
            <a:spAutoFit/>
          </a:bodyPr>
          <a:lstStyle/>
          <a:p>
            <a:pPr marR="0">
              <a:lnSpc>
                <a:spcPct val="107000"/>
              </a:lnSpc>
              <a:spcBef>
                <a:spcPts val="0"/>
              </a:spcBef>
              <a:spcAft>
                <a:spcPts val="800"/>
              </a:spcAft>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R="0">
              <a:lnSpc>
                <a:spcPct val="107000"/>
              </a:lnSpc>
              <a:spcBef>
                <a:spcPts val="0"/>
              </a:spcBef>
              <a:spcAft>
                <a:spcPts val="800"/>
              </a:spcAft>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Font typeface="Wingdings" panose="05000000000000000000" pitchFamily="2" charset="2"/>
              <a:buChar char="v"/>
            </a:pPr>
            <a:r>
              <a:rPr lang="en-US" sz="2000" u="sng" dirty="0">
                <a:effectLst/>
                <a:latin typeface="Times New Roman" panose="02020603050405020304" pitchFamily="18" charset="0"/>
                <a:ea typeface="Calibri" panose="020F0502020204030204" pitchFamily="34" charset="0"/>
                <a:cs typeface="Times New Roman" panose="02020603050405020304" pitchFamily="18" charset="0"/>
              </a:rPr>
              <a:t>Technology : </a:t>
            </a:r>
          </a:p>
          <a:p>
            <a:pPr marR="0">
              <a:lnSpc>
                <a:spcPct val="107000"/>
              </a:lnSpc>
              <a:spcBef>
                <a:spcPts val="0"/>
              </a:spcBef>
              <a:spcAft>
                <a:spcPts val="800"/>
              </a:spcAft>
            </a:pPr>
            <a:endParaRPr lang="en-US" dirty="0">
              <a:solidFill>
                <a:srgbClr val="4472C4"/>
              </a:solidFill>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F</a:t>
            </a:r>
            <a:r>
              <a:rPr lang="en-US" dirty="0">
                <a:effectLst/>
                <a:latin typeface="Times New Roman" panose="02020603050405020304" pitchFamily="18" charset="0"/>
                <a:ea typeface="Calibri" panose="020F0502020204030204" pitchFamily="34" charset="0"/>
                <a:cs typeface="Times New Roman" panose="02020603050405020304" pitchFamily="18" charset="0"/>
              </a:rPr>
              <a:t>rontend</a:t>
            </a:r>
            <a:r>
              <a:rPr lang="en-US" dirty="0">
                <a:effectLst/>
                <a:latin typeface="Calibri" panose="020F0502020204030204" pitchFamily="34" charset="0"/>
                <a:ea typeface="Calibri" panose="020F0502020204030204" pitchFamily="34" charset="0"/>
                <a:cs typeface="Times New Roman" panose="02020603050405020304" pitchFamily="18" charset="0"/>
              </a:rPr>
              <a:t>=html5,css3,bootstrap,jquery.</a:t>
            </a:r>
          </a:p>
          <a:p>
            <a:pPr marL="0" marR="0">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B</a:t>
            </a:r>
            <a:r>
              <a:rPr lang="en-US" dirty="0">
                <a:effectLst/>
                <a:latin typeface="Calibri" panose="020F0502020204030204" pitchFamily="34" charset="0"/>
                <a:ea typeface="Calibri" panose="020F0502020204030204" pitchFamily="34" charset="0"/>
                <a:cs typeface="Times New Roman" panose="02020603050405020304" pitchFamily="18" charset="0"/>
              </a:rPr>
              <a:t>ackend=html5,css3,bootstrap,javaScript.</a:t>
            </a:r>
          </a:p>
          <a:p>
            <a:pPr marL="0" marR="0">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D</a:t>
            </a:r>
            <a:r>
              <a:rPr lang="en-US" dirty="0">
                <a:effectLst/>
                <a:latin typeface="Calibri" panose="020F0502020204030204" pitchFamily="34" charset="0"/>
                <a:ea typeface="Calibri" panose="020F0502020204030204" pitchFamily="34" charset="0"/>
                <a:cs typeface="Times New Roman" panose="02020603050405020304" pitchFamily="18" charset="0"/>
              </a:rPr>
              <a:t>evelopment languages= php, database, MySQL.</a:t>
            </a:r>
          </a:p>
          <a:p>
            <a:pPr marL="0" marR="0">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One server</a:t>
            </a:r>
            <a:r>
              <a:rPr lang="en-US" dirty="0">
                <a:effectLst/>
                <a:latin typeface="Calibri" panose="020F0502020204030204" pitchFamily="34" charset="0"/>
                <a:ea typeface="Calibri" panose="020F0502020204030204" pitchFamily="34" charset="0"/>
                <a:cs typeface="Times New Roman" panose="02020603050405020304" pitchFamily="18" charset="0"/>
              </a:rPr>
              <a:t>=</a:t>
            </a:r>
            <a:r>
              <a:rPr lang="en-US" dirty="0" err="1">
                <a:latin typeface="Calibri" panose="020F0502020204030204" pitchFamily="34" charset="0"/>
                <a:ea typeface="Calibri" panose="020F0502020204030204" pitchFamily="34" charset="0"/>
                <a:cs typeface="Times New Roman" panose="02020603050405020304" pitchFamily="18" charset="0"/>
              </a:rPr>
              <a:t>X</a:t>
            </a:r>
            <a:r>
              <a:rPr lang="en-US" dirty="0" err="1">
                <a:effectLst/>
                <a:latin typeface="Calibri" panose="020F0502020204030204" pitchFamily="34" charset="0"/>
                <a:ea typeface="Calibri" panose="020F0502020204030204" pitchFamily="34" charset="0"/>
                <a:cs typeface="Times New Roman" panose="02020603050405020304" pitchFamily="18" charset="0"/>
              </a:rPr>
              <a:t>ampp</a:t>
            </a:r>
            <a:r>
              <a:rPr lang="en-US" dirty="0">
                <a:effectLst/>
                <a:latin typeface="Calibri" panose="020F0502020204030204" pitchFamily="34" charset="0"/>
                <a:ea typeface="Calibri" panose="020F0502020204030204" pitchFamily="34" charset="0"/>
                <a:cs typeface="Times New Roman" panose="02020603050405020304" pitchFamily="18" charset="0"/>
              </a:rPr>
              <a:t>(software).</a:t>
            </a:r>
          </a:p>
          <a:p>
            <a:pPr marR="0">
              <a:lnSpc>
                <a:spcPct val="107000"/>
              </a:lnSpc>
              <a:spcBef>
                <a:spcPts val="0"/>
              </a:spcBef>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R="0">
              <a:lnSpc>
                <a:spcPct val="107000"/>
              </a:lnSpc>
              <a:spcBef>
                <a:spcPts val="0"/>
              </a:spcBef>
              <a:spcAft>
                <a:spcPts val="800"/>
              </a:spcAft>
            </a:pPr>
            <a:endParaRPr lang="en-US" sz="2000" b="0" i="0" dirty="0">
              <a:solidFill>
                <a:srgbClr val="050505"/>
              </a:solidFill>
              <a:latin typeface="Calibri" panose="020F0502020204030204" pitchFamily="34" charset="0"/>
              <a:cs typeface="Times New Roman" panose="02020603050405020304" pitchFamily="18" charset="0"/>
            </a:endParaRPr>
          </a:p>
          <a:p>
            <a:pPr marR="0">
              <a:lnSpc>
                <a:spcPct val="107000"/>
              </a:lnSpc>
              <a:spcBef>
                <a:spcPts val="0"/>
              </a:spcBef>
              <a:spcAft>
                <a:spcPts val="800"/>
              </a:spcAft>
            </a:pPr>
            <a:endParaRPr lang="en-US" sz="2000" b="0" i="0" dirty="0">
              <a:solidFill>
                <a:srgbClr val="050505"/>
              </a:solidFill>
              <a:latin typeface="Calibri" panose="020F0502020204030204" pitchFamily="34" charset="0"/>
              <a:cs typeface="Times New Roman" panose="02020603050405020304" pitchFamily="18" charset="0"/>
            </a:endParaRPr>
          </a:p>
          <a:p>
            <a:pPr marR="0">
              <a:lnSpc>
                <a:spcPct val="107000"/>
              </a:lnSpc>
              <a:spcBef>
                <a:spcPts val="0"/>
              </a:spcBef>
              <a:spcAft>
                <a:spcPts val="80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R="0">
              <a:lnSpc>
                <a:spcPct val="107000"/>
              </a:lnSpc>
              <a:spcBef>
                <a:spcPts val="0"/>
              </a:spcBef>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R="0">
              <a:lnSpc>
                <a:spcPct val="107000"/>
              </a:lnSpc>
              <a:spcBef>
                <a:spcPts val="0"/>
              </a:spcBef>
              <a:spcAft>
                <a:spcPts val="800"/>
              </a:spcAft>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80238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8696D2-789A-4D77-BB0E-BEAE036CB755}"/>
              </a:ext>
            </a:extLst>
          </p:cNvPr>
          <p:cNvSpPr>
            <a:spLocks noGrp="1"/>
          </p:cNvSpPr>
          <p:nvPr>
            <p:ph type="title"/>
          </p:nvPr>
        </p:nvSpPr>
        <p:spPr>
          <a:xfrm>
            <a:off x="838200" y="71021"/>
            <a:ext cx="10515600" cy="1619667"/>
          </a:xfrm>
        </p:spPr>
        <p:txBody>
          <a:bodyPr>
            <a:normAutofit/>
          </a:bodyPr>
          <a:lstStyle/>
          <a:p>
            <a:pPr marL="457200" marR="0" indent="-457200">
              <a:lnSpc>
                <a:spcPct val="107000"/>
              </a:lnSpc>
              <a:spcBef>
                <a:spcPts val="0"/>
              </a:spcBef>
              <a:spcAft>
                <a:spcPts val="800"/>
              </a:spcAft>
              <a:buFont typeface="Wingdings" panose="05000000000000000000" pitchFamily="2" charset="2"/>
              <a:buChar char="q"/>
            </a:pPr>
            <a:r>
              <a:rPr lang="en-US" sz="2700" b="1" dirty="0">
                <a:latin typeface="Calibri" panose="020F0502020204030204" pitchFamily="34" charset="0"/>
                <a:ea typeface="Calibri" panose="020F0502020204030204" pitchFamily="34" charset="0"/>
                <a:cs typeface="Times New Roman" panose="02020603050405020304" pitchFamily="18" charset="0"/>
              </a:rPr>
              <a:t>I</a:t>
            </a:r>
            <a:r>
              <a:rPr lang="en-US" sz="2700" b="1" dirty="0">
                <a:effectLst/>
                <a:latin typeface="Calibri" panose="020F0502020204030204" pitchFamily="34" charset="0"/>
                <a:ea typeface="Calibri" panose="020F0502020204030204" pitchFamily="34" charset="0"/>
                <a:cs typeface="Times New Roman" panose="02020603050405020304" pitchFamily="18" charset="0"/>
              </a:rPr>
              <a:t>mplementation</a:t>
            </a:r>
            <a:br>
              <a:rPr lang="en-US" sz="2700" b="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br>
            <a:r>
              <a:rPr lang="en-US" sz="2000" b="0" i="0" u="sng" dirty="0">
                <a:solidFill>
                  <a:srgbClr val="050505"/>
                </a:solidFill>
                <a:effectLst/>
                <a:latin typeface="Segoe UI Historic" panose="020B0502040204020203" pitchFamily="34" charset="0"/>
              </a:rPr>
              <a:t>Code implementation</a:t>
            </a:r>
            <a:r>
              <a:rPr lang="en-US" sz="2000" b="0" i="0" u="sng" dirty="0">
                <a:solidFill>
                  <a:srgbClr val="050505"/>
                </a:solidFill>
                <a:latin typeface="Calibri" panose="020F0502020204030204" pitchFamily="34" charset="0"/>
                <a:cs typeface="Times New Roman" panose="02020603050405020304" pitchFamily="18" charset="0"/>
              </a:rPr>
              <a:t> </a:t>
            </a:r>
            <a:r>
              <a:rPr lang="en-US" sz="2700" b="0" i="0" u="sng" dirty="0">
                <a:solidFill>
                  <a:srgbClr val="050505"/>
                </a:solidFill>
                <a:latin typeface="Calibri" panose="020F0502020204030204" pitchFamily="34" charset="0"/>
                <a:cs typeface="Times New Roman" panose="02020603050405020304" pitchFamily="18" charset="0"/>
              </a:rPr>
              <a:t>:</a:t>
            </a:r>
            <a:br>
              <a:rPr lang="en-US" sz="2700" b="0" i="0" dirty="0">
                <a:solidFill>
                  <a:srgbClr val="050505"/>
                </a:solidFill>
                <a:latin typeface="Calibri" panose="020F0502020204030204" pitchFamily="34" charset="0"/>
                <a:cs typeface="Times New Roman" panose="02020603050405020304" pitchFamily="18" charset="0"/>
              </a:rPr>
            </a:br>
            <a:r>
              <a:rPr lang="fr-FR" sz="2000" b="0" i="0" dirty="0" err="1">
                <a:solidFill>
                  <a:srgbClr val="050505"/>
                </a:solidFill>
                <a:effectLst/>
                <a:latin typeface="Segoe UI Historic" panose="020B0502040204020203" pitchFamily="34" charset="0"/>
              </a:rPr>
              <a:t>inventory.php</a:t>
            </a:r>
            <a:endParaRPr lang="en-US" sz="2000" dirty="0"/>
          </a:p>
        </p:txBody>
      </p:sp>
      <p:pic>
        <p:nvPicPr>
          <p:cNvPr id="8" name="Content Placeholder 7">
            <a:extLst>
              <a:ext uri="{FF2B5EF4-FFF2-40B4-BE49-F238E27FC236}">
                <a16:creationId xmlns:a16="http://schemas.microsoft.com/office/drawing/2014/main" id="{64F0AA50-A089-4B01-A4D2-C1F72D77A08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064266"/>
            <a:ext cx="5181600" cy="3874055"/>
          </a:xfrm>
        </p:spPr>
      </p:pic>
      <p:pic>
        <p:nvPicPr>
          <p:cNvPr id="10" name="Content Placeholder 9">
            <a:extLst>
              <a:ext uri="{FF2B5EF4-FFF2-40B4-BE49-F238E27FC236}">
                <a16:creationId xmlns:a16="http://schemas.microsoft.com/office/drawing/2014/main" id="{35E8852D-1220-46CB-A696-4C76F356C01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064267"/>
            <a:ext cx="5181600" cy="3513772"/>
          </a:xfrm>
        </p:spPr>
      </p:pic>
    </p:spTree>
    <p:extLst>
      <p:ext uri="{BB962C8B-B14F-4D97-AF65-F5344CB8AC3E}">
        <p14:creationId xmlns:p14="http://schemas.microsoft.com/office/powerpoint/2010/main" val="3154594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23CD81-ECF6-4291-937C-A90A0CC2815E}"/>
              </a:ext>
            </a:extLst>
          </p:cNvPr>
          <p:cNvSpPr txBox="1"/>
          <p:nvPr/>
        </p:nvSpPr>
        <p:spPr>
          <a:xfrm>
            <a:off x="1472760" y="1425464"/>
            <a:ext cx="8520712" cy="5846922"/>
          </a:xfrm>
          <a:prstGeom prst="rect">
            <a:avLst/>
          </a:prstGeom>
          <a:noFill/>
        </p:spPr>
        <p:txBody>
          <a:bodyPr wrap="square">
            <a:spAutoFit/>
          </a:bodyPr>
          <a:lstStyle/>
          <a:p>
            <a:pPr marL="342900" marR="0" indent="-342900">
              <a:lnSpc>
                <a:spcPct val="107000"/>
              </a:lnSpc>
              <a:spcBef>
                <a:spcPts val="0"/>
              </a:spcBef>
              <a:spcAft>
                <a:spcPts val="800"/>
              </a:spcAft>
              <a:buFont typeface="Wingdings" panose="05000000000000000000" pitchFamily="2" charset="2"/>
              <a:buChar char="v"/>
            </a:pPr>
            <a:r>
              <a:rPr lang="en-US" sz="1800" u="sng" dirty="0">
                <a:latin typeface="Calibri" panose="020F0502020204030204" pitchFamily="34" charset="0"/>
                <a:ea typeface="Calibri" panose="020F0502020204030204" pitchFamily="34" charset="0"/>
                <a:cs typeface="Times New Roman" panose="02020603050405020304" pitchFamily="18" charset="0"/>
              </a:rPr>
              <a:t>Challenges faced and solutions made</a:t>
            </a:r>
          </a:p>
          <a:p>
            <a:pPr marL="342900" marR="0" indent="-342900">
              <a:lnSpc>
                <a:spcPct val="107000"/>
              </a:lnSpc>
              <a:spcBef>
                <a:spcPts val="0"/>
              </a:spcBef>
              <a:spcAft>
                <a:spcPts val="800"/>
              </a:spcAft>
              <a:buFont typeface="+mj-lt"/>
              <a:buAutoNum type="arabicPeriod"/>
            </a:pPr>
            <a:r>
              <a:rPr lang="en-US" dirty="0"/>
              <a:t>We are facing login problem for using </a:t>
            </a:r>
            <a:r>
              <a:rPr lang="en-US" dirty="0" err="1"/>
              <a:t>Xammp</a:t>
            </a:r>
            <a:r>
              <a:rPr lang="en-US" dirty="0"/>
              <a:t>. If we run our project in different version of </a:t>
            </a:r>
            <a:r>
              <a:rPr lang="en-US" dirty="0" err="1"/>
              <a:t>xammp</a:t>
            </a:r>
            <a:r>
              <a:rPr lang="en-US" dirty="0"/>
              <a:t> that time our project isn’t run. Now we are trying to buy a domain host to solve this problem.</a:t>
            </a:r>
            <a:endParaRPr lang="en-US" dirty="0">
              <a:solidFill>
                <a:schemeClr val="accent1"/>
              </a:solidFill>
              <a:latin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Font typeface="+mj-lt"/>
              <a:buAutoNum type="arabicPeriod"/>
            </a:pPr>
            <a:r>
              <a:rPr lang="en-US" dirty="0"/>
              <a:t>We were having trouble in table, in Action part. Edit and delete button isn’t work properly. But after logout it work. But We fixed it.</a:t>
            </a:r>
          </a:p>
          <a:p>
            <a:pPr marL="342900" marR="0" indent="-342900">
              <a:lnSpc>
                <a:spcPct val="107000"/>
              </a:lnSpc>
              <a:spcBef>
                <a:spcPts val="0"/>
              </a:spcBef>
              <a:spcAft>
                <a:spcPts val="800"/>
              </a:spcAft>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In inventory it was showing mathematical problems in supply in/out list. For this reason in inventory chart it shows wrong data. We are working on it. We are trying to fixe it before to present our project. </a:t>
            </a:r>
          </a:p>
          <a:p>
            <a:pPr marL="342900" marR="0" indent="-342900">
              <a:lnSpc>
                <a:spcPct val="107000"/>
              </a:lnSpc>
              <a:spcBef>
                <a:spcPts val="0"/>
              </a:spcBef>
              <a:spcAft>
                <a:spcPts val="800"/>
              </a:spcAft>
              <a:buFont typeface="Wingdings" panose="05000000000000000000" pitchFamily="2" charset="2"/>
              <a:buChar char="q"/>
            </a:pPr>
            <a:endParaRPr lang="en-US" sz="1800" dirty="0">
              <a:solidFill>
                <a:schemeClr val="accent1"/>
              </a:solidFill>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Font typeface="Wingdings" panose="05000000000000000000" pitchFamily="2" charset="2"/>
              <a:buChar char="q"/>
            </a:pPr>
            <a:endParaRPr lang="en-US" dirty="0">
              <a:solidFill>
                <a:schemeClr val="accent1"/>
              </a:solidFill>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Font typeface="Wingdings" panose="05000000000000000000" pitchFamily="2" charset="2"/>
              <a:buChar char="q"/>
            </a:pPr>
            <a:endParaRPr lang="en-US" sz="1800" dirty="0">
              <a:solidFill>
                <a:schemeClr val="accent1"/>
              </a:solidFill>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Font typeface="Wingdings" panose="05000000000000000000" pitchFamily="2" charset="2"/>
              <a:buChar char="q"/>
            </a:pPr>
            <a:endParaRPr lang="en-US" dirty="0">
              <a:solidFill>
                <a:schemeClr val="accent1"/>
              </a:solidFill>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Font typeface="Wingdings" panose="05000000000000000000" pitchFamily="2" charset="2"/>
              <a:buChar char="q"/>
            </a:pPr>
            <a:endParaRPr lang="en-US" sz="1800" dirty="0">
              <a:solidFill>
                <a:schemeClr val="accent1"/>
              </a:solidFill>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Font typeface="Wingdings" panose="05000000000000000000" pitchFamily="2" charset="2"/>
              <a:buChar char="q"/>
            </a:pPr>
            <a:endParaRPr lang="en-US" dirty="0">
              <a:solidFill>
                <a:schemeClr val="accent1"/>
              </a:solidFill>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Font typeface="Wingdings" panose="05000000000000000000" pitchFamily="2" charset="2"/>
              <a:buChar char="q"/>
            </a:pPr>
            <a:endParaRPr lang="en-US" sz="1800" dirty="0">
              <a:solidFill>
                <a:schemeClr val="accent1"/>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68931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F3A5F-CEB8-42F5-88D6-D1FF8987FD6C}"/>
              </a:ext>
            </a:extLst>
          </p:cNvPr>
          <p:cNvSpPr>
            <a:spLocks noGrp="1"/>
          </p:cNvSpPr>
          <p:nvPr>
            <p:ph type="title"/>
          </p:nvPr>
        </p:nvSpPr>
        <p:spPr/>
        <p:txBody>
          <a:bodyPr>
            <a:normAutofit/>
          </a:bodyPr>
          <a:lstStyle/>
          <a:p>
            <a:pPr marL="571500" indent="-571500">
              <a:buFont typeface="Wingdings" panose="05000000000000000000" pitchFamily="2" charset="2"/>
              <a:buChar char="q"/>
            </a:pPr>
            <a:r>
              <a:rPr lang="en-US" sz="4000" b="1" dirty="0"/>
              <a:t>UI Presentation</a:t>
            </a:r>
          </a:p>
        </p:txBody>
      </p:sp>
      <p:sp>
        <p:nvSpPr>
          <p:cNvPr id="3" name="Text Placeholder 2">
            <a:extLst>
              <a:ext uri="{FF2B5EF4-FFF2-40B4-BE49-F238E27FC236}">
                <a16:creationId xmlns:a16="http://schemas.microsoft.com/office/drawing/2014/main" id="{8FE7D30F-60D6-4A67-BBA0-E906B84F55C1}"/>
              </a:ext>
            </a:extLst>
          </p:cNvPr>
          <p:cNvSpPr>
            <a:spLocks noGrp="1"/>
          </p:cNvSpPr>
          <p:nvPr>
            <p:ph type="body" idx="1"/>
          </p:nvPr>
        </p:nvSpPr>
        <p:spPr/>
        <p:txBody>
          <a:bodyPr/>
          <a:lstStyle/>
          <a:p>
            <a:r>
              <a:rPr lang="en-US" dirty="0"/>
              <a:t>Laundry List</a:t>
            </a:r>
          </a:p>
        </p:txBody>
      </p:sp>
      <p:pic>
        <p:nvPicPr>
          <p:cNvPr id="8" name="Content Placeholder 7">
            <a:extLst>
              <a:ext uri="{FF2B5EF4-FFF2-40B4-BE49-F238E27FC236}">
                <a16:creationId xmlns:a16="http://schemas.microsoft.com/office/drawing/2014/main" id="{1112978C-6673-4E57-BCEE-B68A7DD398A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9788" y="2583403"/>
            <a:ext cx="5157787" cy="3606260"/>
          </a:xfrm>
        </p:spPr>
      </p:pic>
      <p:sp>
        <p:nvSpPr>
          <p:cNvPr id="5" name="Text Placeholder 4">
            <a:extLst>
              <a:ext uri="{FF2B5EF4-FFF2-40B4-BE49-F238E27FC236}">
                <a16:creationId xmlns:a16="http://schemas.microsoft.com/office/drawing/2014/main" id="{FFE08BD2-3174-4E57-9E83-51D6218DB7AE}"/>
              </a:ext>
            </a:extLst>
          </p:cNvPr>
          <p:cNvSpPr>
            <a:spLocks noGrp="1"/>
          </p:cNvSpPr>
          <p:nvPr>
            <p:ph type="body" sz="quarter" idx="3"/>
          </p:nvPr>
        </p:nvSpPr>
        <p:spPr/>
        <p:txBody>
          <a:bodyPr/>
          <a:lstStyle/>
          <a:p>
            <a:r>
              <a:rPr lang="en-US" dirty="0"/>
              <a:t>Laundry Category</a:t>
            </a:r>
          </a:p>
        </p:txBody>
      </p:sp>
      <p:pic>
        <p:nvPicPr>
          <p:cNvPr id="10" name="Content Placeholder 9">
            <a:extLst>
              <a:ext uri="{FF2B5EF4-FFF2-40B4-BE49-F238E27FC236}">
                <a16:creationId xmlns:a16="http://schemas.microsoft.com/office/drawing/2014/main" id="{E1D9F332-E3A8-4395-9C1B-374541B64D3E}"/>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200" y="2583403"/>
            <a:ext cx="5183188" cy="3606259"/>
          </a:xfrm>
        </p:spPr>
      </p:pic>
    </p:spTree>
    <p:extLst>
      <p:ext uri="{BB962C8B-B14F-4D97-AF65-F5344CB8AC3E}">
        <p14:creationId xmlns:p14="http://schemas.microsoft.com/office/powerpoint/2010/main" val="1997551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TotalTime>
  <Words>601</Words>
  <Application>Microsoft Office PowerPoint</Application>
  <PresentationFormat>Widescreen</PresentationFormat>
  <Paragraphs>103</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inherit</vt:lpstr>
      <vt:lpstr>Segoe UI Historic</vt:lpstr>
      <vt:lpstr>Times New Roman</vt:lpstr>
      <vt:lpstr>Wingdings</vt:lpstr>
      <vt:lpstr>Office Theme</vt:lpstr>
      <vt:lpstr>PowerPoint Presentation</vt:lpstr>
      <vt:lpstr>PowerPoint Presentation</vt:lpstr>
      <vt:lpstr>PowerPoint Presentation</vt:lpstr>
      <vt:lpstr>PowerPoint Presentation</vt:lpstr>
      <vt:lpstr>Architecture Diagram:  Diagrammatic representation of the three tier architectural design of our web application: </vt:lpstr>
      <vt:lpstr>PowerPoint Presentation</vt:lpstr>
      <vt:lpstr>Implementation Code implementation : inventory.php</vt:lpstr>
      <vt:lpstr>PowerPoint Presentation</vt:lpstr>
      <vt:lpstr>UI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Khalilur Rahman Urid</dc:creator>
  <cp:lastModifiedBy>Khalilur Rahman Urid</cp:lastModifiedBy>
  <cp:revision>32</cp:revision>
  <dcterms:created xsi:type="dcterms:W3CDTF">2021-05-24T04:51:40Z</dcterms:created>
  <dcterms:modified xsi:type="dcterms:W3CDTF">2021-05-24T16:48:31Z</dcterms:modified>
</cp:coreProperties>
</file>