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8ED0-7E61-4B76-885E-8EEA28D87BDC}" type="datetimeFigureOut">
              <a:rPr lang="ko-KR" altLang="en-US" smtClean="0"/>
              <a:pPr/>
              <a:t>2011-11-29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7F03-DA6B-4920-AC8D-CD3BE0E0C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91697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기관계정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02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779729"/>
            <a:ext cx="65037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국회의원자료요구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제출완료 요구함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스크립트에러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국회의원자료요구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요구목록조회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국회의원자료요구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요구목록조회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미제출된요구목록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</a:t>
            </a:r>
            <a:r>
              <a:rPr lang="ko-KR" altLang="en-US" sz="1000" dirty="0"/>
              <a:t>회</a:t>
            </a: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작성중요구함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위원회자료요구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제출완료요구함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자료제출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기초자료요구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요구목록조회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프로그램 처리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자료제출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등록함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리스트 첨부파일 접근 에러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기존 실 사용자 페이지에서도 같은 에러 발생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50012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의원계정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01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838044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접수완료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</a:t>
            </a:r>
            <a:r>
              <a:rPr lang="ko-KR" altLang="en-US" sz="1000" dirty="0" smtClean="0"/>
              <a:t>스크립트에러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발</a:t>
            </a:r>
            <a:r>
              <a:rPr lang="ko-KR" altLang="en-US" sz="1000" dirty="0"/>
              <a:t>송</a:t>
            </a:r>
            <a:r>
              <a:rPr lang="ko-KR" altLang="en-US" sz="1000" dirty="0" smtClean="0"/>
              <a:t>완료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</a:t>
            </a:r>
            <a:r>
              <a:rPr lang="ko-KR" altLang="en-US" sz="1000" dirty="0" smtClean="0"/>
              <a:t>스크립트에러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기초 자료함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클릭 시 페이지 에러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기초 자료함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미제출된요구목록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클릭 시 페이지 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공개자료목록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프로그램 처리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자료요구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등록함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리스트 첨부파일 접근 에러</a:t>
            </a:r>
          </a:p>
          <a:p>
            <a:pPr marL="228600" indent="-228600">
              <a:buFontTx/>
              <a:buAutoNum type="arabicPeriod"/>
            </a:pPr>
            <a:endParaRPr lang="ko-KR" altLang="en-US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9512" y="249289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위원회계정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03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80928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접수완료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요구함조회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발</a:t>
            </a:r>
            <a:r>
              <a:rPr lang="ko-KR" altLang="en-US" sz="1000" dirty="0"/>
              <a:t>송</a:t>
            </a:r>
            <a:r>
              <a:rPr lang="ko-KR" altLang="en-US" sz="1000" dirty="0" smtClean="0"/>
              <a:t>완료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스크립트에러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기초 자료함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클릭 시 페이지 에러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위원회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기초 자료함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미제출된요구목록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조회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버튼 클릭 시 페이지 에러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자료요구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공개자료목록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요구함조회조건</a:t>
            </a:r>
            <a:r>
              <a:rPr lang="ko-KR" altLang="en-US" sz="1000" dirty="0" smtClean="0"/>
              <a:t> 프로그램 처리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자료요구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등록함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리스트 첨부파일 접근 에러</a:t>
            </a:r>
          </a:p>
          <a:p>
            <a:pPr marL="228600" indent="-228600">
              <a:buFontTx/>
              <a:buAutoNum type="arabicPeriod"/>
            </a:pPr>
            <a:endParaRPr lang="ko-KR" altLang="en-US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자료요구 및 제출 검색관련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562373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기관계정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02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850405"/>
            <a:ext cx="5718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통합검색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검색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정보검색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요구제출자료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답변 아이콘 클릭 시 스크립트 에러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번호 가운데 정렬 필요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20688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의원계정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01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5718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통합검색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검색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정보검색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요구제출자료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답변 아이콘 클릭 시 스크립트 에러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번호 가운데 정렬 필요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endParaRPr lang="ko-KR" altLang="en-US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9512" y="256357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/>
              <a:t>위원회계정</a:t>
            </a:r>
            <a:r>
              <a:rPr lang="en-US" altLang="ko-KR" sz="1200" b="1" u="sng" dirty="0" smtClean="0"/>
              <a:t>(</a:t>
            </a:r>
            <a:r>
              <a:rPr lang="ko-KR" altLang="en-US" sz="1200" b="1" u="sng" dirty="0" smtClean="0"/>
              <a:t>교육</a:t>
            </a:r>
            <a:r>
              <a:rPr lang="en-US" altLang="ko-KR" sz="1200" b="1" u="sng" dirty="0" smtClean="0"/>
              <a:t>03</a:t>
            </a:r>
            <a:r>
              <a:rPr lang="ko-KR" altLang="en-US" sz="1200" b="1" u="sng" dirty="0" smtClean="0"/>
              <a:t>계정</a:t>
            </a:r>
            <a:r>
              <a:rPr lang="en-US" altLang="ko-KR" sz="1200" b="1" u="sng" dirty="0" smtClean="0"/>
              <a:t>)</a:t>
            </a:r>
            <a:endParaRPr lang="ko-KR" altLang="en-US" sz="1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851604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통합검색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solidFill>
                  <a:srgbClr val="FF0000"/>
                </a:solidFill>
              </a:rPr>
              <a:t>정보검색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  <a:r>
              <a:rPr lang="ko-KR" altLang="en-US" sz="1000" dirty="0" smtClean="0">
                <a:solidFill>
                  <a:srgbClr val="FF0000"/>
                </a:solidFill>
              </a:rPr>
              <a:t>회의자료 검색 </a:t>
            </a:r>
            <a:r>
              <a:rPr lang="en-US" altLang="ko-KR" sz="1000" dirty="0" smtClean="0">
                <a:solidFill>
                  <a:srgbClr val="FF0000"/>
                </a:solidFill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첨부파일</a:t>
            </a:r>
            <a:r>
              <a:rPr lang="en-US" altLang="ko-KR" sz="1000" dirty="0" smtClean="0">
                <a:solidFill>
                  <a:srgbClr val="FF0000"/>
                </a:solidFill>
              </a:rPr>
              <a:t>(PDF) </a:t>
            </a:r>
            <a:r>
              <a:rPr lang="ko-KR" altLang="en-US" sz="1000" dirty="0" smtClean="0">
                <a:solidFill>
                  <a:srgbClr val="FF0000"/>
                </a:solidFill>
              </a:rPr>
              <a:t>열리지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정보검색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요구제출자료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답변 아이콘 클릭 시 스크립트 에러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번호 가운데 정렬 필요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 검색관련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419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KOREA</dc:creator>
  <cp:lastModifiedBy>ghcha</cp:lastModifiedBy>
  <cp:revision>60</cp:revision>
  <dcterms:created xsi:type="dcterms:W3CDTF">2011-11-28T04:55:54Z</dcterms:created>
  <dcterms:modified xsi:type="dcterms:W3CDTF">2011-11-29T08:01:52Z</dcterms:modified>
</cp:coreProperties>
</file>