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4" r:id="rId6"/>
    <p:sldId id="265" r:id="rId7"/>
    <p:sldId id="258" r:id="rId8"/>
    <p:sldId id="259" r:id="rId9"/>
    <p:sldId id="263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2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7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36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88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9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16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57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2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45EC6-15BC-45DC-A6A4-1FADF4BA71A6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7710-B249-4B07-8915-52196EF9F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2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28800"/>
            <a:ext cx="9144000" cy="1611589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Tree Sort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1076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Сортировка с помощью двоичного дерева)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6122" y="298174"/>
            <a:ext cx="7692887" cy="102373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Вывод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1964" y="886216"/>
            <a:ext cx="369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Плюсы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886216"/>
            <a:ext cx="385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Минусы</a:t>
            </a:r>
            <a:endParaRPr lang="ru-RU" sz="32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2" idx="2"/>
          </p:cNvCxnSpPr>
          <p:nvPr/>
        </p:nvCxnSpPr>
        <p:spPr>
          <a:xfrm flipH="1">
            <a:off x="6112565" y="1321904"/>
            <a:ext cx="1" cy="5029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65044" y="15973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Данная сортировка является оптимальной при получении данных путём непосредственного чтения с потока (например, из файла, сокета или консоли).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5044" y="2733261"/>
            <a:ext cx="546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Независим от типа входных данных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8731" y="1597368"/>
            <a:ext cx="4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Неустойчив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8731" y="2151366"/>
            <a:ext cx="45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Сложная реализация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5044" y="3315156"/>
            <a:ext cx="476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основном работает за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( n log n)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8731" y="2705364"/>
            <a:ext cx="335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Реализуется на рекурсии (стек может переполниться)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38731" y="3536361"/>
            <a:ext cx="44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Требует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( n ) 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дополнительной памяти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Binary Search Tree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(</a:t>
            </a:r>
            <a:r>
              <a:rPr lang="ru-RU" sz="3600" dirty="0" smtClean="0">
                <a:solidFill>
                  <a:schemeClr val="bg1"/>
                </a:solidFill>
              </a:rPr>
              <a:t>Двоичное дерево поиска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search tree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79" y="2295939"/>
            <a:ext cx="4360642" cy="364203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83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23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Andrew Donald Booth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2056" name="Picture 8" descr="ÐÐ°ÑÑÐ¸Ð½ÐºÐ¸ Ð¿Ð¾ Ð·Ð°Ð¿ÑÐ¾ÑÑ Andrew Donald Bo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09" y="1617189"/>
            <a:ext cx="4495938" cy="461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0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89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</a:rPr>
              <a:t>Алгоритм</a:t>
            </a:r>
            <a:endParaRPr lang="ru-RU" sz="66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" y="1553976"/>
            <a:ext cx="9567770" cy="4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5312" y="805070"/>
            <a:ext cx="658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Сложность по времени: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313" y="2938909"/>
            <a:ext cx="628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Сложность по памяти: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2575" y="1598422"/>
            <a:ext cx="449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Худшая – </a:t>
            </a:r>
            <a:r>
              <a:rPr lang="en-US" sz="2800" dirty="0" smtClean="0">
                <a:solidFill>
                  <a:schemeClr val="bg1"/>
                </a:solidFill>
              </a:rPr>
              <a:t>O(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^2)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575" y="2268665"/>
            <a:ext cx="568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Средняя и лучшая – </a:t>
            </a:r>
            <a:r>
              <a:rPr lang="en-US" sz="2800" b="1" dirty="0" smtClean="0">
                <a:solidFill>
                  <a:schemeClr val="bg1"/>
                </a:solidFill>
              </a:rPr>
              <a:t>O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log 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2574" y="3732261"/>
            <a:ext cx="493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Дополнительная - </a:t>
            </a:r>
            <a:r>
              <a:rPr lang="el-GR" sz="2800" b="1" dirty="0" smtClean="0">
                <a:solidFill>
                  <a:schemeClr val="bg1"/>
                </a:solidFill>
              </a:rPr>
              <a:t>Θ</a:t>
            </a:r>
            <a:r>
              <a:rPr lang="en-US" sz="2800" dirty="0" smtClean="0">
                <a:solidFill>
                  <a:schemeClr val="bg1"/>
                </a:solidFill>
              </a:rPr>
              <a:t>( </a:t>
            </a:r>
            <a:r>
              <a:rPr lang="en-US" sz="2800" b="1" dirty="0" smtClean="0">
                <a:solidFill>
                  <a:schemeClr val="bg1"/>
                </a:solidFill>
              </a:rPr>
              <a:t>n 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5312" y="805070"/>
            <a:ext cx="658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Сложность по времени: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313" y="2938909"/>
            <a:ext cx="628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Сложность по памяти: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2575" y="1598422"/>
            <a:ext cx="449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Худшая – </a:t>
            </a:r>
            <a:r>
              <a:rPr lang="en-US" sz="2800" dirty="0" smtClean="0">
                <a:solidFill>
                  <a:schemeClr val="bg1"/>
                </a:solidFill>
              </a:rPr>
              <a:t>O(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^2)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575" y="2268665"/>
            <a:ext cx="568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Средняя и лучшая – </a:t>
            </a:r>
            <a:r>
              <a:rPr lang="en-US" sz="2800" b="1" dirty="0" smtClean="0">
                <a:solidFill>
                  <a:schemeClr val="bg1"/>
                </a:solidFill>
              </a:rPr>
              <a:t>O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log </a:t>
            </a:r>
            <a:r>
              <a:rPr lang="en-US" sz="2800" b="1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2574" y="3732261"/>
            <a:ext cx="493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Дополнительная - </a:t>
            </a:r>
            <a:r>
              <a:rPr lang="el-GR" sz="2800" b="1" dirty="0" smtClean="0">
                <a:solidFill>
                  <a:schemeClr val="bg1"/>
                </a:solidFill>
              </a:rPr>
              <a:t>Θ</a:t>
            </a:r>
            <a:r>
              <a:rPr lang="en-US" sz="2800" dirty="0" smtClean="0">
                <a:solidFill>
                  <a:schemeClr val="bg1"/>
                </a:solidFill>
              </a:rPr>
              <a:t>( </a:t>
            </a:r>
            <a:r>
              <a:rPr lang="en-US" sz="2800" b="1" dirty="0" smtClean="0">
                <a:solidFill>
                  <a:schemeClr val="bg1"/>
                </a:solidFill>
              </a:rPr>
              <a:t>n 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ÑÑÐ¾Ð¶Ð´ÐµÐ½Ð½Ð¾Ðµ Ð´ÐµÑÐµÐ²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88" y="3262074"/>
            <a:ext cx="4919941" cy="314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482" y="188755"/>
            <a:ext cx="10515600" cy="71064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Время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47" r="-2" b="863"/>
          <a:stretch/>
        </p:blipFill>
        <p:spPr>
          <a:xfrm>
            <a:off x="1185295" y="1078300"/>
            <a:ext cx="9677974" cy="5441742"/>
          </a:xfrm>
        </p:spPr>
      </p:pic>
    </p:spTree>
    <p:extLst>
      <p:ext uri="{BB962C8B-B14F-4D97-AF65-F5344CB8AC3E}">
        <p14:creationId xmlns:p14="http://schemas.microsoft.com/office/powerpoint/2010/main" val="33639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494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Итерации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59" y="974036"/>
            <a:ext cx="9407882" cy="55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259" y="4870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</a:rPr>
              <a:t>Где используется?</a:t>
            </a:r>
            <a:endParaRPr lang="ru-RU" sz="54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28529" y="2299597"/>
            <a:ext cx="95150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-apple-system"/>
              </a:rPr>
              <a:t>Бинарные деревья поиска обычно применяются для реализации множеств и ассоциативных </a:t>
            </a:r>
            <a:r>
              <a:rPr lang="ru-RU" sz="3200" dirty="0" smtClean="0">
                <a:solidFill>
                  <a:schemeClr val="bg1"/>
                </a:solidFill>
                <a:latin typeface="-apple-system"/>
              </a:rPr>
              <a:t>массивов. Более </a:t>
            </a:r>
            <a:r>
              <a:rPr lang="ru-RU" sz="3200" dirty="0">
                <a:solidFill>
                  <a:schemeClr val="bg1"/>
                </a:solidFill>
                <a:latin typeface="-apple-system"/>
              </a:rPr>
              <a:t>сложные применения включают в себя </a:t>
            </a:r>
            <a:r>
              <a:rPr lang="ru-RU" sz="3200" dirty="0" err="1" smtClean="0">
                <a:solidFill>
                  <a:schemeClr val="bg1"/>
                </a:solidFill>
                <a:latin typeface="-apple-system"/>
              </a:rPr>
              <a:t>ropes</a:t>
            </a:r>
            <a:r>
              <a:rPr lang="ru-RU" sz="3200" dirty="0" smtClean="0">
                <a:solidFill>
                  <a:schemeClr val="bg1"/>
                </a:solidFill>
                <a:latin typeface="-apple-system"/>
              </a:rPr>
              <a:t>, различные </a:t>
            </a:r>
            <a:r>
              <a:rPr lang="ru-RU" sz="3200" dirty="0">
                <a:solidFill>
                  <a:schemeClr val="bg1"/>
                </a:solidFill>
                <a:latin typeface="-apple-system"/>
              </a:rPr>
              <a:t>алгоритмы вычислительной геометрии, в основном в алгоритмах на основе «сканирующей прямой».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155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Tree Sort</vt:lpstr>
      <vt:lpstr>Binary Search Tree (Двоичное дерево поиска)</vt:lpstr>
      <vt:lpstr>Andrew Donald Booth</vt:lpstr>
      <vt:lpstr>Алгоритм</vt:lpstr>
      <vt:lpstr>Презентация PowerPoint</vt:lpstr>
      <vt:lpstr>Презентация PowerPoint</vt:lpstr>
      <vt:lpstr>Время</vt:lpstr>
      <vt:lpstr>Итерации</vt:lpstr>
      <vt:lpstr>Где используется?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incidentalname636@gmail.com</dc:creator>
  <cp:lastModifiedBy>incidentalname636@gmail.com</cp:lastModifiedBy>
  <cp:revision>21</cp:revision>
  <dcterms:created xsi:type="dcterms:W3CDTF">2019-03-11T12:32:22Z</dcterms:created>
  <dcterms:modified xsi:type="dcterms:W3CDTF">2019-03-13T19:17:32Z</dcterms:modified>
</cp:coreProperties>
</file>