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33C77-44AE-4B81-A8BC-D24209C84CA3}">
  <a:tblStyle styleId="{37E33C77-44AE-4B81-A8BC-D24209C84C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0e05181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0e05181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0c61ab4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0c61ab4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0c61ab4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0c61ab4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0c61ab40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0c61ab40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1394cf75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1394cf75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ea85b818e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ea85b818e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ea85b818e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ea85b818e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ea85b818e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ea85b818e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8ea85b818e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8ea85b818e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1625" y="-1238250"/>
            <a:ext cx="9923034" cy="7008271"/>
            <a:chOff x="-451625" y="-1238250"/>
            <a:chExt cx="9923034" cy="7008271"/>
          </a:xfrm>
        </p:grpSpPr>
        <p:sp>
          <p:nvSpPr>
            <p:cNvPr id="10" name="Google Shape;10;p2"/>
            <p:cNvSpPr/>
            <p:nvPr/>
          </p:nvSpPr>
          <p:spPr>
            <a:xfrm>
              <a:off x="5409109" y="4475191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194846" y="-334876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9921" y="-12382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4766" y="-6142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09190" y="4847073"/>
              <a:ext cx="1170878" cy="172022"/>
            </a:xfrm>
            <a:custGeom>
              <a:avLst/>
              <a:gdLst/>
              <a:ahLst/>
              <a:cxnLst/>
              <a:rect l="l" t="t" r="r" b="b"/>
              <a:pathLst>
                <a:path w="1170878" h="172022" extrusionOk="0">
                  <a:moveTo>
                    <a:pt x="0" y="172022"/>
                  </a:moveTo>
                  <a:cubicBezTo>
                    <a:pt x="106611" y="114711"/>
                    <a:pt x="213223" y="57399"/>
                    <a:pt x="319835" y="0"/>
                  </a:cubicBezTo>
                  <a:cubicBezTo>
                    <a:pt x="343516" y="52733"/>
                    <a:pt x="367286" y="105555"/>
                    <a:pt x="390968" y="158288"/>
                  </a:cubicBezTo>
                  <a:cubicBezTo>
                    <a:pt x="508848" y="111541"/>
                    <a:pt x="626640" y="64882"/>
                    <a:pt x="744520" y="18135"/>
                  </a:cubicBezTo>
                  <a:cubicBezTo>
                    <a:pt x="761247" y="66379"/>
                    <a:pt x="777974" y="114623"/>
                    <a:pt x="794789" y="162778"/>
                  </a:cubicBezTo>
                  <a:cubicBezTo>
                    <a:pt x="920152" y="129677"/>
                    <a:pt x="1045515" y="96575"/>
                    <a:pt x="1170878" y="63474"/>
                  </a:cubicBezTo>
                </a:path>
              </a:pathLst>
            </a:custGeom>
            <a:noFill/>
            <a:ln w="7037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69065" y="77812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05063" y="4183569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65342" y="26661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278955" y="1755079"/>
              <a:ext cx="924024" cy="766704"/>
              <a:chOff x="3350070" y="2688529"/>
              <a:chExt cx="924024" cy="766704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350070" y="2756757"/>
                <a:ext cx="844705" cy="498547"/>
              </a:xfrm>
              <a:custGeom>
                <a:avLst/>
                <a:gdLst/>
                <a:ahLst/>
                <a:cxnLst/>
                <a:rect l="l" t="t" r="r" b="b"/>
                <a:pathLst>
                  <a:path w="844705" h="498547" extrusionOk="0">
                    <a:moveTo>
                      <a:pt x="844705" y="0"/>
                    </a:moveTo>
                    <a:cubicBezTo>
                      <a:pt x="563166" y="166212"/>
                      <a:pt x="281539" y="332336"/>
                      <a:pt x="0" y="49854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19275" y="2893125"/>
                <a:ext cx="718461" cy="344044"/>
              </a:xfrm>
              <a:custGeom>
                <a:avLst/>
                <a:gdLst/>
                <a:ahLst/>
                <a:cxnLst/>
                <a:rect l="l" t="t" r="r" b="b"/>
                <a:pathLst>
                  <a:path w="718461" h="344044" extrusionOk="0">
                    <a:moveTo>
                      <a:pt x="718462" y="0"/>
                    </a:moveTo>
                    <a:cubicBezTo>
                      <a:pt x="479004" y="114711"/>
                      <a:pt x="239458" y="229334"/>
                      <a:pt x="0" y="34404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15850" y="3001145"/>
                <a:ext cx="617924" cy="371423"/>
              </a:xfrm>
              <a:custGeom>
                <a:avLst/>
                <a:gdLst/>
                <a:ahLst/>
                <a:cxnLst/>
                <a:rect l="l" t="t" r="r" b="b"/>
                <a:pathLst>
                  <a:path w="617924" h="371423" extrusionOk="0">
                    <a:moveTo>
                      <a:pt x="617924" y="0"/>
                    </a:moveTo>
                    <a:cubicBezTo>
                      <a:pt x="411920" y="123779"/>
                      <a:pt x="206004" y="247645"/>
                      <a:pt x="0" y="37142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72281" y="3120257"/>
                <a:ext cx="601813" cy="333656"/>
              </a:xfrm>
              <a:custGeom>
                <a:avLst/>
                <a:gdLst/>
                <a:ahLst/>
                <a:cxnLst/>
                <a:rect l="l" t="t" r="r" b="b"/>
                <a:pathLst>
                  <a:path w="601813" h="333656" extrusionOk="0">
                    <a:moveTo>
                      <a:pt x="601814" y="0"/>
                    </a:moveTo>
                    <a:cubicBezTo>
                      <a:pt x="401180" y="111189"/>
                      <a:pt x="200634" y="222467"/>
                      <a:pt x="0" y="33365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992820" y="2732899"/>
                <a:ext cx="186284" cy="566951"/>
              </a:xfrm>
              <a:custGeom>
                <a:avLst/>
                <a:gdLst/>
                <a:ahLst/>
                <a:cxnLst/>
                <a:rect l="l" t="t" r="r" b="b"/>
                <a:pathLst>
                  <a:path w="186284" h="566951" extrusionOk="0">
                    <a:moveTo>
                      <a:pt x="186284" y="566951"/>
                    </a:moveTo>
                    <a:cubicBezTo>
                      <a:pt x="124219" y="377938"/>
                      <a:pt x="62065" y="189013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815340" y="2818118"/>
                <a:ext cx="299410" cy="506471"/>
              </a:xfrm>
              <a:custGeom>
                <a:avLst/>
                <a:gdLst/>
                <a:ahLst/>
                <a:cxnLst/>
                <a:rect l="l" t="t" r="r" b="b"/>
                <a:pathLst>
                  <a:path w="299410" h="506471" extrusionOk="0">
                    <a:moveTo>
                      <a:pt x="0" y="0"/>
                    </a:moveTo>
                    <a:cubicBezTo>
                      <a:pt x="99833" y="168853"/>
                      <a:pt x="199577" y="337618"/>
                      <a:pt x="299410" y="50647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50625" y="2688529"/>
                <a:ext cx="361739" cy="670833"/>
              </a:xfrm>
              <a:custGeom>
                <a:avLst/>
                <a:gdLst/>
                <a:ahLst/>
                <a:cxnLst/>
                <a:rect l="l" t="t" r="r" b="b"/>
                <a:pathLst>
                  <a:path w="361739" h="670833" extrusionOk="0">
                    <a:moveTo>
                      <a:pt x="361740" y="670834"/>
                    </a:moveTo>
                    <a:cubicBezTo>
                      <a:pt x="241130" y="447223"/>
                      <a:pt x="120609" y="22361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35394" y="2910908"/>
                <a:ext cx="251078" cy="525222"/>
              </a:xfrm>
              <a:custGeom>
                <a:avLst/>
                <a:gdLst/>
                <a:ahLst/>
                <a:cxnLst/>
                <a:rect l="l" t="t" r="r" b="b"/>
                <a:pathLst>
                  <a:path w="251078" h="525222" extrusionOk="0">
                    <a:moveTo>
                      <a:pt x="251078" y="525223"/>
                    </a:moveTo>
                    <a:cubicBezTo>
                      <a:pt x="167356" y="350119"/>
                      <a:pt x="83722" y="175104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557835" y="2995422"/>
                <a:ext cx="302579" cy="459811"/>
              </a:xfrm>
              <a:custGeom>
                <a:avLst/>
                <a:gdLst/>
                <a:ahLst/>
                <a:cxnLst/>
                <a:rect l="l" t="t" r="r" b="b"/>
                <a:pathLst>
                  <a:path w="302579" h="459811" extrusionOk="0">
                    <a:moveTo>
                      <a:pt x="0" y="0"/>
                    </a:moveTo>
                    <a:cubicBezTo>
                      <a:pt x="100889" y="153271"/>
                      <a:pt x="201690" y="306541"/>
                      <a:pt x="302580" y="4598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654024" y="-200894"/>
              <a:ext cx="976253" cy="625491"/>
            </a:xfrm>
            <a:custGeom>
              <a:avLst/>
              <a:gdLst/>
              <a:ahLst/>
              <a:cxnLst/>
              <a:rect l="l" t="t" r="r" b="b"/>
              <a:pathLst>
                <a:path w="976253" h="625491" extrusionOk="0">
                  <a:moveTo>
                    <a:pt x="318361" y="593802"/>
                  </a:moveTo>
                  <a:cubicBezTo>
                    <a:pt x="287989" y="582182"/>
                    <a:pt x="259905" y="565015"/>
                    <a:pt x="236400" y="542389"/>
                  </a:cubicBezTo>
                  <a:cubicBezTo>
                    <a:pt x="207084" y="514306"/>
                    <a:pt x="185867" y="480500"/>
                    <a:pt x="174598" y="444493"/>
                  </a:cubicBezTo>
                  <a:cubicBezTo>
                    <a:pt x="134630" y="433753"/>
                    <a:pt x="97391" y="412800"/>
                    <a:pt x="67987" y="383044"/>
                  </a:cubicBezTo>
                  <a:cubicBezTo>
                    <a:pt x="13493" y="328022"/>
                    <a:pt x="-10805" y="246765"/>
                    <a:pt x="4513" y="170878"/>
                  </a:cubicBezTo>
                  <a:cubicBezTo>
                    <a:pt x="19831" y="94991"/>
                    <a:pt x="73797" y="29492"/>
                    <a:pt x="145370" y="0"/>
                  </a:cubicBezTo>
                  <a:lnTo>
                    <a:pt x="176623" y="75711"/>
                  </a:lnTo>
                  <a:cubicBezTo>
                    <a:pt x="130668" y="94639"/>
                    <a:pt x="94662" y="138393"/>
                    <a:pt x="84802" y="187164"/>
                  </a:cubicBezTo>
                  <a:cubicBezTo>
                    <a:pt x="74942" y="235848"/>
                    <a:pt x="91228" y="290166"/>
                    <a:pt x="126179" y="325469"/>
                  </a:cubicBezTo>
                  <a:cubicBezTo>
                    <a:pt x="138063" y="337530"/>
                    <a:pt x="152237" y="347390"/>
                    <a:pt x="167644" y="354785"/>
                  </a:cubicBezTo>
                  <a:cubicBezTo>
                    <a:pt x="174246" y="313584"/>
                    <a:pt x="194318" y="275288"/>
                    <a:pt x="224338" y="248878"/>
                  </a:cubicBezTo>
                  <a:cubicBezTo>
                    <a:pt x="256295" y="220882"/>
                    <a:pt x="308413" y="202923"/>
                    <a:pt x="353399" y="226340"/>
                  </a:cubicBezTo>
                  <a:cubicBezTo>
                    <a:pt x="376025" y="238049"/>
                    <a:pt x="392839" y="258914"/>
                    <a:pt x="400851" y="284972"/>
                  </a:cubicBezTo>
                  <a:cubicBezTo>
                    <a:pt x="409743" y="313936"/>
                    <a:pt x="406661" y="346862"/>
                    <a:pt x="392487" y="373096"/>
                  </a:cubicBezTo>
                  <a:cubicBezTo>
                    <a:pt x="371887" y="411216"/>
                    <a:pt x="330686" y="438771"/>
                    <a:pt x="279537" y="448631"/>
                  </a:cubicBezTo>
                  <a:cubicBezTo>
                    <a:pt x="275311" y="449423"/>
                    <a:pt x="271086" y="450128"/>
                    <a:pt x="266860" y="450656"/>
                  </a:cubicBezTo>
                  <a:cubicBezTo>
                    <a:pt x="273991" y="462365"/>
                    <a:pt x="282794" y="473457"/>
                    <a:pt x="293095" y="483317"/>
                  </a:cubicBezTo>
                  <a:cubicBezTo>
                    <a:pt x="337377" y="525751"/>
                    <a:pt x="407542" y="539837"/>
                    <a:pt x="467406" y="523550"/>
                  </a:cubicBezTo>
                  <a:cubicBezTo>
                    <a:pt x="444604" y="489128"/>
                    <a:pt x="438178" y="447135"/>
                    <a:pt x="450855" y="411832"/>
                  </a:cubicBezTo>
                  <a:cubicBezTo>
                    <a:pt x="468462" y="362708"/>
                    <a:pt x="521460" y="333832"/>
                    <a:pt x="568911" y="347478"/>
                  </a:cubicBezTo>
                  <a:cubicBezTo>
                    <a:pt x="615834" y="360947"/>
                    <a:pt x="645854" y="412448"/>
                    <a:pt x="637139" y="464742"/>
                  </a:cubicBezTo>
                  <a:cubicBezTo>
                    <a:pt x="633530" y="486399"/>
                    <a:pt x="623934" y="507263"/>
                    <a:pt x="609055" y="526367"/>
                  </a:cubicBezTo>
                  <a:cubicBezTo>
                    <a:pt x="668304" y="548288"/>
                    <a:pt x="730721" y="549432"/>
                    <a:pt x="782751" y="529184"/>
                  </a:cubicBezTo>
                  <a:cubicBezTo>
                    <a:pt x="842615" y="505943"/>
                    <a:pt x="887689" y="451624"/>
                    <a:pt x="894997" y="394049"/>
                  </a:cubicBezTo>
                  <a:lnTo>
                    <a:pt x="976254" y="404261"/>
                  </a:lnTo>
                  <a:cubicBezTo>
                    <a:pt x="965161" y="492121"/>
                    <a:pt x="900895" y="571177"/>
                    <a:pt x="812507" y="605511"/>
                  </a:cubicBezTo>
                  <a:cubicBezTo>
                    <a:pt x="735211" y="635619"/>
                    <a:pt x="642773" y="631570"/>
                    <a:pt x="558787" y="594243"/>
                  </a:cubicBezTo>
                  <a:cubicBezTo>
                    <a:pt x="551304" y="590897"/>
                    <a:pt x="544173" y="587464"/>
                    <a:pt x="537395" y="583854"/>
                  </a:cubicBezTo>
                  <a:cubicBezTo>
                    <a:pt x="470663" y="617924"/>
                    <a:pt x="388526" y="620653"/>
                    <a:pt x="318537" y="593890"/>
                  </a:cubicBezTo>
                  <a:close/>
                  <a:moveTo>
                    <a:pt x="546726" y="426182"/>
                  </a:moveTo>
                  <a:cubicBezTo>
                    <a:pt x="546726" y="426182"/>
                    <a:pt x="546374" y="426094"/>
                    <a:pt x="546286" y="426006"/>
                  </a:cubicBezTo>
                  <a:cubicBezTo>
                    <a:pt x="541092" y="424509"/>
                    <a:pt x="530880" y="430936"/>
                    <a:pt x="527887" y="439299"/>
                  </a:cubicBezTo>
                  <a:cubicBezTo>
                    <a:pt x="523661" y="451184"/>
                    <a:pt x="527798" y="468263"/>
                    <a:pt x="538187" y="481733"/>
                  </a:cubicBezTo>
                  <a:cubicBezTo>
                    <a:pt x="538363" y="481997"/>
                    <a:pt x="538539" y="482173"/>
                    <a:pt x="538715" y="482437"/>
                  </a:cubicBezTo>
                  <a:cubicBezTo>
                    <a:pt x="546814" y="473810"/>
                    <a:pt x="554297" y="462981"/>
                    <a:pt x="556322" y="451096"/>
                  </a:cubicBezTo>
                  <a:cubicBezTo>
                    <a:pt x="558083" y="440444"/>
                    <a:pt x="552537" y="428383"/>
                    <a:pt x="546814" y="426182"/>
                  </a:cubicBezTo>
                  <a:close/>
                  <a:moveTo>
                    <a:pt x="314311" y="298354"/>
                  </a:moveTo>
                  <a:cubicBezTo>
                    <a:pt x="305508" y="295008"/>
                    <a:pt x="290101" y="300026"/>
                    <a:pt x="278304" y="310415"/>
                  </a:cubicBezTo>
                  <a:cubicBezTo>
                    <a:pt x="261754" y="324941"/>
                    <a:pt x="251013" y="346686"/>
                    <a:pt x="247932" y="370279"/>
                  </a:cubicBezTo>
                  <a:cubicBezTo>
                    <a:pt x="253391" y="369839"/>
                    <a:pt x="258761" y="369135"/>
                    <a:pt x="264043" y="368166"/>
                  </a:cubicBezTo>
                  <a:cubicBezTo>
                    <a:pt x="290630" y="363060"/>
                    <a:pt x="311670" y="350383"/>
                    <a:pt x="320386" y="334184"/>
                  </a:cubicBezTo>
                  <a:cubicBezTo>
                    <a:pt x="324171" y="327142"/>
                    <a:pt x="325051" y="317194"/>
                    <a:pt x="322499" y="309006"/>
                  </a:cubicBezTo>
                  <a:cubicBezTo>
                    <a:pt x="321618" y="306189"/>
                    <a:pt x="319506" y="301083"/>
                    <a:pt x="315456" y="298970"/>
                  </a:cubicBezTo>
                  <a:cubicBezTo>
                    <a:pt x="315016" y="298794"/>
                    <a:pt x="314663" y="298530"/>
                    <a:pt x="314223" y="2983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51625" y="4046982"/>
              <a:ext cx="1606479" cy="1723039"/>
            </a:xfrm>
            <a:custGeom>
              <a:avLst/>
              <a:gdLst/>
              <a:ahLst/>
              <a:cxnLst/>
              <a:rect l="l" t="t" r="r" b="b"/>
              <a:pathLst>
                <a:path w="1606479" h="1723039" extrusionOk="0">
                  <a:moveTo>
                    <a:pt x="97544" y="580685"/>
                  </a:moveTo>
                  <a:lnTo>
                    <a:pt x="309006" y="1723039"/>
                  </a:lnTo>
                  <a:lnTo>
                    <a:pt x="660182" y="1701030"/>
                  </a:lnTo>
                  <a:lnTo>
                    <a:pt x="578220" y="841800"/>
                  </a:lnTo>
                  <a:lnTo>
                    <a:pt x="1176953" y="1626376"/>
                  </a:lnTo>
                  <a:lnTo>
                    <a:pt x="1453297" y="1313144"/>
                  </a:lnTo>
                  <a:lnTo>
                    <a:pt x="893477" y="624703"/>
                  </a:lnTo>
                  <a:lnTo>
                    <a:pt x="1470817" y="842240"/>
                  </a:lnTo>
                  <a:lnTo>
                    <a:pt x="1606480" y="457963"/>
                  </a:lnTo>
                  <a:lnTo>
                    <a:pt x="0" y="0"/>
                  </a:lnTo>
                  <a:lnTo>
                    <a:pt x="97544" y="580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391685" y="2143468"/>
              <a:ext cx="534561" cy="582159"/>
              <a:chOff x="2730685" y="3000718"/>
              <a:chExt cx="534561" cy="58215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291146" y="4502553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91143" y="42141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858075" y="1525875"/>
            <a:ext cx="5427900" cy="20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4"/>
          <p:cNvGrpSpPr/>
          <p:nvPr/>
        </p:nvGrpSpPr>
        <p:grpSpPr>
          <a:xfrm>
            <a:off x="-1591929" y="-76198"/>
            <a:ext cx="11536006" cy="6451356"/>
            <a:chOff x="-1591929" y="-76198"/>
            <a:chExt cx="11536006" cy="6451356"/>
          </a:xfrm>
        </p:grpSpPr>
        <p:sp>
          <p:nvSpPr>
            <p:cNvPr id="178" name="Google Shape;178;p14"/>
            <p:cNvSpPr/>
            <p:nvPr/>
          </p:nvSpPr>
          <p:spPr>
            <a:xfrm rot="10800000" flipH="1">
              <a:off x="-1591929" y="42074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 rot="10800000" flipH="1">
              <a:off x="8428891" y="3674707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 rot="10800000">
              <a:off x="-766267" y="-76198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10709" y="-56526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14"/>
            <p:cNvGrpSpPr/>
            <p:nvPr/>
          </p:nvGrpSpPr>
          <p:grpSpPr>
            <a:xfrm rot="10800000" flipH="1">
              <a:off x="8423995" y="2815606"/>
              <a:ext cx="534561" cy="582159"/>
              <a:chOff x="2730685" y="3000718"/>
              <a:chExt cx="534561" cy="582159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5"/>
          <p:cNvGrpSpPr/>
          <p:nvPr/>
        </p:nvGrpSpPr>
        <p:grpSpPr>
          <a:xfrm>
            <a:off x="-800084" y="-538043"/>
            <a:ext cx="11688517" cy="7065601"/>
            <a:chOff x="-800084" y="-538043"/>
            <a:chExt cx="11688517" cy="7065601"/>
          </a:xfrm>
        </p:grpSpPr>
        <p:sp>
          <p:nvSpPr>
            <p:cNvPr id="189" name="Google Shape;189;p15"/>
            <p:cNvSpPr/>
            <p:nvPr/>
          </p:nvSpPr>
          <p:spPr>
            <a:xfrm rot="10800000" flipH="1">
              <a:off x="7648271" y="43598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 rot="10800000" flipH="1">
              <a:off x="8387109" y="-76198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 flipH="1">
              <a:off x="-800084" y="-5380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 rot="10800000" flipH="1">
              <a:off x="-372792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7"/>
          <p:cNvGrpSpPr/>
          <p:nvPr/>
        </p:nvGrpSpPr>
        <p:grpSpPr>
          <a:xfrm>
            <a:off x="-800084" y="-1376243"/>
            <a:ext cx="11155117" cy="6989401"/>
            <a:chOff x="-800084" y="-1376243"/>
            <a:chExt cx="11155117" cy="6989401"/>
          </a:xfrm>
        </p:grpSpPr>
        <p:sp>
          <p:nvSpPr>
            <p:cNvPr id="203" name="Google Shape;203;p17"/>
            <p:cNvSpPr/>
            <p:nvPr/>
          </p:nvSpPr>
          <p:spPr>
            <a:xfrm>
              <a:off x="7114871" y="-1376243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7929909" y="4439367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 rot="10800000">
              <a:off x="-800084" y="4076667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-67992" y="-154426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8"/>
          <p:cNvGrpSpPr/>
          <p:nvPr/>
        </p:nvGrpSpPr>
        <p:grpSpPr>
          <a:xfrm>
            <a:off x="-567792" y="-76209"/>
            <a:ext cx="10544026" cy="5745745"/>
            <a:chOff x="-567792" y="-76209"/>
            <a:chExt cx="10544026" cy="5745745"/>
          </a:xfrm>
        </p:grpSpPr>
        <p:sp>
          <p:nvSpPr>
            <p:cNvPr id="210" name="Google Shape;210;p18"/>
            <p:cNvSpPr/>
            <p:nvPr/>
          </p:nvSpPr>
          <p:spPr>
            <a:xfrm flipH="1">
              <a:off x="8459834" y="4334912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rot="10800000" flipH="1">
              <a:off x="8157324" y="-76209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flipH="1">
              <a:off x="-567792" y="-75557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-223329" y="4502553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1232100" y="2123850"/>
            <a:ext cx="6679800" cy="13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1"/>
          <p:cNvGrpSpPr/>
          <p:nvPr/>
        </p:nvGrpSpPr>
        <p:grpSpPr>
          <a:xfrm flipH="1">
            <a:off x="-451625" y="-1238250"/>
            <a:ext cx="9923034" cy="7008271"/>
            <a:chOff x="-451625" y="-1238250"/>
            <a:chExt cx="9923034" cy="7008271"/>
          </a:xfrm>
        </p:grpSpPr>
        <p:sp>
          <p:nvSpPr>
            <p:cNvPr id="257" name="Google Shape;257;p21"/>
            <p:cNvSpPr/>
            <p:nvPr/>
          </p:nvSpPr>
          <p:spPr>
            <a:xfrm>
              <a:off x="5409109" y="4475191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194846" y="-334876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09921" y="-12382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224766" y="-6142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4809190" y="4847073"/>
              <a:ext cx="1170878" cy="172022"/>
            </a:xfrm>
            <a:custGeom>
              <a:avLst/>
              <a:gdLst/>
              <a:ahLst/>
              <a:cxnLst/>
              <a:rect l="l" t="t" r="r" b="b"/>
              <a:pathLst>
                <a:path w="1170878" h="172022" extrusionOk="0">
                  <a:moveTo>
                    <a:pt x="0" y="172022"/>
                  </a:moveTo>
                  <a:cubicBezTo>
                    <a:pt x="106611" y="114711"/>
                    <a:pt x="213223" y="57399"/>
                    <a:pt x="319835" y="0"/>
                  </a:cubicBezTo>
                  <a:cubicBezTo>
                    <a:pt x="343516" y="52733"/>
                    <a:pt x="367286" y="105555"/>
                    <a:pt x="390968" y="158288"/>
                  </a:cubicBezTo>
                  <a:cubicBezTo>
                    <a:pt x="508848" y="111541"/>
                    <a:pt x="626640" y="64882"/>
                    <a:pt x="744520" y="18135"/>
                  </a:cubicBezTo>
                  <a:cubicBezTo>
                    <a:pt x="761247" y="66379"/>
                    <a:pt x="777974" y="114623"/>
                    <a:pt x="794789" y="162778"/>
                  </a:cubicBezTo>
                  <a:cubicBezTo>
                    <a:pt x="920152" y="129677"/>
                    <a:pt x="1045515" y="96575"/>
                    <a:pt x="1170878" y="63474"/>
                  </a:cubicBezTo>
                </a:path>
              </a:pathLst>
            </a:custGeom>
            <a:noFill/>
            <a:ln w="7037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369065" y="77812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8305063" y="4183569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8065342" y="26661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265;p21"/>
            <p:cNvGrpSpPr/>
            <p:nvPr/>
          </p:nvGrpSpPr>
          <p:grpSpPr>
            <a:xfrm>
              <a:off x="-278955" y="1755079"/>
              <a:ext cx="924024" cy="766704"/>
              <a:chOff x="3350070" y="2688529"/>
              <a:chExt cx="924024" cy="766704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3350070" y="2756757"/>
                <a:ext cx="844705" cy="498547"/>
              </a:xfrm>
              <a:custGeom>
                <a:avLst/>
                <a:gdLst/>
                <a:ahLst/>
                <a:cxnLst/>
                <a:rect l="l" t="t" r="r" b="b"/>
                <a:pathLst>
                  <a:path w="844705" h="498547" extrusionOk="0">
                    <a:moveTo>
                      <a:pt x="844705" y="0"/>
                    </a:moveTo>
                    <a:cubicBezTo>
                      <a:pt x="563166" y="166212"/>
                      <a:pt x="281539" y="332336"/>
                      <a:pt x="0" y="49854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3519275" y="2893125"/>
                <a:ext cx="718461" cy="344044"/>
              </a:xfrm>
              <a:custGeom>
                <a:avLst/>
                <a:gdLst/>
                <a:ahLst/>
                <a:cxnLst/>
                <a:rect l="l" t="t" r="r" b="b"/>
                <a:pathLst>
                  <a:path w="718461" h="344044" extrusionOk="0">
                    <a:moveTo>
                      <a:pt x="718462" y="0"/>
                    </a:moveTo>
                    <a:cubicBezTo>
                      <a:pt x="479004" y="114711"/>
                      <a:pt x="239458" y="229334"/>
                      <a:pt x="0" y="34404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615850" y="3001145"/>
                <a:ext cx="617924" cy="371423"/>
              </a:xfrm>
              <a:custGeom>
                <a:avLst/>
                <a:gdLst/>
                <a:ahLst/>
                <a:cxnLst/>
                <a:rect l="l" t="t" r="r" b="b"/>
                <a:pathLst>
                  <a:path w="617924" h="371423" extrusionOk="0">
                    <a:moveTo>
                      <a:pt x="617924" y="0"/>
                    </a:moveTo>
                    <a:cubicBezTo>
                      <a:pt x="411920" y="123779"/>
                      <a:pt x="206004" y="247645"/>
                      <a:pt x="0" y="37142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3672281" y="3120257"/>
                <a:ext cx="601813" cy="333656"/>
              </a:xfrm>
              <a:custGeom>
                <a:avLst/>
                <a:gdLst/>
                <a:ahLst/>
                <a:cxnLst/>
                <a:rect l="l" t="t" r="r" b="b"/>
                <a:pathLst>
                  <a:path w="601813" h="333656" extrusionOk="0">
                    <a:moveTo>
                      <a:pt x="601814" y="0"/>
                    </a:moveTo>
                    <a:cubicBezTo>
                      <a:pt x="401180" y="111189"/>
                      <a:pt x="200634" y="222467"/>
                      <a:pt x="0" y="33365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3992820" y="2732899"/>
                <a:ext cx="186284" cy="566951"/>
              </a:xfrm>
              <a:custGeom>
                <a:avLst/>
                <a:gdLst/>
                <a:ahLst/>
                <a:cxnLst/>
                <a:rect l="l" t="t" r="r" b="b"/>
                <a:pathLst>
                  <a:path w="186284" h="566951" extrusionOk="0">
                    <a:moveTo>
                      <a:pt x="186284" y="566951"/>
                    </a:moveTo>
                    <a:cubicBezTo>
                      <a:pt x="124219" y="377938"/>
                      <a:pt x="62065" y="189013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3815340" y="2818118"/>
                <a:ext cx="299410" cy="506471"/>
              </a:xfrm>
              <a:custGeom>
                <a:avLst/>
                <a:gdLst/>
                <a:ahLst/>
                <a:cxnLst/>
                <a:rect l="l" t="t" r="r" b="b"/>
                <a:pathLst>
                  <a:path w="299410" h="506471" extrusionOk="0">
                    <a:moveTo>
                      <a:pt x="0" y="0"/>
                    </a:moveTo>
                    <a:cubicBezTo>
                      <a:pt x="99833" y="168853"/>
                      <a:pt x="199577" y="337618"/>
                      <a:pt x="299410" y="50647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3650625" y="2688529"/>
                <a:ext cx="361739" cy="670833"/>
              </a:xfrm>
              <a:custGeom>
                <a:avLst/>
                <a:gdLst/>
                <a:ahLst/>
                <a:cxnLst/>
                <a:rect l="l" t="t" r="r" b="b"/>
                <a:pathLst>
                  <a:path w="361739" h="670833" extrusionOk="0">
                    <a:moveTo>
                      <a:pt x="361740" y="670834"/>
                    </a:moveTo>
                    <a:cubicBezTo>
                      <a:pt x="241130" y="447223"/>
                      <a:pt x="120609" y="22361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3635394" y="2910908"/>
                <a:ext cx="251078" cy="525222"/>
              </a:xfrm>
              <a:custGeom>
                <a:avLst/>
                <a:gdLst/>
                <a:ahLst/>
                <a:cxnLst/>
                <a:rect l="l" t="t" r="r" b="b"/>
                <a:pathLst>
                  <a:path w="251078" h="525222" extrusionOk="0">
                    <a:moveTo>
                      <a:pt x="251078" y="525223"/>
                    </a:moveTo>
                    <a:cubicBezTo>
                      <a:pt x="167356" y="350119"/>
                      <a:pt x="83722" y="175104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3557835" y="2995422"/>
                <a:ext cx="302579" cy="459811"/>
              </a:xfrm>
              <a:custGeom>
                <a:avLst/>
                <a:gdLst/>
                <a:ahLst/>
                <a:cxnLst/>
                <a:rect l="l" t="t" r="r" b="b"/>
                <a:pathLst>
                  <a:path w="302579" h="459811" extrusionOk="0">
                    <a:moveTo>
                      <a:pt x="0" y="0"/>
                    </a:moveTo>
                    <a:cubicBezTo>
                      <a:pt x="100889" y="153271"/>
                      <a:pt x="201690" y="306541"/>
                      <a:pt x="302580" y="4598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21"/>
            <p:cNvSpPr/>
            <p:nvPr/>
          </p:nvSpPr>
          <p:spPr>
            <a:xfrm>
              <a:off x="6654024" y="-200894"/>
              <a:ext cx="976253" cy="625491"/>
            </a:xfrm>
            <a:custGeom>
              <a:avLst/>
              <a:gdLst/>
              <a:ahLst/>
              <a:cxnLst/>
              <a:rect l="l" t="t" r="r" b="b"/>
              <a:pathLst>
                <a:path w="976253" h="625491" extrusionOk="0">
                  <a:moveTo>
                    <a:pt x="318361" y="593802"/>
                  </a:moveTo>
                  <a:cubicBezTo>
                    <a:pt x="287989" y="582182"/>
                    <a:pt x="259905" y="565015"/>
                    <a:pt x="236400" y="542389"/>
                  </a:cubicBezTo>
                  <a:cubicBezTo>
                    <a:pt x="207084" y="514306"/>
                    <a:pt x="185867" y="480500"/>
                    <a:pt x="174598" y="444493"/>
                  </a:cubicBezTo>
                  <a:cubicBezTo>
                    <a:pt x="134630" y="433753"/>
                    <a:pt x="97391" y="412800"/>
                    <a:pt x="67987" y="383044"/>
                  </a:cubicBezTo>
                  <a:cubicBezTo>
                    <a:pt x="13493" y="328022"/>
                    <a:pt x="-10805" y="246765"/>
                    <a:pt x="4513" y="170878"/>
                  </a:cubicBezTo>
                  <a:cubicBezTo>
                    <a:pt x="19831" y="94991"/>
                    <a:pt x="73797" y="29492"/>
                    <a:pt x="145370" y="0"/>
                  </a:cubicBezTo>
                  <a:lnTo>
                    <a:pt x="176623" y="75711"/>
                  </a:lnTo>
                  <a:cubicBezTo>
                    <a:pt x="130668" y="94639"/>
                    <a:pt x="94662" y="138393"/>
                    <a:pt x="84802" y="187164"/>
                  </a:cubicBezTo>
                  <a:cubicBezTo>
                    <a:pt x="74942" y="235848"/>
                    <a:pt x="91228" y="290166"/>
                    <a:pt x="126179" y="325469"/>
                  </a:cubicBezTo>
                  <a:cubicBezTo>
                    <a:pt x="138063" y="337530"/>
                    <a:pt x="152237" y="347390"/>
                    <a:pt x="167644" y="354785"/>
                  </a:cubicBezTo>
                  <a:cubicBezTo>
                    <a:pt x="174246" y="313584"/>
                    <a:pt x="194318" y="275288"/>
                    <a:pt x="224338" y="248878"/>
                  </a:cubicBezTo>
                  <a:cubicBezTo>
                    <a:pt x="256295" y="220882"/>
                    <a:pt x="308413" y="202923"/>
                    <a:pt x="353399" y="226340"/>
                  </a:cubicBezTo>
                  <a:cubicBezTo>
                    <a:pt x="376025" y="238049"/>
                    <a:pt x="392839" y="258914"/>
                    <a:pt x="400851" y="284972"/>
                  </a:cubicBezTo>
                  <a:cubicBezTo>
                    <a:pt x="409743" y="313936"/>
                    <a:pt x="406661" y="346862"/>
                    <a:pt x="392487" y="373096"/>
                  </a:cubicBezTo>
                  <a:cubicBezTo>
                    <a:pt x="371887" y="411216"/>
                    <a:pt x="330686" y="438771"/>
                    <a:pt x="279537" y="448631"/>
                  </a:cubicBezTo>
                  <a:cubicBezTo>
                    <a:pt x="275311" y="449423"/>
                    <a:pt x="271086" y="450128"/>
                    <a:pt x="266860" y="450656"/>
                  </a:cubicBezTo>
                  <a:cubicBezTo>
                    <a:pt x="273991" y="462365"/>
                    <a:pt x="282794" y="473457"/>
                    <a:pt x="293095" y="483317"/>
                  </a:cubicBezTo>
                  <a:cubicBezTo>
                    <a:pt x="337377" y="525751"/>
                    <a:pt x="407542" y="539837"/>
                    <a:pt x="467406" y="523550"/>
                  </a:cubicBezTo>
                  <a:cubicBezTo>
                    <a:pt x="444604" y="489128"/>
                    <a:pt x="438178" y="447135"/>
                    <a:pt x="450855" y="411832"/>
                  </a:cubicBezTo>
                  <a:cubicBezTo>
                    <a:pt x="468462" y="362708"/>
                    <a:pt x="521460" y="333832"/>
                    <a:pt x="568911" y="347478"/>
                  </a:cubicBezTo>
                  <a:cubicBezTo>
                    <a:pt x="615834" y="360947"/>
                    <a:pt x="645854" y="412448"/>
                    <a:pt x="637139" y="464742"/>
                  </a:cubicBezTo>
                  <a:cubicBezTo>
                    <a:pt x="633530" y="486399"/>
                    <a:pt x="623934" y="507263"/>
                    <a:pt x="609055" y="526367"/>
                  </a:cubicBezTo>
                  <a:cubicBezTo>
                    <a:pt x="668304" y="548288"/>
                    <a:pt x="730721" y="549432"/>
                    <a:pt x="782751" y="529184"/>
                  </a:cubicBezTo>
                  <a:cubicBezTo>
                    <a:pt x="842615" y="505943"/>
                    <a:pt x="887689" y="451624"/>
                    <a:pt x="894997" y="394049"/>
                  </a:cubicBezTo>
                  <a:lnTo>
                    <a:pt x="976254" y="404261"/>
                  </a:lnTo>
                  <a:cubicBezTo>
                    <a:pt x="965161" y="492121"/>
                    <a:pt x="900895" y="571177"/>
                    <a:pt x="812507" y="605511"/>
                  </a:cubicBezTo>
                  <a:cubicBezTo>
                    <a:pt x="735211" y="635619"/>
                    <a:pt x="642773" y="631570"/>
                    <a:pt x="558787" y="594243"/>
                  </a:cubicBezTo>
                  <a:cubicBezTo>
                    <a:pt x="551304" y="590897"/>
                    <a:pt x="544173" y="587464"/>
                    <a:pt x="537395" y="583854"/>
                  </a:cubicBezTo>
                  <a:cubicBezTo>
                    <a:pt x="470663" y="617924"/>
                    <a:pt x="388526" y="620653"/>
                    <a:pt x="318537" y="593890"/>
                  </a:cubicBezTo>
                  <a:close/>
                  <a:moveTo>
                    <a:pt x="546726" y="426182"/>
                  </a:moveTo>
                  <a:cubicBezTo>
                    <a:pt x="546726" y="426182"/>
                    <a:pt x="546374" y="426094"/>
                    <a:pt x="546286" y="426006"/>
                  </a:cubicBezTo>
                  <a:cubicBezTo>
                    <a:pt x="541092" y="424509"/>
                    <a:pt x="530880" y="430936"/>
                    <a:pt x="527887" y="439299"/>
                  </a:cubicBezTo>
                  <a:cubicBezTo>
                    <a:pt x="523661" y="451184"/>
                    <a:pt x="527798" y="468263"/>
                    <a:pt x="538187" y="481733"/>
                  </a:cubicBezTo>
                  <a:cubicBezTo>
                    <a:pt x="538363" y="481997"/>
                    <a:pt x="538539" y="482173"/>
                    <a:pt x="538715" y="482437"/>
                  </a:cubicBezTo>
                  <a:cubicBezTo>
                    <a:pt x="546814" y="473810"/>
                    <a:pt x="554297" y="462981"/>
                    <a:pt x="556322" y="451096"/>
                  </a:cubicBezTo>
                  <a:cubicBezTo>
                    <a:pt x="558083" y="440444"/>
                    <a:pt x="552537" y="428383"/>
                    <a:pt x="546814" y="426182"/>
                  </a:cubicBezTo>
                  <a:close/>
                  <a:moveTo>
                    <a:pt x="314311" y="298354"/>
                  </a:moveTo>
                  <a:cubicBezTo>
                    <a:pt x="305508" y="295008"/>
                    <a:pt x="290101" y="300026"/>
                    <a:pt x="278304" y="310415"/>
                  </a:cubicBezTo>
                  <a:cubicBezTo>
                    <a:pt x="261754" y="324941"/>
                    <a:pt x="251013" y="346686"/>
                    <a:pt x="247932" y="370279"/>
                  </a:cubicBezTo>
                  <a:cubicBezTo>
                    <a:pt x="253391" y="369839"/>
                    <a:pt x="258761" y="369135"/>
                    <a:pt x="264043" y="368166"/>
                  </a:cubicBezTo>
                  <a:cubicBezTo>
                    <a:pt x="290630" y="363060"/>
                    <a:pt x="311670" y="350383"/>
                    <a:pt x="320386" y="334184"/>
                  </a:cubicBezTo>
                  <a:cubicBezTo>
                    <a:pt x="324171" y="327142"/>
                    <a:pt x="325051" y="317194"/>
                    <a:pt x="322499" y="309006"/>
                  </a:cubicBezTo>
                  <a:cubicBezTo>
                    <a:pt x="321618" y="306189"/>
                    <a:pt x="319506" y="301083"/>
                    <a:pt x="315456" y="298970"/>
                  </a:cubicBezTo>
                  <a:cubicBezTo>
                    <a:pt x="315016" y="298794"/>
                    <a:pt x="314663" y="298530"/>
                    <a:pt x="314223" y="2983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-451625" y="4046982"/>
              <a:ext cx="1606479" cy="1723039"/>
            </a:xfrm>
            <a:custGeom>
              <a:avLst/>
              <a:gdLst/>
              <a:ahLst/>
              <a:cxnLst/>
              <a:rect l="l" t="t" r="r" b="b"/>
              <a:pathLst>
                <a:path w="1606479" h="1723039" extrusionOk="0">
                  <a:moveTo>
                    <a:pt x="97544" y="580685"/>
                  </a:moveTo>
                  <a:lnTo>
                    <a:pt x="309006" y="1723039"/>
                  </a:lnTo>
                  <a:lnTo>
                    <a:pt x="660182" y="1701030"/>
                  </a:lnTo>
                  <a:lnTo>
                    <a:pt x="578220" y="841800"/>
                  </a:lnTo>
                  <a:lnTo>
                    <a:pt x="1176953" y="1626376"/>
                  </a:lnTo>
                  <a:lnTo>
                    <a:pt x="1453297" y="1313144"/>
                  </a:lnTo>
                  <a:lnTo>
                    <a:pt x="893477" y="624703"/>
                  </a:lnTo>
                  <a:lnTo>
                    <a:pt x="1470817" y="842240"/>
                  </a:lnTo>
                  <a:lnTo>
                    <a:pt x="1606480" y="457963"/>
                  </a:lnTo>
                  <a:lnTo>
                    <a:pt x="0" y="0"/>
                  </a:lnTo>
                  <a:lnTo>
                    <a:pt x="97544" y="580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21"/>
            <p:cNvGrpSpPr/>
            <p:nvPr/>
          </p:nvGrpSpPr>
          <p:grpSpPr>
            <a:xfrm>
              <a:off x="391685" y="2143468"/>
              <a:ext cx="534561" cy="582159"/>
              <a:chOff x="2730685" y="3000718"/>
              <a:chExt cx="534561" cy="582159"/>
            </a:xfrm>
          </p:grpSpPr>
          <p:sp>
            <p:nvSpPr>
              <p:cNvPr id="278" name="Google Shape;278;p21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21"/>
            <p:cNvSpPr/>
            <p:nvPr/>
          </p:nvSpPr>
          <p:spPr>
            <a:xfrm>
              <a:off x="2291146" y="4426353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2291143" y="42141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2"/>
          <p:cNvGrpSpPr/>
          <p:nvPr/>
        </p:nvGrpSpPr>
        <p:grpSpPr>
          <a:xfrm rot="10800000" flipH="1">
            <a:off x="-800084" y="-1376243"/>
            <a:ext cx="11155117" cy="6989401"/>
            <a:chOff x="-800084" y="-461843"/>
            <a:chExt cx="11155117" cy="6989401"/>
          </a:xfrm>
        </p:grpSpPr>
        <p:sp>
          <p:nvSpPr>
            <p:cNvPr id="285" name="Google Shape;285;p22"/>
            <p:cNvSpPr/>
            <p:nvPr/>
          </p:nvSpPr>
          <p:spPr>
            <a:xfrm rot="10800000" flipH="1">
              <a:off x="7114871" y="43598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10800000" flipH="1">
              <a:off x="7929909" y="2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233101" y="2036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 flipH="1">
              <a:off x="-800084" y="-4618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 rot="10800000" flipH="1">
              <a:off x="-67992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" name="Google Shape;290;p22"/>
            <p:cNvGrpSpPr/>
            <p:nvPr/>
          </p:nvGrpSpPr>
          <p:grpSpPr>
            <a:xfrm>
              <a:off x="5351885" y="4317418"/>
              <a:ext cx="534561" cy="582159"/>
              <a:chOff x="2730685" y="3000718"/>
              <a:chExt cx="534561" cy="582159"/>
            </a:xfrm>
          </p:grpSpPr>
          <p:sp>
            <p:nvSpPr>
              <p:cNvPr id="291" name="Google Shape;291;p22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294;p22"/>
            <p:cNvSpPr/>
            <p:nvPr/>
          </p:nvSpPr>
          <p:spPr>
            <a:xfrm>
              <a:off x="3083892" y="43869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-451625" y="-1238250"/>
            <a:ext cx="9923034" cy="7008271"/>
            <a:chOff x="-451625" y="-1238250"/>
            <a:chExt cx="9923034" cy="7008271"/>
          </a:xfrm>
        </p:grpSpPr>
        <p:sp>
          <p:nvSpPr>
            <p:cNvPr id="39" name="Google Shape;39;p3"/>
            <p:cNvSpPr/>
            <p:nvPr/>
          </p:nvSpPr>
          <p:spPr>
            <a:xfrm>
              <a:off x="5409109" y="4475191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4846" y="-334876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9921" y="-12382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24766" y="-6142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09190" y="4847073"/>
              <a:ext cx="1170878" cy="172022"/>
            </a:xfrm>
            <a:custGeom>
              <a:avLst/>
              <a:gdLst/>
              <a:ahLst/>
              <a:cxnLst/>
              <a:rect l="l" t="t" r="r" b="b"/>
              <a:pathLst>
                <a:path w="1170878" h="172022" extrusionOk="0">
                  <a:moveTo>
                    <a:pt x="0" y="172022"/>
                  </a:moveTo>
                  <a:cubicBezTo>
                    <a:pt x="106611" y="114711"/>
                    <a:pt x="213223" y="57399"/>
                    <a:pt x="319835" y="0"/>
                  </a:cubicBezTo>
                  <a:cubicBezTo>
                    <a:pt x="343516" y="52733"/>
                    <a:pt x="367286" y="105555"/>
                    <a:pt x="390968" y="158288"/>
                  </a:cubicBezTo>
                  <a:cubicBezTo>
                    <a:pt x="508848" y="111541"/>
                    <a:pt x="626640" y="64882"/>
                    <a:pt x="744520" y="18135"/>
                  </a:cubicBezTo>
                  <a:cubicBezTo>
                    <a:pt x="761247" y="66379"/>
                    <a:pt x="777974" y="114623"/>
                    <a:pt x="794789" y="162778"/>
                  </a:cubicBezTo>
                  <a:cubicBezTo>
                    <a:pt x="920152" y="129677"/>
                    <a:pt x="1045515" y="96575"/>
                    <a:pt x="1170878" y="63474"/>
                  </a:cubicBezTo>
                </a:path>
              </a:pathLst>
            </a:custGeom>
            <a:noFill/>
            <a:ln w="7037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69065" y="77812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305063" y="4183569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065342" y="26661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-278955" y="1755079"/>
              <a:ext cx="924024" cy="766704"/>
              <a:chOff x="3350070" y="2688529"/>
              <a:chExt cx="924024" cy="766704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3350070" y="2756757"/>
                <a:ext cx="844705" cy="498547"/>
              </a:xfrm>
              <a:custGeom>
                <a:avLst/>
                <a:gdLst/>
                <a:ahLst/>
                <a:cxnLst/>
                <a:rect l="l" t="t" r="r" b="b"/>
                <a:pathLst>
                  <a:path w="844705" h="498547" extrusionOk="0">
                    <a:moveTo>
                      <a:pt x="844705" y="0"/>
                    </a:moveTo>
                    <a:cubicBezTo>
                      <a:pt x="563166" y="166212"/>
                      <a:pt x="281539" y="332336"/>
                      <a:pt x="0" y="49854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519275" y="2893125"/>
                <a:ext cx="718461" cy="344044"/>
              </a:xfrm>
              <a:custGeom>
                <a:avLst/>
                <a:gdLst/>
                <a:ahLst/>
                <a:cxnLst/>
                <a:rect l="l" t="t" r="r" b="b"/>
                <a:pathLst>
                  <a:path w="718461" h="344044" extrusionOk="0">
                    <a:moveTo>
                      <a:pt x="718462" y="0"/>
                    </a:moveTo>
                    <a:cubicBezTo>
                      <a:pt x="479004" y="114711"/>
                      <a:pt x="239458" y="229334"/>
                      <a:pt x="0" y="34404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615850" y="3001145"/>
                <a:ext cx="617924" cy="371423"/>
              </a:xfrm>
              <a:custGeom>
                <a:avLst/>
                <a:gdLst/>
                <a:ahLst/>
                <a:cxnLst/>
                <a:rect l="l" t="t" r="r" b="b"/>
                <a:pathLst>
                  <a:path w="617924" h="371423" extrusionOk="0">
                    <a:moveTo>
                      <a:pt x="617924" y="0"/>
                    </a:moveTo>
                    <a:cubicBezTo>
                      <a:pt x="411920" y="123779"/>
                      <a:pt x="206004" y="247645"/>
                      <a:pt x="0" y="371424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72281" y="3120257"/>
                <a:ext cx="601813" cy="333656"/>
              </a:xfrm>
              <a:custGeom>
                <a:avLst/>
                <a:gdLst/>
                <a:ahLst/>
                <a:cxnLst/>
                <a:rect l="l" t="t" r="r" b="b"/>
                <a:pathLst>
                  <a:path w="601813" h="333656" extrusionOk="0">
                    <a:moveTo>
                      <a:pt x="601814" y="0"/>
                    </a:moveTo>
                    <a:cubicBezTo>
                      <a:pt x="401180" y="111189"/>
                      <a:pt x="200634" y="222467"/>
                      <a:pt x="0" y="33365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992820" y="2732899"/>
                <a:ext cx="186284" cy="566951"/>
              </a:xfrm>
              <a:custGeom>
                <a:avLst/>
                <a:gdLst/>
                <a:ahLst/>
                <a:cxnLst/>
                <a:rect l="l" t="t" r="r" b="b"/>
                <a:pathLst>
                  <a:path w="186284" h="566951" extrusionOk="0">
                    <a:moveTo>
                      <a:pt x="186284" y="566951"/>
                    </a:moveTo>
                    <a:cubicBezTo>
                      <a:pt x="124219" y="377938"/>
                      <a:pt x="62065" y="189013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815340" y="2818118"/>
                <a:ext cx="299410" cy="506471"/>
              </a:xfrm>
              <a:custGeom>
                <a:avLst/>
                <a:gdLst/>
                <a:ahLst/>
                <a:cxnLst/>
                <a:rect l="l" t="t" r="r" b="b"/>
                <a:pathLst>
                  <a:path w="299410" h="506471" extrusionOk="0">
                    <a:moveTo>
                      <a:pt x="0" y="0"/>
                    </a:moveTo>
                    <a:cubicBezTo>
                      <a:pt x="99833" y="168853"/>
                      <a:pt x="199577" y="337618"/>
                      <a:pt x="299410" y="50647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650625" y="2688529"/>
                <a:ext cx="361739" cy="670833"/>
              </a:xfrm>
              <a:custGeom>
                <a:avLst/>
                <a:gdLst/>
                <a:ahLst/>
                <a:cxnLst/>
                <a:rect l="l" t="t" r="r" b="b"/>
                <a:pathLst>
                  <a:path w="361739" h="670833" extrusionOk="0">
                    <a:moveTo>
                      <a:pt x="361740" y="670834"/>
                    </a:moveTo>
                    <a:cubicBezTo>
                      <a:pt x="241130" y="447223"/>
                      <a:pt x="120609" y="22361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635394" y="2910908"/>
                <a:ext cx="251078" cy="525222"/>
              </a:xfrm>
              <a:custGeom>
                <a:avLst/>
                <a:gdLst/>
                <a:ahLst/>
                <a:cxnLst/>
                <a:rect l="l" t="t" r="r" b="b"/>
                <a:pathLst>
                  <a:path w="251078" h="525222" extrusionOk="0">
                    <a:moveTo>
                      <a:pt x="251078" y="525223"/>
                    </a:moveTo>
                    <a:cubicBezTo>
                      <a:pt x="167356" y="350119"/>
                      <a:pt x="83722" y="175104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557835" y="2995422"/>
                <a:ext cx="302579" cy="459811"/>
              </a:xfrm>
              <a:custGeom>
                <a:avLst/>
                <a:gdLst/>
                <a:ahLst/>
                <a:cxnLst/>
                <a:rect l="l" t="t" r="r" b="b"/>
                <a:pathLst>
                  <a:path w="302579" h="459811" extrusionOk="0">
                    <a:moveTo>
                      <a:pt x="0" y="0"/>
                    </a:moveTo>
                    <a:cubicBezTo>
                      <a:pt x="100889" y="153271"/>
                      <a:pt x="201690" y="306541"/>
                      <a:pt x="302580" y="4598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3"/>
            <p:cNvSpPr/>
            <p:nvPr/>
          </p:nvSpPr>
          <p:spPr>
            <a:xfrm>
              <a:off x="6654024" y="-200894"/>
              <a:ext cx="976253" cy="625491"/>
            </a:xfrm>
            <a:custGeom>
              <a:avLst/>
              <a:gdLst/>
              <a:ahLst/>
              <a:cxnLst/>
              <a:rect l="l" t="t" r="r" b="b"/>
              <a:pathLst>
                <a:path w="976253" h="625491" extrusionOk="0">
                  <a:moveTo>
                    <a:pt x="318361" y="593802"/>
                  </a:moveTo>
                  <a:cubicBezTo>
                    <a:pt x="287989" y="582182"/>
                    <a:pt x="259905" y="565015"/>
                    <a:pt x="236400" y="542389"/>
                  </a:cubicBezTo>
                  <a:cubicBezTo>
                    <a:pt x="207084" y="514306"/>
                    <a:pt x="185867" y="480500"/>
                    <a:pt x="174598" y="444493"/>
                  </a:cubicBezTo>
                  <a:cubicBezTo>
                    <a:pt x="134630" y="433753"/>
                    <a:pt x="97391" y="412800"/>
                    <a:pt x="67987" y="383044"/>
                  </a:cubicBezTo>
                  <a:cubicBezTo>
                    <a:pt x="13493" y="328022"/>
                    <a:pt x="-10805" y="246765"/>
                    <a:pt x="4513" y="170878"/>
                  </a:cubicBezTo>
                  <a:cubicBezTo>
                    <a:pt x="19831" y="94991"/>
                    <a:pt x="73797" y="29492"/>
                    <a:pt x="145370" y="0"/>
                  </a:cubicBezTo>
                  <a:lnTo>
                    <a:pt x="176623" y="75711"/>
                  </a:lnTo>
                  <a:cubicBezTo>
                    <a:pt x="130668" y="94639"/>
                    <a:pt x="94662" y="138393"/>
                    <a:pt x="84802" y="187164"/>
                  </a:cubicBezTo>
                  <a:cubicBezTo>
                    <a:pt x="74942" y="235848"/>
                    <a:pt x="91228" y="290166"/>
                    <a:pt x="126179" y="325469"/>
                  </a:cubicBezTo>
                  <a:cubicBezTo>
                    <a:pt x="138063" y="337530"/>
                    <a:pt x="152237" y="347390"/>
                    <a:pt x="167644" y="354785"/>
                  </a:cubicBezTo>
                  <a:cubicBezTo>
                    <a:pt x="174246" y="313584"/>
                    <a:pt x="194318" y="275288"/>
                    <a:pt x="224338" y="248878"/>
                  </a:cubicBezTo>
                  <a:cubicBezTo>
                    <a:pt x="256295" y="220882"/>
                    <a:pt x="308413" y="202923"/>
                    <a:pt x="353399" y="226340"/>
                  </a:cubicBezTo>
                  <a:cubicBezTo>
                    <a:pt x="376025" y="238049"/>
                    <a:pt x="392839" y="258914"/>
                    <a:pt x="400851" y="284972"/>
                  </a:cubicBezTo>
                  <a:cubicBezTo>
                    <a:pt x="409743" y="313936"/>
                    <a:pt x="406661" y="346862"/>
                    <a:pt x="392487" y="373096"/>
                  </a:cubicBezTo>
                  <a:cubicBezTo>
                    <a:pt x="371887" y="411216"/>
                    <a:pt x="330686" y="438771"/>
                    <a:pt x="279537" y="448631"/>
                  </a:cubicBezTo>
                  <a:cubicBezTo>
                    <a:pt x="275311" y="449423"/>
                    <a:pt x="271086" y="450128"/>
                    <a:pt x="266860" y="450656"/>
                  </a:cubicBezTo>
                  <a:cubicBezTo>
                    <a:pt x="273991" y="462365"/>
                    <a:pt x="282794" y="473457"/>
                    <a:pt x="293095" y="483317"/>
                  </a:cubicBezTo>
                  <a:cubicBezTo>
                    <a:pt x="337377" y="525751"/>
                    <a:pt x="407542" y="539837"/>
                    <a:pt x="467406" y="523550"/>
                  </a:cubicBezTo>
                  <a:cubicBezTo>
                    <a:pt x="444604" y="489128"/>
                    <a:pt x="438178" y="447135"/>
                    <a:pt x="450855" y="411832"/>
                  </a:cubicBezTo>
                  <a:cubicBezTo>
                    <a:pt x="468462" y="362708"/>
                    <a:pt x="521460" y="333832"/>
                    <a:pt x="568911" y="347478"/>
                  </a:cubicBezTo>
                  <a:cubicBezTo>
                    <a:pt x="615834" y="360947"/>
                    <a:pt x="645854" y="412448"/>
                    <a:pt x="637139" y="464742"/>
                  </a:cubicBezTo>
                  <a:cubicBezTo>
                    <a:pt x="633530" y="486399"/>
                    <a:pt x="623934" y="507263"/>
                    <a:pt x="609055" y="526367"/>
                  </a:cubicBezTo>
                  <a:cubicBezTo>
                    <a:pt x="668304" y="548288"/>
                    <a:pt x="730721" y="549432"/>
                    <a:pt x="782751" y="529184"/>
                  </a:cubicBezTo>
                  <a:cubicBezTo>
                    <a:pt x="842615" y="505943"/>
                    <a:pt x="887689" y="451624"/>
                    <a:pt x="894997" y="394049"/>
                  </a:cubicBezTo>
                  <a:lnTo>
                    <a:pt x="976254" y="404261"/>
                  </a:lnTo>
                  <a:cubicBezTo>
                    <a:pt x="965161" y="492121"/>
                    <a:pt x="900895" y="571177"/>
                    <a:pt x="812507" y="605511"/>
                  </a:cubicBezTo>
                  <a:cubicBezTo>
                    <a:pt x="735211" y="635619"/>
                    <a:pt x="642773" y="631570"/>
                    <a:pt x="558787" y="594243"/>
                  </a:cubicBezTo>
                  <a:cubicBezTo>
                    <a:pt x="551304" y="590897"/>
                    <a:pt x="544173" y="587464"/>
                    <a:pt x="537395" y="583854"/>
                  </a:cubicBezTo>
                  <a:cubicBezTo>
                    <a:pt x="470663" y="617924"/>
                    <a:pt x="388526" y="620653"/>
                    <a:pt x="318537" y="593890"/>
                  </a:cubicBezTo>
                  <a:close/>
                  <a:moveTo>
                    <a:pt x="546726" y="426182"/>
                  </a:moveTo>
                  <a:cubicBezTo>
                    <a:pt x="546726" y="426182"/>
                    <a:pt x="546374" y="426094"/>
                    <a:pt x="546286" y="426006"/>
                  </a:cubicBezTo>
                  <a:cubicBezTo>
                    <a:pt x="541092" y="424509"/>
                    <a:pt x="530880" y="430936"/>
                    <a:pt x="527887" y="439299"/>
                  </a:cubicBezTo>
                  <a:cubicBezTo>
                    <a:pt x="523661" y="451184"/>
                    <a:pt x="527798" y="468263"/>
                    <a:pt x="538187" y="481733"/>
                  </a:cubicBezTo>
                  <a:cubicBezTo>
                    <a:pt x="538363" y="481997"/>
                    <a:pt x="538539" y="482173"/>
                    <a:pt x="538715" y="482437"/>
                  </a:cubicBezTo>
                  <a:cubicBezTo>
                    <a:pt x="546814" y="473810"/>
                    <a:pt x="554297" y="462981"/>
                    <a:pt x="556322" y="451096"/>
                  </a:cubicBezTo>
                  <a:cubicBezTo>
                    <a:pt x="558083" y="440444"/>
                    <a:pt x="552537" y="428383"/>
                    <a:pt x="546814" y="426182"/>
                  </a:cubicBezTo>
                  <a:close/>
                  <a:moveTo>
                    <a:pt x="314311" y="298354"/>
                  </a:moveTo>
                  <a:cubicBezTo>
                    <a:pt x="305508" y="295008"/>
                    <a:pt x="290101" y="300026"/>
                    <a:pt x="278304" y="310415"/>
                  </a:cubicBezTo>
                  <a:cubicBezTo>
                    <a:pt x="261754" y="324941"/>
                    <a:pt x="251013" y="346686"/>
                    <a:pt x="247932" y="370279"/>
                  </a:cubicBezTo>
                  <a:cubicBezTo>
                    <a:pt x="253391" y="369839"/>
                    <a:pt x="258761" y="369135"/>
                    <a:pt x="264043" y="368166"/>
                  </a:cubicBezTo>
                  <a:cubicBezTo>
                    <a:pt x="290630" y="363060"/>
                    <a:pt x="311670" y="350383"/>
                    <a:pt x="320386" y="334184"/>
                  </a:cubicBezTo>
                  <a:cubicBezTo>
                    <a:pt x="324171" y="327142"/>
                    <a:pt x="325051" y="317194"/>
                    <a:pt x="322499" y="309006"/>
                  </a:cubicBezTo>
                  <a:cubicBezTo>
                    <a:pt x="321618" y="306189"/>
                    <a:pt x="319506" y="301083"/>
                    <a:pt x="315456" y="298970"/>
                  </a:cubicBezTo>
                  <a:cubicBezTo>
                    <a:pt x="315016" y="298794"/>
                    <a:pt x="314663" y="298530"/>
                    <a:pt x="314223" y="2983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451625" y="4046982"/>
              <a:ext cx="1606479" cy="1723039"/>
            </a:xfrm>
            <a:custGeom>
              <a:avLst/>
              <a:gdLst/>
              <a:ahLst/>
              <a:cxnLst/>
              <a:rect l="l" t="t" r="r" b="b"/>
              <a:pathLst>
                <a:path w="1606479" h="1723039" extrusionOk="0">
                  <a:moveTo>
                    <a:pt x="97544" y="580685"/>
                  </a:moveTo>
                  <a:lnTo>
                    <a:pt x="309006" y="1723039"/>
                  </a:lnTo>
                  <a:lnTo>
                    <a:pt x="660182" y="1701030"/>
                  </a:lnTo>
                  <a:lnTo>
                    <a:pt x="578220" y="841800"/>
                  </a:lnTo>
                  <a:lnTo>
                    <a:pt x="1176953" y="1626376"/>
                  </a:lnTo>
                  <a:lnTo>
                    <a:pt x="1453297" y="1313144"/>
                  </a:lnTo>
                  <a:lnTo>
                    <a:pt x="893477" y="624703"/>
                  </a:lnTo>
                  <a:lnTo>
                    <a:pt x="1470817" y="842240"/>
                  </a:lnTo>
                  <a:lnTo>
                    <a:pt x="1606480" y="457963"/>
                  </a:lnTo>
                  <a:lnTo>
                    <a:pt x="0" y="0"/>
                  </a:lnTo>
                  <a:lnTo>
                    <a:pt x="97544" y="580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59;p3"/>
            <p:cNvGrpSpPr/>
            <p:nvPr/>
          </p:nvGrpSpPr>
          <p:grpSpPr>
            <a:xfrm>
              <a:off x="391685" y="2143468"/>
              <a:ext cx="534561" cy="582159"/>
              <a:chOff x="2730685" y="3000718"/>
              <a:chExt cx="534561" cy="582159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3"/>
            <p:cNvSpPr/>
            <p:nvPr/>
          </p:nvSpPr>
          <p:spPr>
            <a:xfrm>
              <a:off x="2291146" y="4502553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291143" y="42141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333484" y="-461843"/>
            <a:ext cx="11307517" cy="7141801"/>
            <a:chOff x="-1333484" y="-461843"/>
            <a:chExt cx="11307517" cy="7141801"/>
          </a:xfrm>
        </p:grpSpPr>
        <p:sp>
          <p:nvSpPr>
            <p:cNvPr id="78" name="Google Shape;78;p5"/>
            <p:cNvSpPr/>
            <p:nvPr/>
          </p:nvSpPr>
          <p:spPr>
            <a:xfrm rot="10800000">
              <a:off x="-1333484" y="45122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 rot="10800000">
              <a:off x="-442249" y="-76198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458847" y="-4618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8132313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149625" y="2278181"/>
            <a:ext cx="3235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4759175" y="2278181"/>
            <a:ext cx="3235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-658986" y="-441768"/>
            <a:ext cx="10694365" cy="5794759"/>
            <a:chOff x="-658985" y="-441768"/>
            <a:chExt cx="10694365" cy="5794759"/>
          </a:xfrm>
        </p:grpSpPr>
        <p:sp>
          <p:nvSpPr>
            <p:cNvPr id="88" name="Google Shape;88;p6"/>
            <p:cNvSpPr/>
            <p:nvPr/>
          </p:nvSpPr>
          <p:spPr>
            <a:xfrm rot="10800000" flipH="1">
              <a:off x="8428900" y="-441768"/>
              <a:ext cx="1606479" cy="1723039"/>
            </a:xfrm>
            <a:custGeom>
              <a:avLst/>
              <a:gdLst/>
              <a:ahLst/>
              <a:cxnLst/>
              <a:rect l="l" t="t" r="r" b="b"/>
              <a:pathLst>
                <a:path w="1606479" h="1723039" extrusionOk="0">
                  <a:moveTo>
                    <a:pt x="97544" y="580685"/>
                  </a:moveTo>
                  <a:lnTo>
                    <a:pt x="309006" y="1723039"/>
                  </a:lnTo>
                  <a:lnTo>
                    <a:pt x="660182" y="1701030"/>
                  </a:lnTo>
                  <a:lnTo>
                    <a:pt x="578220" y="841800"/>
                  </a:lnTo>
                  <a:lnTo>
                    <a:pt x="1176953" y="1626376"/>
                  </a:lnTo>
                  <a:lnTo>
                    <a:pt x="1453297" y="1313144"/>
                  </a:lnTo>
                  <a:lnTo>
                    <a:pt x="893477" y="624703"/>
                  </a:lnTo>
                  <a:lnTo>
                    <a:pt x="1470817" y="842240"/>
                  </a:lnTo>
                  <a:lnTo>
                    <a:pt x="1606480" y="457963"/>
                  </a:lnTo>
                  <a:lnTo>
                    <a:pt x="0" y="0"/>
                  </a:lnTo>
                  <a:lnTo>
                    <a:pt x="97544" y="5806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7650009" y="4608491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-446337" y="4048069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 rot="10800000" flipH="1">
              <a:off x="-658985" y="-132300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234450" y="2123850"/>
            <a:ext cx="6684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7"/>
          <p:cNvGrpSpPr/>
          <p:nvPr/>
        </p:nvGrpSpPr>
        <p:grpSpPr>
          <a:xfrm>
            <a:off x="-735185" y="-614243"/>
            <a:ext cx="10679263" cy="6283779"/>
            <a:chOff x="-735185" y="-614243"/>
            <a:chExt cx="10679263" cy="6283779"/>
          </a:xfrm>
        </p:grpSpPr>
        <p:sp>
          <p:nvSpPr>
            <p:cNvPr id="96" name="Google Shape;96;p7"/>
            <p:cNvSpPr/>
            <p:nvPr/>
          </p:nvSpPr>
          <p:spPr>
            <a:xfrm rot="10800000" flipH="1">
              <a:off x="-735185" y="76843"/>
              <a:ext cx="1378994" cy="1334624"/>
            </a:xfrm>
            <a:custGeom>
              <a:avLst/>
              <a:gdLst/>
              <a:ahLst/>
              <a:cxnLst/>
              <a:rect l="l" t="t" r="r" b="b"/>
              <a:pathLst>
                <a:path w="1378994" h="1334624" extrusionOk="0">
                  <a:moveTo>
                    <a:pt x="1378995" y="602518"/>
                  </a:moveTo>
                  <a:lnTo>
                    <a:pt x="1353641" y="440444"/>
                  </a:lnTo>
                  <a:lnTo>
                    <a:pt x="955542" y="502597"/>
                  </a:lnTo>
                  <a:lnTo>
                    <a:pt x="1355049" y="168325"/>
                  </a:lnTo>
                  <a:lnTo>
                    <a:pt x="1271679" y="68756"/>
                  </a:lnTo>
                  <a:lnTo>
                    <a:pt x="811340" y="453913"/>
                  </a:lnTo>
                  <a:lnTo>
                    <a:pt x="957039" y="43490"/>
                  </a:lnTo>
                  <a:lnTo>
                    <a:pt x="834581" y="0"/>
                  </a:lnTo>
                  <a:lnTo>
                    <a:pt x="674620" y="539132"/>
                  </a:lnTo>
                  <a:lnTo>
                    <a:pt x="470112" y="161458"/>
                  </a:lnTo>
                  <a:lnTo>
                    <a:pt x="302844" y="258121"/>
                  </a:lnTo>
                  <a:lnTo>
                    <a:pt x="486223" y="575843"/>
                  </a:lnTo>
                  <a:lnTo>
                    <a:pt x="0" y="651818"/>
                  </a:lnTo>
                  <a:lnTo>
                    <a:pt x="20072" y="780262"/>
                  </a:lnTo>
                  <a:lnTo>
                    <a:pt x="513426" y="703231"/>
                  </a:lnTo>
                  <a:lnTo>
                    <a:pt x="153975" y="1003962"/>
                  </a:lnTo>
                  <a:lnTo>
                    <a:pt x="237257" y="1103530"/>
                  </a:lnTo>
                  <a:lnTo>
                    <a:pt x="529625" y="858967"/>
                  </a:lnTo>
                  <a:lnTo>
                    <a:pt x="376178" y="1291135"/>
                  </a:lnTo>
                  <a:lnTo>
                    <a:pt x="498724" y="1334625"/>
                  </a:lnTo>
                  <a:lnTo>
                    <a:pt x="660798" y="878159"/>
                  </a:lnTo>
                  <a:lnTo>
                    <a:pt x="886786" y="1269566"/>
                  </a:lnTo>
                  <a:lnTo>
                    <a:pt x="1054143" y="1172991"/>
                  </a:lnTo>
                  <a:lnTo>
                    <a:pt x="808170" y="684039"/>
                  </a:lnTo>
                  <a:lnTo>
                    <a:pt x="1378995" y="602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-567792" y="4468489"/>
              <a:ext cx="1818910" cy="744500"/>
            </a:xfrm>
            <a:custGeom>
              <a:avLst/>
              <a:gdLst/>
              <a:ahLst/>
              <a:cxnLst/>
              <a:rect l="l" t="t" r="r" b="b"/>
              <a:pathLst>
                <a:path w="1818910" h="744500" extrusionOk="0">
                  <a:moveTo>
                    <a:pt x="1818911" y="741508"/>
                  </a:moveTo>
                  <a:cubicBezTo>
                    <a:pt x="1793204" y="651094"/>
                    <a:pt x="1767409" y="560682"/>
                    <a:pt x="1741703" y="470357"/>
                  </a:cubicBezTo>
                  <a:cubicBezTo>
                    <a:pt x="1729290" y="426691"/>
                    <a:pt x="1716437" y="382233"/>
                    <a:pt x="1690554" y="344994"/>
                  </a:cubicBezTo>
                  <a:cubicBezTo>
                    <a:pt x="1664671" y="307754"/>
                    <a:pt x="1622854" y="278439"/>
                    <a:pt x="1577516" y="279759"/>
                  </a:cubicBezTo>
                  <a:cubicBezTo>
                    <a:pt x="1517387" y="281432"/>
                    <a:pt x="1455498" y="341296"/>
                    <a:pt x="1418259" y="388572"/>
                  </a:cubicBezTo>
                  <a:cubicBezTo>
                    <a:pt x="1404349" y="367707"/>
                    <a:pt x="1390352" y="346842"/>
                    <a:pt x="1376442" y="325978"/>
                  </a:cubicBezTo>
                  <a:cubicBezTo>
                    <a:pt x="1343165" y="276150"/>
                    <a:pt x="1304692" y="222624"/>
                    <a:pt x="1246589" y="208098"/>
                  </a:cubicBezTo>
                  <a:cubicBezTo>
                    <a:pt x="1181883" y="191899"/>
                    <a:pt x="1100801" y="241112"/>
                    <a:pt x="1089269" y="306786"/>
                  </a:cubicBezTo>
                  <a:cubicBezTo>
                    <a:pt x="1073246" y="236885"/>
                    <a:pt x="1056607" y="165312"/>
                    <a:pt x="1017695" y="105008"/>
                  </a:cubicBezTo>
                  <a:cubicBezTo>
                    <a:pt x="978784" y="44703"/>
                    <a:pt x="912580" y="-3101"/>
                    <a:pt x="840919" y="157"/>
                  </a:cubicBezTo>
                  <a:cubicBezTo>
                    <a:pt x="774980" y="3150"/>
                    <a:pt x="718461" y="47344"/>
                    <a:pt x="672331" y="94531"/>
                  </a:cubicBezTo>
                  <a:cubicBezTo>
                    <a:pt x="586759" y="182215"/>
                    <a:pt x="495994" y="276238"/>
                    <a:pt x="453121" y="391125"/>
                  </a:cubicBezTo>
                  <a:cubicBezTo>
                    <a:pt x="450568" y="358375"/>
                    <a:pt x="447839" y="325274"/>
                    <a:pt x="436746" y="294373"/>
                  </a:cubicBezTo>
                  <a:cubicBezTo>
                    <a:pt x="425565" y="263472"/>
                    <a:pt x="404701" y="234685"/>
                    <a:pt x="374769" y="221391"/>
                  </a:cubicBezTo>
                  <a:cubicBezTo>
                    <a:pt x="330663" y="201671"/>
                    <a:pt x="276961" y="220423"/>
                    <a:pt x="242186" y="253789"/>
                  </a:cubicBezTo>
                  <a:cubicBezTo>
                    <a:pt x="207325" y="287242"/>
                    <a:pt x="187164" y="332757"/>
                    <a:pt x="167796" y="377039"/>
                  </a:cubicBezTo>
                  <a:cubicBezTo>
                    <a:pt x="118056" y="491133"/>
                    <a:pt x="49740" y="630406"/>
                    <a:pt x="0" y="744501"/>
                  </a:cubicBezTo>
                  <a:lnTo>
                    <a:pt x="1818911" y="7416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 rot="10800000" flipH="1">
              <a:off x="8428888" y="4372070"/>
              <a:ext cx="1166346" cy="1297466"/>
            </a:xfrm>
            <a:custGeom>
              <a:avLst/>
              <a:gdLst/>
              <a:ahLst/>
              <a:cxnLst/>
              <a:rect l="l" t="t" r="r" b="b"/>
              <a:pathLst>
                <a:path w="1166346" h="1297466" extrusionOk="0">
                  <a:moveTo>
                    <a:pt x="404837" y="1297466"/>
                  </a:moveTo>
                  <a:cubicBezTo>
                    <a:pt x="277537" y="1297466"/>
                    <a:pt x="157456" y="1245085"/>
                    <a:pt x="85355" y="1156344"/>
                  </a:cubicBezTo>
                  <a:cubicBezTo>
                    <a:pt x="4361" y="1056688"/>
                    <a:pt x="-19320" y="911604"/>
                    <a:pt x="15718" y="746537"/>
                  </a:cubicBezTo>
                  <a:cubicBezTo>
                    <a:pt x="10964" y="716957"/>
                    <a:pt x="9732" y="686673"/>
                    <a:pt x="12549" y="656388"/>
                  </a:cubicBezTo>
                  <a:cubicBezTo>
                    <a:pt x="24434" y="525743"/>
                    <a:pt x="103226" y="399675"/>
                    <a:pt x="223395" y="319123"/>
                  </a:cubicBezTo>
                  <a:cubicBezTo>
                    <a:pt x="289950" y="274576"/>
                    <a:pt x="367862" y="243588"/>
                    <a:pt x="453609" y="227389"/>
                  </a:cubicBezTo>
                  <a:cubicBezTo>
                    <a:pt x="528968" y="80369"/>
                    <a:pt x="686200" y="-16295"/>
                    <a:pt x="839295" y="2281"/>
                  </a:cubicBezTo>
                  <a:cubicBezTo>
                    <a:pt x="977422" y="19008"/>
                    <a:pt x="1104283" y="129317"/>
                    <a:pt x="1147773" y="270527"/>
                  </a:cubicBezTo>
                  <a:cubicBezTo>
                    <a:pt x="1188181" y="401700"/>
                    <a:pt x="1161770" y="553298"/>
                    <a:pt x="1077168" y="675932"/>
                  </a:cubicBezTo>
                  <a:cubicBezTo>
                    <a:pt x="1076815" y="676460"/>
                    <a:pt x="1076463" y="676988"/>
                    <a:pt x="1076112" y="677517"/>
                  </a:cubicBezTo>
                  <a:cubicBezTo>
                    <a:pt x="1074615" y="702607"/>
                    <a:pt x="1071181" y="727785"/>
                    <a:pt x="1065723" y="752964"/>
                  </a:cubicBezTo>
                  <a:cubicBezTo>
                    <a:pt x="1043538" y="854381"/>
                    <a:pt x="989748" y="953422"/>
                    <a:pt x="910427" y="1041281"/>
                  </a:cubicBezTo>
                  <a:cubicBezTo>
                    <a:pt x="951452" y="1063378"/>
                    <a:pt x="990541" y="1082218"/>
                    <a:pt x="1025226" y="1098241"/>
                  </a:cubicBezTo>
                  <a:lnTo>
                    <a:pt x="1003482" y="1145428"/>
                  </a:lnTo>
                  <a:cubicBezTo>
                    <a:pt x="964305" y="1127381"/>
                    <a:pt x="919760" y="1105812"/>
                    <a:pt x="873012" y="1080017"/>
                  </a:cubicBezTo>
                  <a:cubicBezTo>
                    <a:pt x="848186" y="1104139"/>
                    <a:pt x="821423" y="1127204"/>
                    <a:pt x="792724" y="1149037"/>
                  </a:cubicBezTo>
                  <a:cubicBezTo>
                    <a:pt x="678277" y="1236281"/>
                    <a:pt x="556523" y="1287077"/>
                    <a:pt x="440668" y="1296057"/>
                  </a:cubicBezTo>
                  <a:cubicBezTo>
                    <a:pt x="428695" y="1297026"/>
                    <a:pt x="416722" y="1297466"/>
                    <a:pt x="404837" y="1297466"/>
                  </a:cubicBezTo>
                  <a:close/>
                  <a:moveTo>
                    <a:pt x="52869" y="861159"/>
                  </a:moveTo>
                  <a:cubicBezTo>
                    <a:pt x="48027" y="950428"/>
                    <a:pt x="63257" y="1046651"/>
                    <a:pt x="125763" y="1123507"/>
                  </a:cubicBezTo>
                  <a:cubicBezTo>
                    <a:pt x="193991" y="1207493"/>
                    <a:pt x="313192" y="1253536"/>
                    <a:pt x="436706" y="1244204"/>
                  </a:cubicBezTo>
                  <a:cubicBezTo>
                    <a:pt x="542525" y="1236017"/>
                    <a:pt x="654771" y="1188830"/>
                    <a:pt x="761295" y="1107660"/>
                  </a:cubicBezTo>
                  <a:cubicBezTo>
                    <a:pt x="784184" y="1090229"/>
                    <a:pt x="805841" y="1071918"/>
                    <a:pt x="826089" y="1052990"/>
                  </a:cubicBezTo>
                  <a:cubicBezTo>
                    <a:pt x="778198" y="1024378"/>
                    <a:pt x="729250" y="991277"/>
                    <a:pt x="682414" y="953157"/>
                  </a:cubicBezTo>
                  <a:cubicBezTo>
                    <a:pt x="668505" y="968563"/>
                    <a:pt x="653186" y="983090"/>
                    <a:pt x="636636" y="996471"/>
                  </a:cubicBezTo>
                  <a:cubicBezTo>
                    <a:pt x="553970" y="1063466"/>
                    <a:pt x="450792" y="1095071"/>
                    <a:pt x="353600" y="1083098"/>
                  </a:cubicBezTo>
                  <a:cubicBezTo>
                    <a:pt x="223747" y="1067164"/>
                    <a:pt x="110973" y="977543"/>
                    <a:pt x="52957" y="861072"/>
                  </a:cubicBezTo>
                  <a:close/>
                  <a:moveTo>
                    <a:pt x="69068" y="747770"/>
                  </a:moveTo>
                  <a:cubicBezTo>
                    <a:pt x="96799" y="889067"/>
                    <a:pt x="218113" y="1014254"/>
                    <a:pt x="359763" y="1031597"/>
                  </a:cubicBezTo>
                  <a:cubicBezTo>
                    <a:pt x="443045" y="1041809"/>
                    <a:pt x="531961" y="1014254"/>
                    <a:pt x="603798" y="956151"/>
                  </a:cubicBezTo>
                  <a:cubicBezTo>
                    <a:pt x="609169" y="951837"/>
                    <a:pt x="614363" y="947347"/>
                    <a:pt x="619469" y="942681"/>
                  </a:cubicBezTo>
                  <a:cubicBezTo>
                    <a:pt x="546663" y="951573"/>
                    <a:pt x="464702" y="947347"/>
                    <a:pt x="386086" y="913101"/>
                  </a:cubicBezTo>
                  <a:cubicBezTo>
                    <a:pt x="263275" y="859575"/>
                    <a:pt x="183075" y="734564"/>
                    <a:pt x="195400" y="615891"/>
                  </a:cubicBezTo>
                  <a:cubicBezTo>
                    <a:pt x="202707" y="545463"/>
                    <a:pt x="244084" y="479348"/>
                    <a:pt x="308878" y="434626"/>
                  </a:cubicBezTo>
                  <a:cubicBezTo>
                    <a:pt x="339339" y="413585"/>
                    <a:pt x="373144" y="398531"/>
                    <a:pt x="407830" y="389903"/>
                  </a:cubicBezTo>
                  <a:cubicBezTo>
                    <a:pt x="408095" y="387262"/>
                    <a:pt x="408359" y="384621"/>
                    <a:pt x="408623" y="381892"/>
                  </a:cubicBezTo>
                  <a:cubicBezTo>
                    <a:pt x="344621" y="366486"/>
                    <a:pt x="274984" y="393689"/>
                    <a:pt x="229381" y="432160"/>
                  </a:cubicBezTo>
                  <a:cubicBezTo>
                    <a:pt x="163883" y="487447"/>
                    <a:pt x="127260" y="569849"/>
                    <a:pt x="102610" y="635436"/>
                  </a:cubicBezTo>
                  <a:cubicBezTo>
                    <a:pt x="92397" y="662815"/>
                    <a:pt x="79368" y="701991"/>
                    <a:pt x="69068" y="747770"/>
                  </a:cubicBezTo>
                  <a:close/>
                  <a:moveTo>
                    <a:pt x="724760" y="920584"/>
                  </a:moveTo>
                  <a:cubicBezTo>
                    <a:pt x="770187" y="956679"/>
                    <a:pt x="817726" y="987931"/>
                    <a:pt x="863945" y="1015047"/>
                  </a:cubicBezTo>
                  <a:cubicBezTo>
                    <a:pt x="938423" y="935110"/>
                    <a:pt x="989660" y="845401"/>
                    <a:pt x="1012285" y="753580"/>
                  </a:cubicBezTo>
                  <a:cubicBezTo>
                    <a:pt x="940712" y="824977"/>
                    <a:pt x="847569" y="881056"/>
                    <a:pt x="742015" y="915214"/>
                  </a:cubicBezTo>
                  <a:cubicBezTo>
                    <a:pt x="736381" y="917063"/>
                    <a:pt x="730658" y="918823"/>
                    <a:pt x="724760" y="920584"/>
                  </a:cubicBezTo>
                  <a:close/>
                  <a:moveTo>
                    <a:pt x="405982" y="444309"/>
                  </a:moveTo>
                  <a:cubicBezTo>
                    <a:pt x="382388" y="451705"/>
                    <a:pt x="359499" y="462885"/>
                    <a:pt x="338370" y="477411"/>
                  </a:cubicBezTo>
                  <a:cubicBezTo>
                    <a:pt x="286076" y="513506"/>
                    <a:pt x="252799" y="565887"/>
                    <a:pt x="247077" y="621262"/>
                  </a:cubicBezTo>
                  <a:cubicBezTo>
                    <a:pt x="237041" y="718101"/>
                    <a:pt x="304212" y="820751"/>
                    <a:pt x="406774" y="865474"/>
                  </a:cubicBezTo>
                  <a:cubicBezTo>
                    <a:pt x="466022" y="891268"/>
                    <a:pt x="536803" y="899807"/>
                    <a:pt x="612778" y="890916"/>
                  </a:cubicBezTo>
                  <a:cubicBezTo>
                    <a:pt x="594730" y="873045"/>
                    <a:pt x="577388" y="854205"/>
                    <a:pt x="560925" y="834485"/>
                  </a:cubicBezTo>
                  <a:cubicBezTo>
                    <a:pt x="462677" y="716781"/>
                    <a:pt x="408535" y="577772"/>
                    <a:pt x="405982" y="444398"/>
                  </a:cubicBezTo>
                  <a:close/>
                  <a:moveTo>
                    <a:pt x="457835" y="434098"/>
                  </a:moveTo>
                  <a:cubicBezTo>
                    <a:pt x="457747" y="558492"/>
                    <a:pt x="507839" y="689754"/>
                    <a:pt x="600805" y="801119"/>
                  </a:cubicBezTo>
                  <a:cubicBezTo>
                    <a:pt x="623871" y="828762"/>
                    <a:pt x="648785" y="854469"/>
                    <a:pt x="674932" y="878327"/>
                  </a:cubicBezTo>
                  <a:cubicBezTo>
                    <a:pt x="703455" y="835541"/>
                    <a:pt x="721062" y="787738"/>
                    <a:pt x="725288" y="739142"/>
                  </a:cubicBezTo>
                  <a:cubicBezTo>
                    <a:pt x="736909" y="606031"/>
                    <a:pt x="648697" y="471777"/>
                    <a:pt x="528616" y="439996"/>
                  </a:cubicBezTo>
                  <a:cubicBezTo>
                    <a:pt x="505902" y="434009"/>
                    <a:pt x="481956" y="432160"/>
                    <a:pt x="457747" y="434098"/>
                  </a:cubicBezTo>
                  <a:close/>
                  <a:moveTo>
                    <a:pt x="476586" y="381364"/>
                  </a:moveTo>
                  <a:cubicBezTo>
                    <a:pt x="498860" y="381364"/>
                    <a:pt x="520869" y="384093"/>
                    <a:pt x="542085" y="389727"/>
                  </a:cubicBezTo>
                  <a:cubicBezTo>
                    <a:pt x="687873" y="428375"/>
                    <a:pt x="791139" y="583846"/>
                    <a:pt x="777141" y="743720"/>
                  </a:cubicBezTo>
                  <a:cubicBezTo>
                    <a:pt x="773708" y="783248"/>
                    <a:pt x="762791" y="822336"/>
                    <a:pt x="745360" y="859223"/>
                  </a:cubicBezTo>
                  <a:cubicBezTo>
                    <a:pt x="861304" y="817846"/>
                    <a:pt x="959376" y="748034"/>
                    <a:pt x="1024611" y="660174"/>
                  </a:cubicBezTo>
                  <a:cubicBezTo>
                    <a:pt x="1027339" y="533930"/>
                    <a:pt x="974606" y="411208"/>
                    <a:pt x="883489" y="343948"/>
                  </a:cubicBezTo>
                  <a:cubicBezTo>
                    <a:pt x="814645" y="293064"/>
                    <a:pt x="721414" y="266829"/>
                    <a:pt x="606439" y="265949"/>
                  </a:cubicBezTo>
                  <a:cubicBezTo>
                    <a:pt x="571841" y="265597"/>
                    <a:pt x="531961" y="267621"/>
                    <a:pt x="489000" y="274048"/>
                  </a:cubicBezTo>
                  <a:cubicBezTo>
                    <a:pt x="481604" y="291391"/>
                    <a:pt x="475530" y="309438"/>
                    <a:pt x="470776" y="328014"/>
                  </a:cubicBezTo>
                  <a:cubicBezTo>
                    <a:pt x="466286" y="345621"/>
                    <a:pt x="463029" y="363581"/>
                    <a:pt x="460828" y="381804"/>
                  </a:cubicBezTo>
                  <a:cubicBezTo>
                    <a:pt x="466022" y="381540"/>
                    <a:pt x="471216" y="381364"/>
                    <a:pt x="476498" y="381364"/>
                  </a:cubicBezTo>
                  <a:close/>
                  <a:moveTo>
                    <a:pt x="600277" y="214008"/>
                  </a:moveTo>
                  <a:cubicBezTo>
                    <a:pt x="602478" y="214008"/>
                    <a:pt x="604679" y="214008"/>
                    <a:pt x="606879" y="214008"/>
                  </a:cubicBezTo>
                  <a:cubicBezTo>
                    <a:pt x="733035" y="214976"/>
                    <a:pt x="836478" y="244644"/>
                    <a:pt x="914390" y="302131"/>
                  </a:cubicBezTo>
                  <a:cubicBezTo>
                    <a:pt x="1000489" y="365693"/>
                    <a:pt x="1056303" y="467903"/>
                    <a:pt x="1072326" y="580765"/>
                  </a:cubicBezTo>
                  <a:cubicBezTo>
                    <a:pt x="1117137" y="485686"/>
                    <a:pt x="1127172" y="379603"/>
                    <a:pt x="1098209" y="285845"/>
                  </a:cubicBezTo>
                  <a:cubicBezTo>
                    <a:pt x="1060529" y="163563"/>
                    <a:pt x="951540" y="68220"/>
                    <a:pt x="833132" y="53870"/>
                  </a:cubicBezTo>
                  <a:cubicBezTo>
                    <a:pt x="712963" y="39520"/>
                    <a:pt x="589272" y="108276"/>
                    <a:pt x="518844" y="217969"/>
                  </a:cubicBezTo>
                  <a:cubicBezTo>
                    <a:pt x="545431" y="215328"/>
                    <a:pt x="572634" y="213920"/>
                    <a:pt x="600277" y="213920"/>
                  </a:cubicBezTo>
                  <a:close/>
                  <a:moveTo>
                    <a:pt x="429047" y="285933"/>
                  </a:moveTo>
                  <a:cubicBezTo>
                    <a:pt x="382916" y="297289"/>
                    <a:pt x="335201" y="314456"/>
                    <a:pt x="289070" y="339987"/>
                  </a:cubicBezTo>
                  <a:cubicBezTo>
                    <a:pt x="329479" y="326165"/>
                    <a:pt x="373849" y="321147"/>
                    <a:pt x="416898" y="330567"/>
                  </a:cubicBezTo>
                  <a:cubicBezTo>
                    <a:pt x="418043" y="325461"/>
                    <a:pt x="419187" y="320355"/>
                    <a:pt x="420508" y="315337"/>
                  </a:cubicBezTo>
                  <a:cubicBezTo>
                    <a:pt x="423060" y="305389"/>
                    <a:pt x="425878" y="295617"/>
                    <a:pt x="429135" y="285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428891" y="-6142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8"/>
          <p:cNvGrpSpPr/>
          <p:nvPr/>
        </p:nvGrpSpPr>
        <p:grpSpPr>
          <a:xfrm>
            <a:off x="-800084" y="-538043"/>
            <a:ext cx="11155117" cy="6989401"/>
            <a:chOff x="-800084" y="-461843"/>
            <a:chExt cx="11155117" cy="6989401"/>
          </a:xfrm>
        </p:grpSpPr>
        <p:sp>
          <p:nvSpPr>
            <p:cNvPr id="102" name="Google Shape;102;p8"/>
            <p:cNvSpPr/>
            <p:nvPr/>
          </p:nvSpPr>
          <p:spPr>
            <a:xfrm rot="10800000" flipH="1">
              <a:off x="7114871" y="43598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10800000" flipH="1">
              <a:off x="7929909" y="2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233101" y="2036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-800084" y="-4618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10800000" flipH="1">
              <a:off x="-67992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" name="Google Shape;107;p8"/>
            <p:cNvGrpSpPr/>
            <p:nvPr/>
          </p:nvGrpSpPr>
          <p:grpSpPr>
            <a:xfrm>
              <a:off x="5351885" y="4317418"/>
              <a:ext cx="534561" cy="582159"/>
              <a:chOff x="2730685" y="3000718"/>
              <a:chExt cx="534561" cy="582159"/>
            </a:xfrm>
          </p:grpSpPr>
          <p:sp>
            <p:nvSpPr>
              <p:cNvPr id="108" name="Google Shape;108;p8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8"/>
            <p:cNvSpPr/>
            <p:nvPr/>
          </p:nvSpPr>
          <p:spPr>
            <a:xfrm>
              <a:off x="3083892" y="43869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1004100" y="1487800"/>
            <a:ext cx="71358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 flipH="1">
            <a:off x="-1104884" y="-538043"/>
            <a:ext cx="11155117" cy="6989401"/>
            <a:chOff x="-800084" y="-461843"/>
            <a:chExt cx="11155117" cy="6989401"/>
          </a:xfrm>
        </p:grpSpPr>
        <p:sp>
          <p:nvSpPr>
            <p:cNvPr id="115" name="Google Shape;115;p9"/>
            <p:cNvSpPr/>
            <p:nvPr/>
          </p:nvSpPr>
          <p:spPr>
            <a:xfrm rot="10800000" flipH="1">
              <a:off x="7114871" y="43598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 rot="10800000" flipH="1">
              <a:off x="7929909" y="2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233101" y="2036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>
              <a:off x="-800084" y="-4618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10800000" flipH="1">
              <a:off x="-67992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9"/>
            <p:cNvGrpSpPr/>
            <p:nvPr/>
          </p:nvGrpSpPr>
          <p:grpSpPr>
            <a:xfrm>
              <a:off x="5351885" y="4317418"/>
              <a:ext cx="534561" cy="582159"/>
              <a:chOff x="2730685" y="3000718"/>
              <a:chExt cx="534561" cy="582159"/>
            </a:xfrm>
          </p:grpSpPr>
          <p:sp>
            <p:nvSpPr>
              <p:cNvPr id="121" name="Google Shape;121;p9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9"/>
            <p:cNvSpPr/>
            <p:nvPr/>
          </p:nvSpPr>
          <p:spPr>
            <a:xfrm>
              <a:off x="3083892" y="43869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1"/>
          <p:cNvGrpSpPr/>
          <p:nvPr/>
        </p:nvGrpSpPr>
        <p:grpSpPr>
          <a:xfrm>
            <a:off x="-800084" y="-538043"/>
            <a:ext cx="11155117" cy="6989401"/>
            <a:chOff x="-800084" y="-461843"/>
            <a:chExt cx="11155117" cy="6989401"/>
          </a:xfrm>
        </p:grpSpPr>
        <p:sp>
          <p:nvSpPr>
            <p:cNvPr id="131" name="Google Shape;131;p11"/>
            <p:cNvSpPr/>
            <p:nvPr/>
          </p:nvSpPr>
          <p:spPr>
            <a:xfrm rot="10800000" flipH="1">
              <a:off x="7114871" y="4359850"/>
              <a:ext cx="3240162" cy="2167708"/>
            </a:xfrm>
            <a:custGeom>
              <a:avLst/>
              <a:gdLst/>
              <a:ahLst/>
              <a:cxnLst/>
              <a:rect l="l" t="t" r="r" b="b"/>
              <a:pathLst>
                <a:path w="3240162" h="2167708" extrusionOk="0">
                  <a:moveTo>
                    <a:pt x="2200194" y="1288054"/>
                  </a:moveTo>
                  <a:lnTo>
                    <a:pt x="3240163" y="948411"/>
                  </a:lnTo>
                  <a:lnTo>
                    <a:pt x="1726297" y="736421"/>
                  </a:lnTo>
                  <a:lnTo>
                    <a:pt x="1294833" y="0"/>
                  </a:lnTo>
                  <a:lnTo>
                    <a:pt x="1272031" y="743023"/>
                  </a:lnTo>
                  <a:lnTo>
                    <a:pt x="0" y="867418"/>
                  </a:lnTo>
                  <a:lnTo>
                    <a:pt x="896294" y="1174488"/>
                  </a:lnTo>
                  <a:lnTo>
                    <a:pt x="391848" y="1900256"/>
                  </a:lnTo>
                  <a:lnTo>
                    <a:pt x="1273616" y="1397571"/>
                  </a:lnTo>
                  <a:lnTo>
                    <a:pt x="1406022" y="2103003"/>
                  </a:lnTo>
                  <a:lnTo>
                    <a:pt x="1639758" y="1535699"/>
                  </a:lnTo>
                  <a:lnTo>
                    <a:pt x="2171847" y="2167709"/>
                  </a:lnTo>
                  <a:lnTo>
                    <a:pt x="1900168" y="1448632"/>
                  </a:lnTo>
                  <a:lnTo>
                    <a:pt x="2614316" y="1737830"/>
                  </a:lnTo>
                  <a:lnTo>
                    <a:pt x="2200194" y="12880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 rot="10800000" flipH="1">
              <a:off x="7929909" y="2"/>
              <a:ext cx="1610089" cy="711946"/>
            </a:xfrm>
            <a:custGeom>
              <a:avLst/>
              <a:gdLst/>
              <a:ahLst/>
              <a:cxnLst/>
              <a:rect l="l" t="t" r="r" b="b"/>
              <a:pathLst>
                <a:path w="1610089" h="711946" extrusionOk="0">
                  <a:moveTo>
                    <a:pt x="241923" y="711947"/>
                  </a:moveTo>
                  <a:lnTo>
                    <a:pt x="0" y="460428"/>
                  </a:lnTo>
                  <a:lnTo>
                    <a:pt x="842416" y="0"/>
                  </a:lnTo>
                  <a:lnTo>
                    <a:pt x="1019016" y="424421"/>
                  </a:lnTo>
                  <a:lnTo>
                    <a:pt x="1392641" y="294216"/>
                  </a:lnTo>
                  <a:lnTo>
                    <a:pt x="1610089" y="711947"/>
                  </a:lnTo>
                  <a:lnTo>
                    <a:pt x="241923" y="7119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4233101" y="203699"/>
              <a:ext cx="677798" cy="662594"/>
            </a:xfrm>
            <a:custGeom>
              <a:avLst/>
              <a:gdLst/>
              <a:ahLst/>
              <a:cxnLst/>
              <a:rect l="l" t="t" r="r" b="b"/>
              <a:pathLst>
                <a:path w="677798" h="662594" extrusionOk="0">
                  <a:moveTo>
                    <a:pt x="551285" y="186587"/>
                  </a:moveTo>
                  <a:cubicBezTo>
                    <a:pt x="559648" y="154366"/>
                    <a:pt x="557711" y="119504"/>
                    <a:pt x="543626" y="89307"/>
                  </a:cubicBezTo>
                  <a:cubicBezTo>
                    <a:pt x="519239" y="37102"/>
                    <a:pt x="455853" y="1800"/>
                    <a:pt x="398806" y="39"/>
                  </a:cubicBezTo>
                  <a:cubicBezTo>
                    <a:pt x="340879" y="-1722"/>
                    <a:pt x="284360" y="56382"/>
                    <a:pt x="270098" y="108763"/>
                  </a:cubicBezTo>
                  <a:cubicBezTo>
                    <a:pt x="267192" y="119504"/>
                    <a:pt x="265696" y="130508"/>
                    <a:pt x="265344" y="141601"/>
                  </a:cubicBezTo>
                  <a:cubicBezTo>
                    <a:pt x="200549" y="82001"/>
                    <a:pt x="83902" y="75750"/>
                    <a:pt x="27911" y="151373"/>
                  </a:cubicBezTo>
                  <a:cubicBezTo>
                    <a:pt x="-11177" y="204194"/>
                    <a:pt x="-8536" y="282898"/>
                    <a:pt x="31608" y="334928"/>
                  </a:cubicBezTo>
                  <a:cubicBezTo>
                    <a:pt x="41116" y="347253"/>
                    <a:pt x="52561" y="358081"/>
                    <a:pt x="65238" y="367061"/>
                  </a:cubicBezTo>
                  <a:cubicBezTo>
                    <a:pt x="34249" y="398578"/>
                    <a:pt x="27999" y="459234"/>
                    <a:pt x="36010" y="498234"/>
                  </a:cubicBezTo>
                  <a:cubicBezTo>
                    <a:pt x="47015" y="551848"/>
                    <a:pt x="86367" y="598684"/>
                    <a:pt x="137252" y="618844"/>
                  </a:cubicBezTo>
                  <a:cubicBezTo>
                    <a:pt x="168944" y="631433"/>
                    <a:pt x="205744" y="633634"/>
                    <a:pt x="236732" y="619372"/>
                  </a:cubicBezTo>
                  <a:cubicBezTo>
                    <a:pt x="256628" y="610216"/>
                    <a:pt x="272651" y="595074"/>
                    <a:pt x="286560" y="577907"/>
                  </a:cubicBezTo>
                  <a:cubicBezTo>
                    <a:pt x="286825" y="578347"/>
                    <a:pt x="286913" y="578875"/>
                    <a:pt x="287177" y="579315"/>
                  </a:cubicBezTo>
                  <a:cubicBezTo>
                    <a:pt x="313588" y="634426"/>
                    <a:pt x="377237" y="669200"/>
                    <a:pt x="437806" y="661541"/>
                  </a:cubicBezTo>
                  <a:cubicBezTo>
                    <a:pt x="498463" y="653882"/>
                    <a:pt x="551461" y="604406"/>
                    <a:pt x="563346" y="544453"/>
                  </a:cubicBezTo>
                  <a:cubicBezTo>
                    <a:pt x="567747" y="522004"/>
                    <a:pt x="566779" y="500699"/>
                    <a:pt x="561761" y="481155"/>
                  </a:cubicBezTo>
                  <a:cubicBezTo>
                    <a:pt x="606131" y="469799"/>
                    <a:pt x="645659" y="438722"/>
                    <a:pt x="664587" y="396729"/>
                  </a:cubicBezTo>
                  <a:cubicBezTo>
                    <a:pt x="707548" y="301298"/>
                    <a:pt x="639409" y="203930"/>
                    <a:pt x="551285" y="186499"/>
                  </a:cubicBezTo>
                  <a:close/>
                  <a:moveTo>
                    <a:pt x="378734" y="411431"/>
                  </a:moveTo>
                  <a:cubicBezTo>
                    <a:pt x="350475" y="422171"/>
                    <a:pt x="317197" y="414952"/>
                    <a:pt x="293339" y="396377"/>
                  </a:cubicBezTo>
                  <a:cubicBezTo>
                    <a:pt x="280134" y="386076"/>
                    <a:pt x="269217" y="371991"/>
                    <a:pt x="266048" y="355616"/>
                  </a:cubicBezTo>
                  <a:cubicBezTo>
                    <a:pt x="261382" y="331670"/>
                    <a:pt x="274587" y="306316"/>
                    <a:pt x="295276" y="293375"/>
                  </a:cubicBezTo>
                  <a:cubicBezTo>
                    <a:pt x="335684" y="268196"/>
                    <a:pt x="418174" y="286244"/>
                    <a:pt x="424425" y="340650"/>
                  </a:cubicBezTo>
                  <a:cubicBezTo>
                    <a:pt x="427858" y="370670"/>
                    <a:pt x="407082" y="400690"/>
                    <a:pt x="378822" y="411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-800084" y="-461843"/>
              <a:ext cx="1515186" cy="1536491"/>
            </a:xfrm>
            <a:custGeom>
              <a:avLst/>
              <a:gdLst/>
              <a:ahLst/>
              <a:cxnLst/>
              <a:rect l="l" t="t" r="r" b="b"/>
              <a:pathLst>
                <a:path w="1515186" h="1536491" extrusionOk="0">
                  <a:moveTo>
                    <a:pt x="1515187" y="43842"/>
                  </a:moveTo>
                  <a:lnTo>
                    <a:pt x="702880" y="1536491"/>
                  </a:lnTo>
                  <a:lnTo>
                    <a:pt x="0" y="1375474"/>
                  </a:lnTo>
                  <a:lnTo>
                    <a:pt x="307510" y="723744"/>
                  </a:lnTo>
                  <a:lnTo>
                    <a:pt x="30989" y="0"/>
                  </a:lnTo>
                  <a:lnTo>
                    <a:pt x="1515187" y="43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 rot="10800000" flipH="1">
              <a:off x="-67992" y="4608499"/>
              <a:ext cx="1490628" cy="697242"/>
            </a:xfrm>
            <a:custGeom>
              <a:avLst/>
              <a:gdLst/>
              <a:ahLst/>
              <a:cxnLst/>
              <a:rect l="l" t="t" r="r" b="b"/>
              <a:pathLst>
                <a:path w="1490628" h="697242" extrusionOk="0">
                  <a:moveTo>
                    <a:pt x="1367596" y="19472"/>
                  </a:moveTo>
                  <a:lnTo>
                    <a:pt x="126729" y="16"/>
                  </a:lnTo>
                  <a:cubicBezTo>
                    <a:pt x="41599" y="-1305"/>
                    <a:pt x="-19851" y="81185"/>
                    <a:pt x="5944" y="162354"/>
                  </a:cubicBezTo>
                  <a:cubicBezTo>
                    <a:pt x="99174" y="456482"/>
                    <a:pt x="272957" y="678069"/>
                    <a:pt x="704861" y="696908"/>
                  </a:cubicBezTo>
                  <a:cubicBezTo>
                    <a:pt x="864559" y="703863"/>
                    <a:pt x="1180960" y="601213"/>
                    <a:pt x="1306323" y="501909"/>
                  </a:cubicBezTo>
                  <a:cubicBezTo>
                    <a:pt x="1394799" y="431832"/>
                    <a:pt x="1454399" y="300658"/>
                    <a:pt x="1486797" y="173623"/>
                  </a:cubicBezTo>
                  <a:cubicBezTo>
                    <a:pt x="1506517" y="96151"/>
                    <a:pt x="1447621" y="20704"/>
                    <a:pt x="1367684" y="194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" name="Google Shape;136;p11"/>
            <p:cNvGrpSpPr/>
            <p:nvPr/>
          </p:nvGrpSpPr>
          <p:grpSpPr>
            <a:xfrm>
              <a:off x="5351885" y="4317418"/>
              <a:ext cx="534561" cy="582159"/>
              <a:chOff x="2730685" y="3000718"/>
              <a:chExt cx="534561" cy="582159"/>
            </a:xfrm>
          </p:grpSpPr>
          <p:sp>
            <p:nvSpPr>
              <p:cNvPr id="137" name="Google Shape;137;p11"/>
              <p:cNvSpPr/>
              <p:nvPr/>
            </p:nvSpPr>
            <p:spPr>
              <a:xfrm>
                <a:off x="2730685" y="3000718"/>
                <a:ext cx="281938" cy="339783"/>
              </a:xfrm>
              <a:custGeom>
                <a:avLst/>
                <a:gdLst/>
                <a:ahLst/>
                <a:cxnLst/>
                <a:rect l="l" t="t" r="r" b="b"/>
                <a:pathLst>
                  <a:path w="281938" h="339783" extrusionOk="0">
                    <a:moveTo>
                      <a:pt x="7359" y="235307"/>
                    </a:moveTo>
                    <a:cubicBezTo>
                      <a:pt x="24526" y="294027"/>
                      <a:pt x="80517" y="342887"/>
                      <a:pt x="141614" y="339629"/>
                    </a:cubicBezTo>
                    <a:cubicBezTo>
                      <a:pt x="191090" y="336988"/>
                      <a:pt x="234668" y="301510"/>
                      <a:pt x="257293" y="257404"/>
                    </a:cubicBezTo>
                    <a:cubicBezTo>
                      <a:pt x="279919" y="213298"/>
                      <a:pt x="284232" y="161973"/>
                      <a:pt x="280975" y="112585"/>
                    </a:cubicBezTo>
                    <a:cubicBezTo>
                      <a:pt x="278862" y="81244"/>
                      <a:pt x="272876" y="47878"/>
                      <a:pt x="250779" y="25429"/>
                    </a:cubicBezTo>
                    <a:cubicBezTo>
                      <a:pt x="199454" y="-26688"/>
                      <a:pt x="104991" y="11784"/>
                      <a:pt x="54899" y="47614"/>
                    </a:cubicBezTo>
                    <a:cubicBezTo>
                      <a:pt x="2077" y="85381"/>
                      <a:pt x="-9808" y="176939"/>
                      <a:pt x="7271" y="23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2903954" y="3328284"/>
                <a:ext cx="247501" cy="254593"/>
              </a:xfrm>
              <a:custGeom>
                <a:avLst/>
                <a:gdLst/>
                <a:ahLst/>
                <a:cxnLst/>
                <a:rect l="l" t="t" r="r" b="b"/>
                <a:pathLst>
                  <a:path w="247501" h="254593" extrusionOk="0">
                    <a:moveTo>
                      <a:pt x="566" y="122813"/>
                    </a:moveTo>
                    <a:cubicBezTo>
                      <a:pt x="-3132" y="159700"/>
                      <a:pt x="11482" y="197995"/>
                      <a:pt x="38861" y="222909"/>
                    </a:cubicBezTo>
                    <a:cubicBezTo>
                      <a:pt x="59110" y="241397"/>
                      <a:pt x="85873" y="252489"/>
                      <a:pt x="113252" y="254338"/>
                    </a:cubicBezTo>
                    <a:cubicBezTo>
                      <a:pt x="165809" y="257860"/>
                      <a:pt x="218719" y="224582"/>
                      <a:pt x="238615" y="175810"/>
                    </a:cubicBezTo>
                    <a:cubicBezTo>
                      <a:pt x="258511" y="127038"/>
                      <a:pt x="244073" y="66469"/>
                      <a:pt x="204545" y="31695"/>
                    </a:cubicBezTo>
                    <a:cubicBezTo>
                      <a:pt x="121791" y="-41110"/>
                      <a:pt x="10778" y="20867"/>
                      <a:pt x="478" y="122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062055" y="3004395"/>
                <a:ext cx="203191" cy="218688"/>
              </a:xfrm>
              <a:custGeom>
                <a:avLst/>
                <a:gdLst/>
                <a:ahLst/>
                <a:cxnLst/>
                <a:rect l="l" t="t" r="r" b="b"/>
                <a:pathLst>
                  <a:path w="203191" h="218688" extrusionOk="0">
                    <a:moveTo>
                      <a:pt x="63875" y="204690"/>
                    </a:moveTo>
                    <a:cubicBezTo>
                      <a:pt x="81835" y="215167"/>
                      <a:pt x="103227" y="222122"/>
                      <a:pt x="123300" y="216927"/>
                    </a:cubicBezTo>
                    <a:cubicBezTo>
                      <a:pt x="146717" y="210853"/>
                      <a:pt x="163004" y="189989"/>
                      <a:pt x="176033" y="169564"/>
                    </a:cubicBezTo>
                    <a:cubicBezTo>
                      <a:pt x="189415" y="148700"/>
                      <a:pt x="201651" y="125986"/>
                      <a:pt x="203060" y="101248"/>
                    </a:cubicBezTo>
                    <a:cubicBezTo>
                      <a:pt x="207286" y="26770"/>
                      <a:pt x="108510" y="-25259"/>
                      <a:pt x="46180" y="12772"/>
                    </a:cubicBezTo>
                    <a:cubicBezTo>
                      <a:pt x="-30411" y="59519"/>
                      <a:pt x="-2768" y="165866"/>
                      <a:pt x="63875" y="204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>
              <a:off x="3083892" y="4386907"/>
              <a:ext cx="771987" cy="443172"/>
            </a:xfrm>
            <a:custGeom>
              <a:avLst/>
              <a:gdLst/>
              <a:ahLst/>
              <a:cxnLst/>
              <a:rect l="l" t="t" r="r" b="b"/>
              <a:pathLst>
                <a:path w="771987" h="443172" extrusionOk="0">
                  <a:moveTo>
                    <a:pt x="771988" y="0"/>
                  </a:moveTo>
                  <a:cubicBezTo>
                    <a:pt x="649529" y="147724"/>
                    <a:pt x="527159" y="295449"/>
                    <a:pt x="404702" y="443173"/>
                  </a:cubicBezTo>
                  <a:cubicBezTo>
                    <a:pt x="468968" y="305573"/>
                    <a:pt x="533146" y="168061"/>
                    <a:pt x="597413" y="30460"/>
                  </a:cubicBezTo>
                  <a:cubicBezTo>
                    <a:pt x="482790" y="127740"/>
                    <a:pt x="368255" y="225020"/>
                    <a:pt x="253632" y="322212"/>
                  </a:cubicBezTo>
                  <a:cubicBezTo>
                    <a:pt x="285589" y="230742"/>
                    <a:pt x="317458" y="139361"/>
                    <a:pt x="349415" y="47892"/>
                  </a:cubicBezTo>
                  <a:cubicBezTo>
                    <a:pt x="218330" y="179593"/>
                    <a:pt x="131086" y="267277"/>
                    <a:pt x="0" y="39897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4238"/>
            <a:ext cx="65760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1284000" y="27658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ammetto One"/>
              <a:buNone/>
              <a:defRPr sz="27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4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ctrTitle"/>
          </p:nvPr>
        </p:nvSpPr>
        <p:spPr>
          <a:xfrm>
            <a:off x="1858075" y="1525875"/>
            <a:ext cx="5427900" cy="20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cap="all" dirty="0" smtClean="0">
                <a:latin typeface="Perpetua Titling MT" panose="02020502060505020804" pitchFamily="18" charset="0"/>
              </a:rPr>
              <a:t>MEIOS </a:t>
            </a:r>
            <a:r>
              <a:rPr lang="pt-BR" cap="all" dirty="0">
                <a:latin typeface="Perpetua Titling MT" panose="02020502060505020804" pitchFamily="18" charset="0"/>
              </a:rPr>
              <a:t>DE TRANSMISSÃO DE </a:t>
            </a:r>
            <a:r>
              <a:rPr lang="pt-BR" cap="all" dirty="0" smtClean="0">
                <a:latin typeface="Perpetua Titling MT" panose="02020502060505020804" pitchFamily="18" charset="0"/>
              </a:rPr>
              <a:t>DADOS:</a:t>
            </a:r>
            <a:endParaRPr dirty="0">
              <a:latin typeface="Perpetua Titling MT" panose="020205020605050208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647018" y="7144"/>
            <a:ext cx="1327193" cy="39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latin typeface="Perpetua Titling MT" panose="02020502060505020804" pitchFamily="18" charset="0"/>
              </a:rPr>
              <a:t>Com fio:</a:t>
            </a:r>
            <a:endParaRPr sz="1800" b="1" dirty="0">
              <a:latin typeface="Perpetua Titling MT" panose="02020502060505020804" pitchFamily="18" charset="0"/>
            </a:endParaRPr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4294967295"/>
          </p:nvPr>
        </p:nvSpPr>
        <p:spPr>
          <a:xfrm>
            <a:off x="647018" y="1364599"/>
            <a:ext cx="6156000" cy="143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pt-BR" sz="1200" dirty="0">
                <a:latin typeface="Perpetua Titling MT" panose="02020502060505020804" pitchFamily="18" charset="0"/>
              </a:rPr>
              <a:t>Seu nome se deve ao fato de ter várias camadas concêntricas de condutores e isolantes. Entre os tipos de cabos e fios elétricos, o cabo coaxial tem em sua formação um fio de cobre condutor revestido por um material isolante que também é blindado.</a:t>
            </a:r>
            <a:endParaRPr sz="1200" dirty="0">
              <a:solidFill>
                <a:schemeClr val="dk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4294967295"/>
          </p:nvPr>
        </p:nvSpPr>
        <p:spPr>
          <a:xfrm>
            <a:off x="1239825" y="2832193"/>
            <a:ext cx="2263800" cy="10825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b="1" dirty="0">
                <a:latin typeface="Perpetua Titling MT" panose="02020502060505020804" pitchFamily="18" charset="0"/>
              </a:rPr>
              <a:t>Vantagem:</a:t>
            </a:r>
          </a:p>
          <a:p>
            <a:r>
              <a:rPr lang="pt-BR" dirty="0">
                <a:latin typeface="Perpetua Titling MT" panose="02020502060505020804" pitchFamily="18" charset="0"/>
              </a:rPr>
              <a:t>muito durável</a:t>
            </a:r>
          </a:p>
          <a:p>
            <a:r>
              <a:rPr lang="pt-BR" dirty="0">
                <a:latin typeface="Perpetua Titling MT" panose="02020502060505020804" pitchFamily="18" charset="0"/>
              </a:rPr>
              <a:t>Melhor em distâncias curtas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4294967295"/>
          </p:nvPr>
        </p:nvSpPr>
        <p:spPr>
          <a:xfrm>
            <a:off x="647018" y="682211"/>
            <a:ext cx="3314699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pt-BR" sz="2800" b="1" dirty="0">
                <a:latin typeface="Perpetua Titling MT" panose="02020502060505020804" pitchFamily="18" charset="0"/>
              </a:rPr>
              <a:t>Cabo coaxial</a:t>
            </a:r>
            <a:endParaRPr sz="2800" b="1" dirty="0">
              <a:solidFill>
                <a:schemeClr val="dk2"/>
              </a:solidFill>
              <a:latin typeface="Perpetua Titling MT" panose="02020502060505020804" pitchFamily="18" charset="0"/>
              <a:ea typeface="Rammetto One"/>
              <a:cs typeface="Rammetto One"/>
              <a:sym typeface="Rammetto One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ubTitle" idx="4294967295"/>
          </p:nvPr>
        </p:nvSpPr>
        <p:spPr>
          <a:xfrm>
            <a:off x="3961717" y="2769973"/>
            <a:ext cx="2263800" cy="21898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b="1" dirty="0">
                <a:latin typeface="Perpetua Titling MT" panose="02020502060505020804" pitchFamily="18" charset="0"/>
              </a:rPr>
              <a:t>Desvantagem:</a:t>
            </a:r>
          </a:p>
          <a:p>
            <a:r>
              <a:rPr lang="pt-BR" dirty="0">
                <a:latin typeface="Perpetua Titling MT" panose="02020502060505020804" pitchFamily="18" charset="0"/>
              </a:rPr>
              <a:t>perda de sinal de longa distância</a:t>
            </a:r>
          </a:p>
          <a:p>
            <a:r>
              <a:rPr lang="pt-BR" dirty="0">
                <a:latin typeface="Perpetua Titling MT" panose="02020502060505020804" pitchFamily="18" charset="0"/>
              </a:rPr>
              <a:t>Fuga de sinal na saída</a:t>
            </a:r>
          </a:p>
          <a:p>
            <a:r>
              <a:rPr lang="pt-BR" dirty="0">
                <a:latin typeface="Perpetua Titling MT" panose="02020502060505020804" pitchFamily="18" charset="0"/>
              </a:rPr>
              <a:t>Flutuações de velocidade sob uso intenso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004100" y="1487800"/>
            <a:ext cx="71358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1100" dirty="0" smtClean="0"/>
              <a:t>As </a:t>
            </a:r>
            <a:r>
              <a:rPr lang="pt-BR" sz="1100" dirty="0"/>
              <a:t>fibras óticas são filamentos flexíveis fabricados em materiais transparentes como fibras de vidro ou plástico e que são utilizadas como meio de propagação da luz. As fibras ópticas são geralmente muito finas, com apenas alguns micrômetros de espessura (10-6 m), mas podem ter vários quilômetros de comprimento</a:t>
            </a:r>
            <a:r>
              <a:rPr lang="pt-BR" sz="1100" dirty="0" smtClean="0"/>
              <a:t>.</a:t>
            </a:r>
            <a:br>
              <a:rPr lang="pt-BR" sz="1100" dirty="0" smtClean="0"/>
            </a:br>
            <a:r>
              <a:rPr lang="pt-BR" sz="1400" b="1" dirty="0"/>
              <a:t/>
            </a:r>
            <a:br>
              <a:rPr lang="pt-BR" sz="1400" b="1" dirty="0"/>
            </a:br>
            <a:r>
              <a:rPr lang="pt-BR" sz="1400" b="1" dirty="0" smtClean="0"/>
              <a:t>Vantagens</a:t>
            </a:r>
            <a:r>
              <a:rPr lang="pt-BR" sz="1400" b="1" dirty="0"/>
              <a:t/>
            </a:r>
            <a:br>
              <a:rPr lang="pt-BR" sz="1400" b="1" dirty="0"/>
            </a:br>
            <a:r>
              <a:rPr lang="pt-BR" sz="1100" dirty="0"/>
              <a:t>Velocidade na transmissão de dados. </a:t>
            </a:r>
            <a:br>
              <a:rPr lang="pt-BR" sz="1100" dirty="0"/>
            </a:br>
            <a:r>
              <a:rPr lang="pt-BR" sz="1100" dirty="0"/>
              <a:t>Conexão limpa e segura. </a:t>
            </a:r>
            <a:br>
              <a:rPr lang="pt-BR" sz="1100" dirty="0"/>
            </a:br>
            <a:r>
              <a:rPr lang="pt-BR" sz="1100" dirty="0" smtClean="0"/>
              <a:t>Resistência.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b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dirty="0" smtClean="0">
                <a:cs typeface="Arial" panose="020B0604020202020204" pitchFamily="34" charset="0"/>
              </a:rPr>
              <a:t>In</a:t>
            </a:r>
            <a:r>
              <a:rPr lang="pt-BR" sz="1100" dirty="0" smtClean="0"/>
              <a:t>disponibilidade</a:t>
            </a:r>
            <a:br>
              <a:rPr lang="pt-BR" sz="1100" dirty="0" smtClean="0"/>
            </a:br>
            <a:r>
              <a:rPr lang="pt-BR" sz="1100" dirty="0" smtClean="0"/>
              <a:t>Resistencia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b="1" dirty="0"/>
          </a:p>
        </p:txBody>
      </p:sp>
      <p:sp>
        <p:nvSpPr>
          <p:cNvPr id="2" name="Retângulo 1"/>
          <p:cNvSpPr/>
          <p:nvPr/>
        </p:nvSpPr>
        <p:spPr>
          <a:xfrm>
            <a:off x="1004100" y="9645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latin typeface="Perpetua Titling MT" panose="02020502060505020804" pitchFamily="18" charset="0"/>
              </a:rPr>
              <a:t>FIBRA OTICA</a:t>
            </a:r>
            <a:r>
              <a:rPr lang="pt-BR" b="1" dirty="0">
                <a:latin typeface="Perpetua Titling MT" panose="02020502060505020804" pitchFamily="18" charset="0"/>
              </a:rPr>
              <a:t>:</a:t>
            </a:r>
            <a:br>
              <a:rPr lang="pt-BR" b="1" dirty="0">
                <a:latin typeface="Perpetua Titling MT" panose="02020502060505020804" pitchFamily="18" charset="0"/>
              </a:rPr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449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b="1" dirty="0">
                <a:latin typeface="Perpetua Titling MT" panose="02020502060505020804" pitchFamily="18" charset="0"/>
              </a:rPr>
              <a:t>cabo par trançado</a:t>
            </a:r>
            <a:endParaRPr sz="2800" b="1" dirty="0">
              <a:latin typeface="Perpetua Titling MT" panose="02020502060505020804" pitchFamily="18" charset="0"/>
            </a:endParaRPr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4294967295"/>
          </p:nvPr>
        </p:nvSpPr>
        <p:spPr>
          <a:xfrm>
            <a:off x="720000" y="1415150"/>
            <a:ext cx="3356700" cy="132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pt-BR" sz="1200" dirty="0">
                <a:latin typeface="Perpetua Titling MT" panose="02020502060505020804" pitchFamily="18" charset="0"/>
              </a:rPr>
              <a:t>Ele é formado por quatro pares de cabos entrelaçados entre si. Isso traz como benefício a diminuição de interferências eletromagnéticas. Ao contrário do coaxial, o cabo de par trançado é ideal para ser usado em topologias onde existe a comunicação de muitas máquinas ao mesmo tempo</a:t>
            </a:r>
            <a:endParaRPr sz="1200" dirty="0">
              <a:solidFill>
                <a:schemeClr val="dk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4986524" y="1415150"/>
            <a:ext cx="3000000" cy="3111130"/>
          </a:xfrm>
          <a:prstGeom prst="rect">
            <a:avLst/>
          </a:prstGeom>
          <a:solidFill>
            <a:srgbClr val="1F1F1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pt-BR" sz="1200" b="1" dirty="0" smtClean="0">
                <a:solidFill>
                  <a:schemeClr val="dk1"/>
                </a:solidFill>
                <a:latin typeface="Perpetua Titling MT" panose="02020502060505020804" pitchFamily="18" charset="0"/>
                <a:ea typeface="Albert Sans"/>
                <a:cs typeface="Albert Sans"/>
                <a:sym typeface="Albert Sans"/>
              </a:rPr>
              <a:t>VANTAGENS: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pt-BR" sz="1200" dirty="0" smtClean="0">
                <a:latin typeface="Perpetua Titling MT" panose="02020502060505020804" pitchFamily="18" charset="0"/>
              </a:rPr>
              <a:t>*menor </a:t>
            </a:r>
            <a:r>
              <a:rPr lang="pt-BR" sz="1200" dirty="0">
                <a:latin typeface="Perpetua Titling MT" panose="02020502060505020804" pitchFamily="18" charset="0"/>
              </a:rPr>
              <a:t>custo por </a:t>
            </a:r>
            <a:r>
              <a:rPr lang="pt-BR" sz="1200" dirty="0" smtClean="0">
                <a:latin typeface="Perpetua Titling MT" panose="02020502060505020804" pitchFamily="18" charset="0"/>
              </a:rPr>
              <a:t>comprimento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pt-BR" sz="1200" dirty="0" smtClean="0">
                <a:latin typeface="Perpetua Titling MT" panose="02020502060505020804" pitchFamily="18" charset="0"/>
              </a:rPr>
              <a:t>*reduzir </a:t>
            </a:r>
            <a:r>
              <a:rPr lang="pt-BR" sz="1200" dirty="0">
                <a:latin typeface="Perpetua Titling MT" panose="02020502060505020804" pitchFamily="18" charset="0"/>
              </a:rPr>
              <a:t>a interferência eletromagnética de fontes </a:t>
            </a:r>
            <a:r>
              <a:rPr lang="pt-BR" sz="1200" dirty="0" smtClean="0">
                <a:latin typeface="Perpetua Titling MT" panose="02020502060505020804" pitchFamily="18" charset="0"/>
              </a:rPr>
              <a:t>externas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pt-BR" sz="1200" b="1" dirty="0" smtClean="0">
                <a:solidFill>
                  <a:schemeClr val="dk1"/>
                </a:solidFill>
                <a:latin typeface="Perpetua Titling MT" panose="02020502060505020804" pitchFamily="18" charset="0"/>
                <a:ea typeface="Albert Sans"/>
                <a:cs typeface="Albert Sans"/>
                <a:sym typeface="Albert Sans"/>
              </a:rPr>
              <a:t>Desvantagens: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pt-BR" sz="1200" b="1" dirty="0" smtClean="0">
                <a:solidFill>
                  <a:schemeClr val="dk1"/>
                </a:solidFill>
                <a:latin typeface="Perpetua Titling MT" panose="02020502060505020804" pitchFamily="18" charset="0"/>
                <a:ea typeface="Albert Sans"/>
                <a:cs typeface="Albert Sans"/>
                <a:sym typeface="Albert Sans"/>
              </a:rPr>
              <a:t>*</a:t>
            </a:r>
            <a:r>
              <a:rPr lang="pt-BR" sz="1200" dirty="0">
                <a:latin typeface="Perpetua Titling MT" panose="02020502060505020804" pitchFamily="18" charset="0"/>
              </a:rPr>
              <a:t>susceptibilidade à interferência e ruído</a:t>
            </a:r>
            <a:endParaRPr sz="1200" b="1" dirty="0">
              <a:solidFill>
                <a:schemeClr val="dk1"/>
              </a:solidFill>
              <a:latin typeface="Perpetua Titling MT" panose="02020502060505020804" pitchFamily="18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AutoShape 2" descr="Cabo Coaxial RG6 - 75 OHMS - por metro - Cirilo Cabos"/>
          <p:cNvSpPr>
            <a:spLocks noChangeAspect="1" noChangeArrowheads="1"/>
          </p:cNvSpPr>
          <p:nvPr/>
        </p:nvSpPr>
        <p:spPr bwMode="auto">
          <a:xfrm>
            <a:off x="69849" y="1584325"/>
            <a:ext cx="2859079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4745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sz="2800" b="1" dirty="0">
                <a:latin typeface="Perpetua Titling MT" panose="02020502060505020804" pitchFamily="18" charset="0"/>
              </a:rPr>
              <a:t>RFID</a:t>
            </a:r>
            <a:endParaRPr sz="2800" b="1" dirty="0">
              <a:latin typeface="Perpetua Titling MT" panose="02020502060505020804" pitchFamily="18" charset="0"/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1"/>
          </p:nvPr>
        </p:nvSpPr>
        <p:spPr>
          <a:xfrm>
            <a:off x="720000" y="1201518"/>
            <a:ext cx="3699600" cy="379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pt-BR" sz="1200" dirty="0">
                <a:latin typeface="Perpetua Titling MT" panose="02020502060505020804" pitchFamily="18" charset="0"/>
              </a:rPr>
              <a:t>É</a:t>
            </a:r>
            <a:r>
              <a:rPr lang="pt-BR" sz="1200" dirty="0" smtClean="0">
                <a:latin typeface="Perpetua Titling MT" panose="02020502060505020804" pitchFamily="18" charset="0"/>
              </a:rPr>
              <a:t> </a:t>
            </a:r>
            <a:r>
              <a:rPr lang="pt-BR" sz="1200" dirty="0">
                <a:latin typeface="Perpetua Titling MT" panose="02020502060505020804" pitchFamily="18" charset="0"/>
              </a:rPr>
              <a:t>uma tecnologia de conexão sem fios que faz transmissão de dados via radiofrequência. O padrão é usado em etiquetas eletrônicas para permitir rastreamento ou identificação de objetos à distância</a:t>
            </a:r>
            <a:r>
              <a:rPr lang="pt-BR" sz="1200" dirty="0" smtClean="0">
                <a:latin typeface="Perpetua Titling MT" panose="02020502060505020804" pitchFamily="18" charset="0"/>
              </a:rPr>
              <a:t>.</a:t>
            </a:r>
          </a:p>
          <a:p>
            <a:pPr marL="139700" indent="0" algn="l">
              <a:buNone/>
            </a:pPr>
            <a:r>
              <a:rPr lang="pt-BR" sz="1200" b="1" dirty="0">
                <a:latin typeface="Perpetua Titling MT" panose="02020502060505020804" pitchFamily="18" charset="0"/>
              </a:rPr>
              <a:t>Vantagens:</a:t>
            </a:r>
          </a:p>
          <a:p>
            <a:pPr marL="139700" indent="0" algn="l">
              <a:buNone/>
            </a:pPr>
            <a:r>
              <a:rPr lang="pt-BR" sz="1200" dirty="0" smtClean="0">
                <a:latin typeface="Perpetua Titling MT" panose="02020502060505020804" pitchFamily="18" charset="0"/>
              </a:rPr>
              <a:t>*Rastreamento </a:t>
            </a:r>
            <a:r>
              <a:rPr lang="pt-BR" sz="1200" dirty="0">
                <a:latin typeface="Perpetua Titling MT" panose="02020502060505020804" pitchFamily="18" charset="0"/>
              </a:rPr>
              <a:t>de itens em tempo </a:t>
            </a:r>
            <a:r>
              <a:rPr lang="pt-BR" sz="1200" dirty="0" smtClean="0">
                <a:latin typeface="Perpetua Titling MT" panose="02020502060505020804" pitchFamily="18" charset="0"/>
              </a:rPr>
              <a:t>real</a:t>
            </a:r>
            <a:endParaRPr lang="pt-BR" sz="1200" dirty="0">
              <a:latin typeface="Perpetua Titling MT" panose="02020502060505020804" pitchFamily="18" charset="0"/>
            </a:endParaRPr>
          </a:p>
          <a:p>
            <a:pPr marL="139700" indent="0" algn="l">
              <a:buNone/>
            </a:pPr>
            <a:r>
              <a:rPr lang="pt-BR" sz="1200" dirty="0" smtClean="0">
                <a:latin typeface="Perpetua Titling MT" panose="02020502060505020804" pitchFamily="18" charset="0"/>
              </a:rPr>
              <a:t>*Controle </a:t>
            </a:r>
            <a:r>
              <a:rPr lang="pt-BR" sz="1200" dirty="0">
                <a:latin typeface="Perpetua Titling MT" panose="02020502060505020804" pitchFamily="18" charset="0"/>
              </a:rPr>
              <a:t>de mercadorias em </a:t>
            </a:r>
            <a:r>
              <a:rPr lang="pt-BR" sz="1200" dirty="0" smtClean="0">
                <a:latin typeface="Perpetua Titling MT" panose="02020502060505020804" pitchFamily="18" charset="0"/>
              </a:rPr>
              <a:t>estoque</a:t>
            </a:r>
            <a:endParaRPr lang="pt-BR" sz="1200" dirty="0">
              <a:latin typeface="Perpetua Titling MT" panose="02020502060505020804" pitchFamily="18" charset="0"/>
            </a:endParaRPr>
          </a:p>
          <a:p>
            <a:pPr marL="139700" indent="0" algn="l">
              <a:buNone/>
            </a:pPr>
            <a:r>
              <a:rPr lang="pt-BR" sz="1200" b="1" dirty="0">
                <a:latin typeface="Perpetua Titling MT" panose="02020502060505020804" pitchFamily="18" charset="0"/>
              </a:rPr>
              <a:t>Desvantagens:</a:t>
            </a:r>
          </a:p>
          <a:p>
            <a:pPr marL="139700" indent="0" algn="l">
              <a:buNone/>
            </a:pPr>
            <a:r>
              <a:rPr lang="pt-BR" sz="1200" dirty="0" smtClean="0">
                <a:latin typeface="Perpetua Titling MT" panose="02020502060505020804" pitchFamily="18" charset="0"/>
              </a:rPr>
              <a:t>*Custo elevado</a:t>
            </a:r>
            <a:endParaRPr lang="pt-BR" sz="1200" dirty="0">
              <a:latin typeface="Perpetua Titling MT" panose="02020502060505020804" pitchFamily="18" charset="0"/>
            </a:endParaRPr>
          </a:p>
          <a:p>
            <a:pPr marL="139700" indent="0" algn="l">
              <a:buNone/>
            </a:pPr>
            <a:r>
              <a:rPr lang="pt-BR" sz="1200" dirty="0" smtClean="0">
                <a:latin typeface="Perpetua Titling MT" panose="02020502060505020804" pitchFamily="18" charset="0"/>
              </a:rPr>
              <a:t>*Interferência </a:t>
            </a:r>
            <a:r>
              <a:rPr lang="pt-BR" sz="1200" dirty="0">
                <a:latin typeface="Perpetua Titling MT" panose="02020502060505020804" pitchFamily="18" charset="0"/>
              </a:rPr>
              <a:t>por </a:t>
            </a:r>
            <a:r>
              <a:rPr lang="pt-BR" sz="1200" dirty="0" smtClean="0">
                <a:latin typeface="Perpetua Titling MT" panose="02020502060505020804" pitchFamily="18" charset="0"/>
              </a:rPr>
              <a:t>metais</a:t>
            </a:r>
            <a:endParaRPr lang="pt-BR" sz="1200" dirty="0">
              <a:latin typeface="Perpetua Titling MT" panose="02020502060505020804" pitchFamily="18" charset="0"/>
            </a:endParaRPr>
          </a:p>
          <a:p>
            <a:pPr marL="139700" indent="0" algn="l">
              <a:buNone/>
            </a:pPr>
            <a:r>
              <a:rPr lang="pt-BR" sz="1200" dirty="0">
                <a:latin typeface="Perpetua Titling MT" panose="02020502060505020804" pitchFamily="18" charset="0"/>
              </a:rPr>
              <a:t>Variações no alcance das antenas</a:t>
            </a:r>
          </a:p>
          <a:p>
            <a:r>
              <a:rPr lang="pt-BR" dirty="0"/>
              <a:t/>
            </a:r>
            <a:br>
              <a:rPr lang="pt-BR" dirty="0"/>
            </a:br>
            <a:endParaRPr sz="1200" dirty="0">
              <a:latin typeface="Perpetua Titling MT" panose="02020502060505020804" pitchFamily="18" charset="0"/>
            </a:endParaRPr>
          </a:p>
        </p:txBody>
      </p:sp>
      <p:grpSp>
        <p:nvGrpSpPr>
          <p:cNvPr id="364" name="Google Shape;364;p31"/>
          <p:cNvGrpSpPr/>
          <p:nvPr/>
        </p:nvGrpSpPr>
        <p:grpSpPr>
          <a:xfrm flipH="1">
            <a:off x="7153797" y="4444819"/>
            <a:ext cx="924024" cy="766704"/>
            <a:chOff x="3350070" y="2688529"/>
            <a:chExt cx="924024" cy="766704"/>
          </a:xfrm>
        </p:grpSpPr>
        <p:sp>
          <p:nvSpPr>
            <p:cNvPr id="365" name="Google Shape;365;p31"/>
            <p:cNvSpPr/>
            <p:nvPr/>
          </p:nvSpPr>
          <p:spPr>
            <a:xfrm>
              <a:off x="3350070" y="2756757"/>
              <a:ext cx="844705" cy="498547"/>
            </a:xfrm>
            <a:custGeom>
              <a:avLst/>
              <a:gdLst/>
              <a:ahLst/>
              <a:cxnLst/>
              <a:rect l="l" t="t" r="r" b="b"/>
              <a:pathLst>
                <a:path w="844705" h="498547" extrusionOk="0">
                  <a:moveTo>
                    <a:pt x="844705" y="0"/>
                  </a:moveTo>
                  <a:cubicBezTo>
                    <a:pt x="563166" y="166212"/>
                    <a:pt x="281539" y="332336"/>
                    <a:pt x="0" y="49854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519275" y="2893125"/>
              <a:ext cx="718461" cy="344044"/>
            </a:xfrm>
            <a:custGeom>
              <a:avLst/>
              <a:gdLst/>
              <a:ahLst/>
              <a:cxnLst/>
              <a:rect l="l" t="t" r="r" b="b"/>
              <a:pathLst>
                <a:path w="718461" h="344044" extrusionOk="0">
                  <a:moveTo>
                    <a:pt x="718462" y="0"/>
                  </a:moveTo>
                  <a:cubicBezTo>
                    <a:pt x="479004" y="114711"/>
                    <a:pt x="239458" y="229334"/>
                    <a:pt x="0" y="34404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615850" y="3001145"/>
              <a:ext cx="617924" cy="371423"/>
            </a:xfrm>
            <a:custGeom>
              <a:avLst/>
              <a:gdLst/>
              <a:ahLst/>
              <a:cxnLst/>
              <a:rect l="l" t="t" r="r" b="b"/>
              <a:pathLst>
                <a:path w="617924" h="371423" extrusionOk="0">
                  <a:moveTo>
                    <a:pt x="617924" y="0"/>
                  </a:moveTo>
                  <a:cubicBezTo>
                    <a:pt x="411920" y="123779"/>
                    <a:pt x="206004" y="247645"/>
                    <a:pt x="0" y="3714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2281" y="3120257"/>
              <a:ext cx="601813" cy="333656"/>
            </a:xfrm>
            <a:custGeom>
              <a:avLst/>
              <a:gdLst/>
              <a:ahLst/>
              <a:cxnLst/>
              <a:rect l="l" t="t" r="r" b="b"/>
              <a:pathLst>
                <a:path w="601813" h="333656" extrusionOk="0">
                  <a:moveTo>
                    <a:pt x="601814" y="0"/>
                  </a:moveTo>
                  <a:cubicBezTo>
                    <a:pt x="401180" y="111189"/>
                    <a:pt x="200634" y="222467"/>
                    <a:pt x="0" y="33365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992820" y="2732899"/>
              <a:ext cx="186284" cy="566951"/>
            </a:xfrm>
            <a:custGeom>
              <a:avLst/>
              <a:gdLst/>
              <a:ahLst/>
              <a:cxnLst/>
              <a:rect l="l" t="t" r="r" b="b"/>
              <a:pathLst>
                <a:path w="186284" h="566951" extrusionOk="0">
                  <a:moveTo>
                    <a:pt x="186284" y="566951"/>
                  </a:moveTo>
                  <a:cubicBezTo>
                    <a:pt x="124219" y="377938"/>
                    <a:pt x="62065" y="189013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815340" y="2818118"/>
              <a:ext cx="299410" cy="506471"/>
            </a:xfrm>
            <a:custGeom>
              <a:avLst/>
              <a:gdLst/>
              <a:ahLst/>
              <a:cxnLst/>
              <a:rect l="l" t="t" r="r" b="b"/>
              <a:pathLst>
                <a:path w="299410" h="506471" extrusionOk="0">
                  <a:moveTo>
                    <a:pt x="0" y="0"/>
                  </a:moveTo>
                  <a:cubicBezTo>
                    <a:pt x="99833" y="168853"/>
                    <a:pt x="199577" y="337618"/>
                    <a:pt x="299410" y="50647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650625" y="2688529"/>
              <a:ext cx="361739" cy="670833"/>
            </a:xfrm>
            <a:custGeom>
              <a:avLst/>
              <a:gdLst/>
              <a:ahLst/>
              <a:cxnLst/>
              <a:rect l="l" t="t" r="r" b="b"/>
              <a:pathLst>
                <a:path w="361739" h="670833" extrusionOk="0">
                  <a:moveTo>
                    <a:pt x="361740" y="670834"/>
                  </a:moveTo>
                  <a:cubicBezTo>
                    <a:pt x="241130" y="447223"/>
                    <a:pt x="120609" y="22361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635394" y="2910908"/>
              <a:ext cx="251078" cy="525222"/>
            </a:xfrm>
            <a:custGeom>
              <a:avLst/>
              <a:gdLst/>
              <a:ahLst/>
              <a:cxnLst/>
              <a:rect l="l" t="t" r="r" b="b"/>
              <a:pathLst>
                <a:path w="251078" h="525222" extrusionOk="0">
                  <a:moveTo>
                    <a:pt x="251078" y="525223"/>
                  </a:moveTo>
                  <a:cubicBezTo>
                    <a:pt x="167356" y="350119"/>
                    <a:pt x="83722" y="175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557835" y="2995422"/>
              <a:ext cx="302579" cy="459811"/>
            </a:xfrm>
            <a:custGeom>
              <a:avLst/>
              <a:gdLst/>
              <a:ahLst/>
              <a:cxnLst/>
              <a:rect l="l" t="t" r="r" b="b"/>
              <a:pathLst>
                <a:path w="302579" h="459811" extrusionOk="0">
                  <a:moveTo>
                    <a:pt x="0" y="0"/>
                  </a:moveTo>
                  <a:cubicBezTo>
                    <a:pt x="100889" y="153271"/>
                    <a:pt x="201690" y="306541"/>
                    <a:pt x="302580" y="459812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 flipH="1">
            <a:off x="7671616" y="4362154"/>
            <a:ext cx="534561" cy="582159"/>
            <a:chOff x="2730685" y="3000718"/>
            <a:chExt cx="534561" cy="582159"/>
          </a:xfrm>
        </p:grpSpPr>
        <p:sp>
          <p:nvSpPr>
            <p:cNvPr id="375" name="Google Shape;375;p31"/>
            <p:cNvSpPr/>
            <p:nvPr/>
          </p:nvSpPr>
          <p:spPr>
            <a:xfrm>
              <a:off x="2730685" y="3000718"/>
              <a:ext cx="281938" cy="339783"/>
            </a:xfrm>
            <a:custGeom>
              <a:avLst/>
              <a:gdLst/>
              <a:ahLst/>
              <a:cxnLst/>
              <a:rect l="l" t="t" r="r" b="b"/>
              <a:pathLst>
                <a:path w="281938" h="339783" extrusionOk="0">
                  <a:moveTo>
                    <a:pt x="7359" y="235307"/>
                  </a:moveTo>
                  <a:cubicBezTo>
                    <a:pt x="24526" y="294027"/>
                    <a:pt x="80517" y="342887"/>
                    <a:pt x="141614" y="339629"/>
                  </a:cubicBezTo>
                  <a:cubicBezTo>
                    <a:pt x="191090" y="336988"/>
                    <a:pt x="234668" y="301510"/>
                    <a:pt x="257293" y="257404"/>
                  </a:cubicBezTo>
                  <a:cubicBezTo>
                    <a:pt x="279919" y="213298"/>
                    <a:pt x="284232" y="161973"/>
                    <a:pt x="280975" y="112585"/>
                  </a:cubicBezTo>
                  <a:cubicBezTo>
                    <a:pt x="278862" y="81244"/>
                    <a:pt x="272876" y="47878"/>
                    <a:pt x="250779" y="25429"/>
                  </a:cubicBezTo>
                  <a:cubicBezTo>
                    <a:pt x="199454" y="-26688"/>
                    <a:pt x="104991" y="11784"/>
                    <a:pt x="54899" y="47614"/>
                  </a:cubicBezTo>
                  <a:cubicBezTo>
                    <a:pt x="2077" y="85381"/>
                    <a:pt x="-9808" y="176939"/>
                    <a:pt x="7271" y="235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903954" y="3328284"/>
              <a:ext cx="247501" cy="254593"/>
            </a:xfrm>
            <a:custGeom>
              <a:avLst/>
              <a:gdLst/>
              <a:ahLst/>
              <a:cxnLst/>
              <a:rect l="l" t="t" r="r" b="b"/>
              <a:pathLst>
                <a:path w="247501" h="254593" extrusionOk="0">
                  <a:moveTo>
                    <a:pt x="566" y="122813"/>
                  </a:moveTo>
                  <a:cubicBezTo>
                    <a:pt x="-3132" y="159700"/>
                    <a:pt x="11482" y="197995"/>
                    <a:pt x="38861" y="222909"/>
                  </a:cubicBezTo>
                  <a:cubicBezTo>
                    <a:pt x="59110" y="241397"/>
                    <a:pt x="85873" y="252489"/>
                    <a:pt x="113252" y="254338"/>
                  </a:cubicBezTo>
                  <a:cubicBezTo>
                    <a:pt x="165809" y="257860"/>
                    <a:pt x="218719" y="224582"/>
                    <a:pt x="238615" y="175810"/>
                  </a:cubicBezTo>
                  <a:cubicBezTo>
                    <a:pt x="258511" y="127038"/>
                    <a:pt x="244073" y="66469"/>
                    <a:pt x="204545" y="31695"/>
                  </a:cubicBezTo>
                  <a:cubicBezTo>
                    <a:pt x="121791" y="-41110"/>
                    <a:pt x="10778" y="20867"/>
                    <a:pt x="478" y="122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062055" y="3004395"/>
              <a:ext cx="203191" cy="218688"/>
            </a:xfrm>
            <a:custGeom>
              <a:avLst/>
              <a:gdLst/>
              <a:ahLst/>
              <a:cxnLst/>
              <a:rect l="l" t="t" r="r" b="b"/>
              <a:pathLst>
                <a:path w="203191" h="218688" extrusionOk="0">
                  <a:moveTo>
                    <a:pt x="63875" y="204690"/>
                  </a:moveTo>
                  <a:cubicBezTo>
                    <a:pt x="81835" y="215167"/>
                    <a:pt x="103227" y="222122"/>
                    <a:pt x="123300" y="216927"/>
                  </a:cubicBezTo>
                  <a:cubicBezTo>
                    <a:pt x="146717" y="210853"/>
                    <a:pt x="163004" y="189989"/>
                    <a:pt x="176033" y="169564"/>
                  </a:cubicBezTo>
                  <a:cubicBezTo>
                    <a:pt x="189415" y="148700"/>
                    <a:pt x="201651" y="125986"/>
                    <a:pt x="203060" y="101248"/>
                  </a:cubicBezTo>
                  <a:cubicBezTo>
                    <a:pt x="207286" y="26770"/>
                    <a:pt x="108510" y="-25259"/>
                    <a:pt x="46180" y="12772"/>
                  </a:cubicBezTo>
                  <a:cubicBezTo>
                    <a:pt x="-30411" y="59519"/>
                    <a:pt x="-2768" y="165866"/>
                    <a:pt x="63875" y="204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16" y="1364795"/>
            <a:ext cx="3740844" cy="2533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106036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800" b="1" dirty="0">
                <a:latin typeface="Perpetua Titling MT" panose="02020502060505020804" pitchFamily="18" charset="0"/>
              </a:rPr>
              <a:t>NFC</a:t>
            </a:r>
            <a:endParaRPr sz="2800" b="1" dirty="0">
              <a:latin typeface="Perpetua Titling MT" panose="02020502060505020804" pitchFamily="18" charset="0"/>
            </a:endParaRPr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4294967295"/>
          </p:nvPr>
        </p:nvSpPr>
        <p:spPr>
          <a:xfrm>
            <a:off x="1012950" y="1415150"/>
            <a:ext cx="4115310" cy="336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pt-BR" dirty="0">
                <a:latin typeface="Perpetua Titling MT" panose="02020502060505020804" pitchFamily="18" charset="0"/>
              </a:rPr>
              <a:t>O NFC utiliza a tecnologia de indução magnética para estabelecer a conexão entre dois aparelhos capacitados. Tal tipo de comunicação é categorizada na sua forma mais simplificada como evolução do RFID (identificação por radiofrequência</a:t>
            </a:r>
            <a:r>
              <a:rPr lang="pt-BR" dirty="0" smtClean="0">
                <a:latin typeface="Perpetua Titling MT" panose="02020502060505020804" pitchFamily="18" charset="0"/>
              </a:rPr>
              <a:t>).</a:t>
            </a:r>
          </a:p>
          <a:p>
            <a:pPr marL="0" lvl="0" indent="0">
              <a:lnSpc>
                <a:spcPct val="115000"/>
              </a:lnSpc>
              <a:buNone/>
            </a:pPr>
            <a:endParaRPr lang="pt-BR" dirty="0"/>
          </a:p>
          <a:p>
            <a:pPr marL="139700" indent="0">
              <a:buNone/>
            </a:pPr>
            <a:r>
              <a:rPr lang="pt-BR" dirty="0" smtClean="0">
                <a:latin typeface="Perpetua Titling MT" panose="02020502060505020804" pitchFamily="18" charset="0"/>
              </a:rPr>
              <a:t> Vantagens: </a:t>
            </a:r>
          </a:p>
          <a:p>
            <a:pPr marL="139700" indent="0">
              <a:buNone/>
            </a:pPr>
            <a:r>
              <a:rPr lang="pt-BR" dirty="0">
                <a:latin typeface="Perpetua Titling MT" panose="02020502060505020804" pitchFamily="18" charset="0"/>
              </a:rPr>
              <a:t>*</a:t>
            </a:r>
            <a:r>
              <a:rPr lang="pt-BR" dirty="0" smtClean="0">
                <a:latin typeface="Perpetua Titling MT" panose="02020502060505020804" pitchFamily="18" charset="0"/>
              </a:rPr>
              <a:t>Facilidade </a:t>
            </a:r>
            <a:r>
              <a:rPr lang="pt-BR" dirty="0">
                <a:latin typeface="Perpetua Titling MT" panose="02020502060505020804" pitchFamily="18" charset="0"/>
              </a:rPr>
              <a:t>de Uso;</a:t>
            </a:r>
          </a:p>
          <a:p>
            <a:pPr marL="139700" indent="0">
              <a:buNone/>
            </a:pPr>
            <a:r>
              <a:rPr lang="pt-BR" dirty="0">
                <a:latin typeface="Perpetua Titling MT" panose="02020502060505020804" pitchFamily="18" charset="0"/>
              </a:rPr>
              <a:t>Ampla Compatibilidade.</a:t>
            </a:r>
          </a:p>
          <a:p>
            <a:pPr marL="139700" indent="0">
              <a:buNone/>
            </a:pPr>
            <a:r>
              <a:rPr lang="pt-BR" dirty="0" smtClean="0">
                <a:latin typeface="Perpetua Titling MT" panose="02020502060505020804" pitchFamily="18" charset="0"/>
              </a:rPr>
              <a:t>*desvantagens</a:t>
            </a:r>
            <a:r>
              <a:rPr lang="pt-BR" dirty="0">
                <a:latin typeface="Perpetua Titling MT" panose="02020502060505020804" pitchFamily="18" charset="0"/>
              </a:rPr>
              <a:t>:</a:t>
            </a:r>
          </a:p>
          <a:p>
            <a:pPr marL="139700" indent="0">
              <a:buNone/>
            </a:pPr>
            <a:r>
              <a:rPr lang="pt-BR" dirty="0">
                <a:latin typeface="Perpetua Titling MT" panose="02020502060505020804" pitchFamily="18" charset="0"/>
              </a:rPr>
              <a:t>Alcance Limitado;</a:t>
            </a:r>
          </a:p>
          <a:p>
            <a:pPr marL="139700" indent="0">
              <a:buNone/>
            </a:pPr>
            <a:r>
              <a:rPr lang="pt-BR" dirty="0">
                <a:latin typeface="Perpetua Titling MT" panose="02020502060505020804" pitchFamily="18" charset="0"/>
              </a:rPr>
              <a:t>Segurança Limitada</a:t>
            </a:r>
          </a:p>
          <a:p>
            <a:pPr marL="0" lvl="0" indent="0">
              <a:lnSpc>
                <a:spcPct val="115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78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sz="2800" b="1" dirty="0" err="1">
                <a:latin typeface="Perpetua Titling MT" panose="02020502060505020804" pitchFamily="18" charset="0"/>
              </a:rPr>
              <a:t>Bluethoot</a:t>
            </a:r>
            <a:endParaRPr sz="2800" b="1" dirty="0">
              <a:latin typeface="Perpetua Titling MT" panose="02020502060505020804" pitchFamily="18" charset="0"/>
            </a:endParaRPr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1"/>
          </p:nvPr>
        </p:nvSpPr>
        <p:spPr>
          <a:xfrm>
            <a:off x="720000" y="1295201"/>
            <a:ext cx="3235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>
                <a:latin typeface="Perpetua Titling MT" panose="02020502060505020804" pitchFamily="18" charset="0"/>
              </a:rPr>
              <a:t>Bluetooth é um padrão de tecnologia sem fio de curto alcance usado para troca de dados entre dispositivos fixos e móveis em distâncias curtas e construção de redes de área pessoal.</a:t>
            </a:r>
            <a:endParaRPr dirty="0">
              <a:latin typeface="Perpetua Titling MT" panose="02020502060505020804" pitchFamily="18" charset="0"/>
            </a:endParaRPr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2"/>
          </p:nvPr>
        </p:nvSpPr>
        <p:spPr>
          <a:xfrm>
            <a:off x="3955200" y="1112320"/>
            <a:ext cx="3235200" cy="3421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1" dirty="0">
                <a:latin typeface="Perpetua Titling MT" panose="02020502060505020804" pitchFamily="18" charset="0"/>
              </a:rPr>
              <a:t>vantagens:</a:t>
            </a:r>
          </a:p>
          <a:p>
            <a:pPr algn="l"/>
            <a:r>
              <a:rPr lang="pt-BR" dirty="0" smtClean="0">
                <a:latin typeface="Perpetua Titling MT" panose="02020502060505020804" pitchFamily="18" charset="0"/>
              </a:rPr>
              <a:t>    *é </a:t>
            </a:r>
            <a:r>
              <a:rPr lang="pt-BR" dirty="0">
                <a:latin typeface="Perpetua Titling MT" panose="02020502060505020804" pitchFamily="18" charset="0"/>
              </a:rPr>
              <a:t>uma forma </a:t>
            </a:r>
            <a:r>
              <a:rPr lang="pt-BR" dirty="0" smtClean="0">
                <a:latin typeface="Perpetua Titling MT" panose="02020502060505020804" pitchFamily="18" charset="0"/>
              </a:rPr>
              <a:t>inteligente de  comunicação </a:t>
            </a:r>
            <a:r>
              <a:rPr lang="pt-BR" dirty="0">
                <a:latin typeface="Perpetua Titling MT" panose="02020502060505020804" pitchFamily="18" charset="0"/>
              </a:rPr>
              <a:t>que conecta diferentes dispositivos, através de ondas de rádio de alta frequência. Por isso, dispensa o uso de cabos. </a:t>
            </a:r>
          </a:p>
          <a:p>
            <a:pPr algn="l"/>
            <a:r>
              <a:rPr lang="pt-BR" b="1" dirty="0">
                <a:latin typeface="Perpetua Titling MT" panose="02020502060505020804" pitchFamily="18" charset="0"/>
              </a:rPr>
              <a:t>desvantagens:</a:t>
            </a:r>
          </a:p>
          <a:p>
            <a:pPr algn="l"/>
            <a:r>
              <a:rPr lang="pt-BR" dirty="0" smtClean="0">
                <a:latin typeface="Perpetua Titling MT" panose="02020502060505020804" pitchFamily="18" charset="0"/>
              </a:rPr>
              <a:t>    *Alcance </a:t>
            </a:r>
            <a:r>
              <a:rPr lang="pt-BR" dirty="0">
                <a:latin typeface="Perpetua Titling MT" panose="02020502060505020804" pitchFamily="18" charset="0"/>
              </a:rPr>
              <a:t>limitado na maioria dos dispositivos.</a:t>
            </a:r>
          </a:p>
          <a:p>
            <a:pPr algn="l"/>
            <a:r>
              <a:rPr lang="pt-BR" dirty="0" smtClean="0">
                <a:latin typeface="Perpetua Titling MT" panose="02020502060505020804" pitchFamily="18" charset="0"/>
              </a:rPr>
              <a:t>    *Taxa </a:t>
            </a:r>
            <a:r>
              <a:rPr lang="pt-BR" dirty="0">
                <a:latin typeface="Perpetua Titling MT" panose="02020502060505020804" pitchFamily="18" charset="0"/>
              </a:rPr>
              <a:t>de transferência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715100" y="518160"/>
            <a:ext cx="7713900" cy="9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BR" dirty="0"/>
              <a:t/>
            </a:r>
            <a:br>
              <a:rPr lang="pt-BR" dirty="0"/>
            </a:br>
            <a:r>
              <a:rPr lang="pt-BR" b="1" dirty="0">
                <a:latin typeface="Perpetua Titling MT" panose="02020502060505020804" pitchFamily="18" charset="0"/>
              </a:rPr>
              <a:t>rede de telefonia celular</a:t>
            </a:r>
            <a:endParaRPr b="1" dirty="0">
              <a:latin typeface="Perpetua Titling MT" panose="02020502060505020804" pitchFamily="18" charset="0"/>
            </a:endParaRPr>
          </a:p>
        </p:txBody>
      </p:sp>
      <p:sp>
        <p:nvSpPr>
          <p:cNvPr id="391" name="Google Shape;391;p33"/>
          <p:cNvSpPr txBox="1">
            <a:spLocks noGrp="1"/>
          </p:cNvSpPr>
          <p:nvPr>
            <p:ph type="subTitle" idx="1"/>
          </p:nvPr>
        </p:nvSpPr>
        <p:spPr>
          <a:xfrm>
            <a:off x="218640" y="1516379"/>
            <a:ext cx="6679800" cy="25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 smtClean="0">
                <a:latin typeface="Perpetua Titling MT" panose="02020502060505020804" pitchFamily="18" charset="0"/>
              </a:rPr>
              <a:t>       A </a:t>
            </a:r>
            <a:r>
              <a:rPr lang="pt-BR" dirty="0">
                <a:latin typeface="Perpetua Titling MT" panose="02020502060505020804" pitchFamily="18" charset="0"/>
              </a:rPr>
              <a:t>rede de telefonia móvel celular é uma rede de telecomunicações projetada para o provisionamento de serviços de telefonia móvel, ou seja, para a comunicação entre uma ou mais estações móveis.</a:t>
            </a:r>
          </a:p>
          <a:p>
            <a:pPr algn="l"/>
            <a:r>
              <a:rPr lang="pt-BR" b="1" dirty="0">
                <a:latin typeface="Perpetua Titling MT" panose="02020502060505020804" pitchFamily="18" charset="0"/>
              </a:rPr>
              <a:t>vantagens:</a:t>
            </a:r>
          </a:p>
          <a:p>
            <a:pPr algn="l"/>
            <a:r>
              <a:rPr lang="pt-BR" dirty="0">
                <a:latin typeface="Perpetua Titling MT" panose="02020502060505020804" pitchFamily="18" charset="0"/>
              </a:rPr>
              <a:t>Tudo muito rápido;</a:t>
            </a:r>
          </a:p>
          <a:p>
            <a:pPr algn="l"/>
            <a:r>
              <a:rPr lang="pt-BR" dirty="0">
                <a:latin typeface="Perpetua Titling MT" panose="02020502060505020804" pitchFamily="18" charset="0"/>
              </a:rPr>
              <a:t>Baixa latência.</a:t>
            </a:r>
          </a:p>
          <a:p>
            <a:pPr algn="l"/>
            <a:r>
              <a:rPr lang="pt-BR" b="1" dirty="0">
                <a:latin typeface="Perpetua Titling MT" panose="02020502060505020804" pitchFamily="18" charset="0"/>
              </a:rPr>
              <a:t>desvantagens:</a:t>
            </a:r>
          </a:p>
          <a:p>
            <a:pPr algn="l"/>
            <a:r>
              <a:rPr lang="pt-BR" dirty="0">
                <a:latin typeface="Perpetua Titling MT" panose="02020502060505020804" pitchFamily="18" charset="0"/>
              </a:rPr>
              <a:t>custo:</a:t>
            </a:r>
          </a:p>
          <a:p>
            <a:pPr algn="l"/>
            <a:r>
              <a:rPr lang="pt-BR" dirty="0">
                <a:latin typeface="Perpetua Titling MT" panose="02020502060505020804" pitchFamily="18" charset="0"/>
              </a:rPr>
              <a:t>disponibilidade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"/>
          <p:cNvSpPr/>
          <p:nvPr/>
        </p:nvSpPr>
        <p:spPr>
          <a:xfrm>
            <a:off x="2864331" y="3613356"/>
            <a:ext cx="976253" cy="625491"/>
          </a:xfrm>
          <a:custGeom>
            <a:avLst/>
            <a:gdLst/>
            <a:ahLst/>
            <a:cxnLst/>
            <a:rect l="l" t="t" r="r" b="b"/>
            <a:pathLst>
              <a:path w="976253" h="625491" extrusionOk="0">
                <a:moveTo>
                  <a:pt x="318361" y="593802"/>
                </a:moveTo>
                <a:cubicBezTo>
                  <a:pt x="287989" y="582182"/>
                  <a:pt x="259905" y="565015"/>
                  <a:pt x="236400" y="542389"/>
                </a:cubicBezTo>
                <a:cubicBezTo>
                  <a:pt x="207084" y="514306"/>
                  <a:pt x="185867" y="480500"/>
                  <a:pt x="174598" y="444493"/>
                </a:cubicBezTo>
                <a:cubicBezTo>
                  <a:pt x="134630" y="433753"/>
                  <a:pt x="97391" y="412800"/>
                  <a:pt x="67987" y="383044"/>
                </a:cubicBezTo>
                <a:cubicBezTo>
                  <a:pt x="13493" y="328022"/>
                  <a:pt x="-10805" y="246765"/>
                  <a:pt x="4513" y="170878"/>
                </a:cubicBezTo>
                <a:cubicBezTo>
                  <a:pt x="19831" y="94991"/>
                  <a:pt x="73797" y="29492"/>
                  <a:pt x="145370" y="0"/>
                </a:cubicBezTo>
                <a:lnTo>
                  <a:pt x="176623" y="75711"/>
                </a:lnTo>
                <a:cubicBezTo>
                  <a:pt x="130668" y="94639"/>
                  <a:pt x="94662" y="138393"/>
                  <a:pt x="84802" y="187164"/>
                </a:cubicBezTo>
                <a:cubicBezTo>
                  <a:pt x="74942" y="235848"/>
                  <a:pt x="91228" y="290166"/>
                  <a:pt x="126179" y="325469"/>
                </a:cubicBezTo>
                <a:cubicBezTo>
                  <a:pt x="138063" y="337530"/>
                  <a:pt x="152237" y="347390"/>
                  <a:pt x="167644" y="354785"/>
                </a:cubicBezTo>
                <a:cubicBezTo>
                  <a:pt x="174246" y="313584"/>
                  <a:pt x="194318" y="275288"/>
                  <a:pt x="224338" y="248878"/>
                </a:cubicBezTo>
                <a:cubicBezTo>
                  <a:pt x="256295" y="220882"/>
                  <a:pt x="308413" y="202923"/>
                  <a:pt x="353399" y="226340"/>
                </a:cubicBezTo>
                <a:cubicBezTo>
                  <a:pt x="376025" y="238049"/>
                  <a:pt x="392839" y="258914"/>
                  <a:pt x="400851" y="284972"/>
                </a:cubicBezTo>
                <a:cubicBezTo>
                  <a:pt x="409743" y="313936"/>
                  <a:pt x="406661" y="346862"/>
                  <a:pt x="392487" y="373096"/>
                </a:cubicBezTo>
                <a:cubicBezTo>
                  <a:pt x="371887" y="411216"/>
                  <a:pt x="330686" y="438771"/>
                  <a:pt x="279537" y="448631"/>
                </a:cubicBezTo>
                <a:cubicBezTo>
                  <a:pt x="275311" y="449423"/>
                  <a:pt x="271086" y="450128"/>
                  <a:pt x="266860" y="450656"/>
                </a:cubicBezTo>
                <a:cubicBezTo>
                  <a:pt x="273991" y="462365"/>
                  <a:pt x="282794" y="473457"/>
                  <a:pt x="293095" y="483317"/>
                </a:cubicBezTo>
                <a:cubicBezTo>
                  <a:pt x="337377" y="525751"/>
                  <a:pt x="407542" y="539837"/>
                  <a:pt x="467406" y="523550"/>
                </a:cubicBezTo>
                <a:cubicBezTo>
                  <a:pt x="444604" y="489128"/>
                  <a:pt x="438178" y="447135"/>
                  <a:pt x="450855" y="411832"/>
                </a:cubicBezTo>
                <a:cubicBezTo>
                  <a:pt x="468462" y="362708"/>
                  <a:pt x="521460" y="333832"/>
                  <a:pt x="568911" y="347478"/>
                </a:cubicBezTo>
                <a:cubicBezTo>
                  <a:pt x="615834" y="360947"/>
                  <a:pt x="645854" y="412448"/>
                  <a:pt x="637139" y="464742"/>
                </a:cubicBezTo>
                <a:cubicBezTo>
                  <a:pt x="633530" y="486399"/>
                  <a:pt x="623934" y="507263"/>
                  <a:pt x="609055" y="526367"/>
                </a:cubicBezTo>
                <a:cubicBezTo>
                  <a:pt x="668304" y="548288"/>
                  <a:pt x="730721" y="549432"/>
                  <a:pt x="782751" y="529184"/>
                </a:cubicBezTo>
                <a:cubicBezTo>
                  <a:pt x="842615" y="505943"/>
                  <a:pt x="887689" y="451624"/>
                  <a:pt x="894997" y="394049"/>
                </a:cubicBezTo>
                <a:lnTo>
                  <a:pt x="976254" y="404261"/>
                </a:lnTo>
                <a:cubicBezTo>
                  <a:pt x="965161" y="492121"/>
                  <a:pt x="900895" y="571177"/>
                  <a:pt x="812507" y="605511"/>
                </a:cubicBezTo>
                <a:cubicBezTo>
                  <a:pt x="735211" y="635619"/>
                  <a:pt x="642773" y="631570"/>
                  <a:pt x="558787" y="594243"/>
                </a:cubicBezTo>
                <a:cubicBezTo>
                  <a:pt x="551304" y="590897"/>
                  <a:pt x="544173" y="587464"/>
                  <a:pt x="537395" y="583854"/>
                </a:cubicBezTo>
                <a:cubicBezTo>
                  <a:pt x="470663" y="617924"/>
                  <a:pt x="388526" y="620653"/>
                  <a:pt x="318537" y="593890"/>
                </a:cubicBezTo>
                <a:close/>
                <a:moveTo>
                  <a:pt x="546726" y="426182"/>
                </a:moveTo>
                <a:cubicBezTo>
                  <a:pt x="546726" y="426182"/>
                  <a:pt x="546374" y="426094"/>
                  <a:pt x="546286" y="426006"/>
                </a:cubicBezTo>
                <a:cubicBezTo>
                  <a:pt x="541092" y="424509"/>
                  <a:pt x="530880" y="430936"/>
                  <a:pt x="527887" y="439299"/>
                </a:cubicBezTo>
                <a:cubicBezTo>
                  <a:pt x="523661" y="451184"/>
                  <a:pt x="527798" y="468263"/>
                  <a:pt x="538187" y="481733"/>
                </a:cubicBezTo>
                <a:cubicBezTo>
                  <a:pt x="538363" y="481997"/>
                  <a:pt x="538539" y="482173"/>
                  <a:pt x="538715" y="482437"/>
                </a:cubicBezTo>
                <a:cubicBezTo>
                  <a:pt x="546814" y="473810"/>
                  <a:pt x="554297" y="462981"/>
                  <a:pt x="556322" y="451096"/>
                </a:cubicBezTo>
                <a:cubicBezTo>
                  <a:pt x="558083" y="440444"/>
                  <a:pt x="552537" y="428383"/>
                  <a:pt x="546814" y="426182"/>
                </a:cubicBezTo>
                <a:close/>
                <a:moveTo>
                  <a:pt x="314311" y="298354"/>
                </a:moveTo>
                <a:cubicBezTo>
                  <a:pt x="305508" y="295008"/>
                  <a:pt x="290101" y="300026"/>
                  <a:pt x="278304" y="310415"/>
                </a:cubicBezTo>
                <a:cubicBezTo>
                  <a:pt x="261754" y="324941"/>
                  <a:pt x="251013" y="346686"/>
                  <a:pt x="247932" y="370279"/>
                </a:cubicBezTo>
                <a:cubicBezTo>
                  <a:pt x="253391" y="369839"/>
                  <a:pt x="258761" y="369135"/>
                  <a:pt x="264043" y="368166"/>
                </a:cubicBezTo>
                <a:cubicBezTo>
                  <a:pt x="290630" y="363060"/>
                  <a:pt x="311670" y="350383"/>
                  <a:pt x="320386" y="334184"/>
                </a:cubicBezTo>
                <a:cubicBezTo>
                  <a:pt x="324171" y="327142"/>
                  <a:pt x="325051" y="317194"/>
                  <a:pt x="322499" y="309006"/>
                </a:cubicBezTo>
                <a:cubicBezTo>
                  <a:pt x="321618" y="306189"/>
                  <a:pt x="319506" y="301083"/>
                  <a:pt x="315456" y="298970"/>
                </a:cubicBezTo>
                <a:cubicBezTo>
                  <a:pt x="315016" y="298794"/>
                  <a:pt x="314663" y="298530"/>
                  <a:pt x="314223" y="2983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1613862" y="4487317"/>
            <a:ext cx="771987" cy="443172"/>
          </a:xfrm>
          <a:custGeom>
            <a:avLst/>
            <a:gdLst/>
            <a:ahLst/>
            <a:cxnLst/>
            <a:rect l="l" t="t" r="r" b="b"/>
            <a:pathLst>
              <a:path w="771987" h="443172" extrusionOk="0">
                <a:moveTo>
                  <a:pt x="771988" y="0"/>
                </a:moveTo>
                <a:cubicBezTo>
                  <a:pt x="649529" y="147724"/>
                  <a:pt x="527159" y="295449"/>
                  <a:pt x="404702" y="443173"/>
                </a:cubicBezTo>
                <a:cubicBezTo>
                  <a:pt x="468968" y="305573"/>
                  <a:pt x="533146" y="168061"/>
                  <a:pt x="597413" y="30460"/>
                </a:cubicBezTo>
                <a:cubicBezTo>
                  <a:pt x="482790" y="127740"/>
                  <a:pt x="368255" y="225020"/>
                  <a:pt x="253632" y="322212"/>
                </a:cubicBezTo>
                <a:cubicBezTo>
                  <a:pt x="285589" y="230742"/>
                  <a:pt x="317458" y="139361"/>
                  <a:pt x="349415" y="47892"/>
                </a:cubicBezTo>
                <a:cubicBezTo>
                  <a:pt x="218330" y="179593"/>
                  <a:pt x="131086" y="267277"/>
                  <a:pt x="0" y="39897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05776" y="1453297"/>
            <a:ext cx="7008650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000" dirty="0">
                <a:latin typeface="Perpetua Titling MT" panose="02020502060505020804" pitchFamily="18" charset="0"/>
              </a:rPr>
              <a:t>OBRIGADO PELA </a:t>
            </a:r>
            <a:r>
              <a:rPr lang="pt-BR" sz="4000" dirty="0" smtClean="0">
                <a:latin typeface="Perpetua Titling MT" panose="02020502060505020804" pitchFamily="18" charset="0"/>
              </a:rPr>
              <a:t>NTEÇÃO!!!</a:t>
            </a:r>
          </a:p>
          <a:p>
            <a:pPr lvl="0" algn="ctr"/>
            <a:r>
              <a:rPr lang="pt-BR" sz="2400" dirty="0" smtClean="0">
                <a:latin typeface="Perpetua Titling MT" panose="02020502060505020804" pitchFamily="18" charset="0"/>
              </a:rPr>
              <a:t>Alguma duvida?</a:t>
            </a:r>
          </a:p>
          <a:p>
            <a:pPr lvl="0" algn="ctr"/>
            <a:endParaRPr lang="pt-BR" sz="4000" dirty="0">
              <a:latin typeface="Perpetua Titling MT" panose="02020502060505020804" pitchFamily="18" charset="0"/>
            </a:endParaRPr>
          </a:p>
          <a:p>
            <a:pPr lvl="0" algn="ctr"/>
            <a:endParaRPr lang="pt-BR" sz="4000" dirty="0" smtClean="0">
              <a:latin typeface="Perpetua Titling MT" panose="02020502060505020804" pitchFamily="18" charset="0"/>
            </a:endParaRPr>
          </a:p>
          <a:p>
            <a:pPr lvl="0" algn="ctr"/>
            <a:endParaRPr lang="pt-BR" sz="4000" dirty="0">
              <a:latin typeface="Perpetua Titling MT" panose="02020502060505020804" pitchFamily="18" charset="0"/>
            </a:endParaRPr>
          </a:p>
          <a:p>
            <a:pPr lvl="0"/>
            <a:r>
              <a:rPr lang="pt-BR" sz="1100" dirty="0" smtClean="0">
                <a:latin typeface="Perpetua Titling MT" panose="02020502060505020804" pitchFamily="18" charset="0"/>
              </a:rPr>
              <a:t>Rafael oliveira </a:t>
            </a:r>
            <a:r>
              <a:rPr lang="pt-BR" sz="1100" dirty="0" err="1" smtClean="0">
                <a:latin typeface="Perpetua Titling MT" panose="02020502060505020804" pitchFamily="18" charset="0"/>
              </a:rPr>
              <a:t>senra</a:t>
            </a:r>
            <a:r>
              <a:rPr lang="pt-BR" sz="1100" dirty="0" smtClean="0">
                <a:latin typeface="Perpetua Titling MT" panose="02020502060505020804" pitchFamily="18" charset="0"/>
              </a:rPr>
              <a:t> </a:t>
            </a:r>
            <a:r>
              <a:rPr lang="pt-BR" sz="1100" dirty="0" smtClean="0">
                <a:latin typeface="Perpetua Titling MT" panose="02020502060505020804" pitchFamily="18" charset="0"/>
                <a:sym typeface="Wingdings" panose="05000000000000000000" pitchFamily="2" charset="2"/>
              </a:rPr>
              <a:t></a:t>
            </a:r>
            <a:endParaRPr lang="pt-BR" sz="1100" dirty="0" smtClean="0">
              <a:latin typeface="Perpetua Titling MT" panose="020205020605050208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e Boxing Step by Step by Slidesgo">
  <a:themeElements>
    <a:clrScheme name="Simple Light">
      <a:dk1>
        <a:srgbClr val="1F1F1F"/>
      </a:dk1>
      <a:lt1>
        <a:srgbClr val="F7F7F7"/>
      </a:lt1>
      <a:dk2>
        <a:srgbClr val="4F2996"/>
      </a:dk2>
      <a:lt2>
        <a:srgbClr val="029177"/>
      </a:lt2>
      <a:accent1>
        <a:srgbClr val="FE9EFF"/>
      </a:accent1>
      <a:accent2>
        <a:srgbClr val="FF6330"/>
      </a:accent2>
      <a:accent3>
        <a:srgbClr val="FFD457"/>
      </a:accent3>
      <a:accent4>
        <a:srgbClr val="FFFFFF"/>
      </a:accent4>
      <a:accent5>
        <a:srgbClr val="FFFFFF"/>
      </a:accent5>
      <a:accent6>
        <a:srgbClr val="F8FAFB"/>
      </a:accent6>
      <a:hlink>
        <a:srgbClr val="30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479</Words>
  <Application>Microsoft Office PowerPoint</Application>
  <PresentationFormat>Apresentação na tela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Albert Sans</vt:lpstr>
      <vt:lpstr>Arial</vt:lpstr>
      <vt:lpstr>Calibri</vt:lpstr>
      <vt:lpstr>Perpetua Titling MT</vt:lpstr>
      <vt:lpstr>Rammetto One</vt:lpstr>
      <vt:lpstr>Wingdings</vt:lpstr>
      <vt:lpstr>Time Boxing Step by Step by Slidesgo</vt:lpstr>
      <vt:lpstr>MEIOS DE TRANSMISSÃO DE DADOS:</vt:lpstr>
      <vt:lpstr>Com fio:</vt:lpstr>
      <vt:lpstr>As fibras óticas são filamentos flexíveis fabricados em materiais transparentes como fibras de vidro ou plástico e que são utilizadas como meio de propagação da luz. As fibras ópticas são geralmente muito finas, com apenas alguns micrômetros de espessura (10-6 m), mas podem ter vários quilômetros de comprimento.  Vantagens Velocidade na transmissão de dados.  Conexão limpa e segura.  Resistência. Desvantagem Indisponibilidade Resistencia  </vt:lpstr>
      <vt:lpstr>cabo par trançado</vt:lpstr>
      <vt:lpstr>RFID</vt:lpstr>
      <vt:lpstr>NFC</vt:lpstr>
      <vt:lpstr>Bluethoot</vt:lpstr>
      <vt:lpstr> rede de telefonia celular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 DE TRANSMISSÃO DE DADOS:</dc:title>
  <dc:creator>DEV-1D</dc:creator>
  <cp:lastModifiedBy>DEV-1D</cp:lastModifiedBy>
  <cp:revision>6</cp:revision>
  <dcterms:modified xsi:type="dcterms:W3CDTF">2024-03-05T16:32:20Z</dcterms:modified>
</cp:coreProperties>
</file>