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74" r:id="rId4"/>
    <p:sldId id="267" r:id="rId5"/>
    <p:sldId id="264" r:id="rId6"/>
    <p:sldId id="275" r:id="rId7"/>
  </p:sldIdLst>
  <p:sldSz cx="9144000" cy="5143500" type="screen16x9"/>
  <p:notesSz cx="6858000" cy="9144000"/>
  <p:embeddedFontLst>
    <p:embeddedFont>
      <p:font typeface="Archivo" panose="020B0604020202020204" charset="0"/>
      <p:regular r:id="rId9"/>
      <p:bold r:id="rId10"/>
      <p:italic r:id="rId11"/>
      <p:boldItalic r:id="rId12"/>
    </p:embeddedFont>
    <p:embeddedFont>
      <p:font typeface="Figtree Black" panose="020B0604020202020204" charset="0"/>
      <p:bold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384380-90CB-4523-8C44-2CA8C4373BFD}">
  <a:tblStyle styleId="{98384380-90CB-4523-8C44-2CA8C4373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16" name="Google Shape;16;p2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3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730" name="Google Shape;730;p2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3"/>
          <p:cNvGrpSpPr/>
          <p:nvPr/>
        </p:nvGrpSpPr>
        <p:grpSpPr>
          <a:xfrm>
            <a:off x="8189288" y="3004336"/>
            <a:ext cx="1189502" cy="2244987"/>
            <a:chOff x="3909834" y="3583857"/>
            <a:chExt cx="650677" cy="1228044"/>
          </a:xfrm>
        </p:grpSpPr>
        <p:sp>
          <p:nvSpPr>
            <p:cNvPr id="743" name="Google Shape;743;p23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23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747" name="Google Shape;747;p23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7" name="Google Shape;757;p23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3"/>
          <p:cNvGrpSpPr/>
          <p:nvPr/>
        </p:nvGrpSpPr>
        <p:grpSpPr>
          <a:xfrm rot="5400000">
            <a:off x="-766549" y="1223403"/>
            <a:ext cx="1992625" cy="834198"/>
            <a:chOff x="9283781" y="3515453"/>
            <a:chExt cx="1460548" cy="608548"/>
          </a:xfrm>
        </p:grpSpPr>
        <p:sp>
          <p:nvSpPr>
            <p:cNvPr id="761" name="Google Shape;761;p23"/>
            <p:cNvSpPr/>
            <p:nvPr/>
          </p:nvSpPr>
          <p:spPr>
            <a:xfrm>
              <a:off x="9293721" y="3515453"/>
              <a:ext cx="1450608" cy="607893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283781" y="3515453"/>
              <a:ext cx="1460220" cy="607893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2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4"/>
          <p:cNvGrpSpPr/>
          <p:nvPr/>
        </p:nvGrpSpPr>
        <p:grpSpPr>
          <a:xfrm>
            <a:off x="262200" y="262350"/>
            <a:ext cx="8617500" cy="4618794"/>
            <a:chOff x="266600" y="258700"/>
            <a:chExt cx="8617500" cy="4618794"/>
          </a:xfrm>
        </p:grpSpPr>
        <p:sp>
          <p:nvSpPr>
            <p:cNvPr id="767" name="Google Shape;767;p24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68700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>
            <a:off x="-295331" y="650453"/>
            <a:ext cx="908584" cy="908582"/>
            <a:chOff x="5229219" y="135375"/>
            <a:chExt cx="330406" cy="330406"/>
          </a:xfrm>
        </p:grpSpPr>
        <p:sp>
          <p:nvSpPr>
            <p:cNvPr id="780" name="Google Shape;780;p24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4"/>
          <p:cNvGrpSpPr/>
          <p:nvPr/>
        </p:nvGrpSpPr>
        <p:grpSpPr>
          <a:xfrm>
            <a:off x="7316749" y="729858"/>
            <a:ext cx="1317176" cy="749764"/>
            <a:chOff x="262200" y="3357384"/>
            <a:chExt cx="1642159" cy="684216"/>
          </a:xfrm>
        </p:grpSpPr>
        <p:sp>
          <p:nvSpPr>
            <p:cNvPr id="805" name="Google Shape;805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4"/>
          <p:cNvGrpSpPr/>
          <p:nvPr/>
        </p:nvGrpSpPr>
        <p:grpSpPr>
          <a:xfrm rot="5400000">
            <a:off x="7188825" y="2151990"/>
            <a:ext cx="2198523" cy="1458886"/>
            <a:chOff x="262200" y="3357384"/>
            <a:chExt cx="1642159" cy="684216"/>
          </a:xfrm>
        </p:grpSpPr>
        <p:sp>
          <p:nvSpPr>
            <p:cNvPr id="810" name="Google Shape;810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4"/>
          <p:cNvGrpSpPr/>
          <p:nvPr/>
        </p:nvGrpSpPr>
        <p:grpSpPr>
          <a:xfrm>
            <a:off x="7778212" y="3656375"/>
            <a:ext cx="855723" cy="1522614"/>
            <a:chOff x="5081850" y="1981125"/>
            <a:chExt cx="168125" cy="299150"/>
          </a:xfrm>
        </p:grpSpPr>
        <p:sp>
          <p:nvSpPr>
            <p:cNvPr id="815" name="Google Shape;815;p24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24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4" name="Google Shape;844;p24"/>
          <p:cNvGrpSpPr/>
          <p:nvPr/>
        </p:nvGrpSpPr>
        <p:grpSpPr>
          <a:xfrm>
            <a:off x="-440077" y="2576308"/>
            <a:ext cx="1110229" cy="1080133"/>
            <a:chOff x="-2137228" y="1713916"/>
            <a:chExt cx="886198" cy="862175"/>
          </a:xfrm>
        </p:grpSpPr>
        <p:sp>
          <p:nvSpPr>
            <p:cNvPr id="845" name="Google Shape;845;p24"/>
            <p:cNvSpPr/>
            <p:nvPr/>
          </p:nvSpPr>
          <p:spPr>
            <a:xfrm>
              <a:off x="-1995630" y="1713916"/>
              <a:ext cx="744600" cy="744161"/>
            </a:xfrm>
            <a:custGeom>
              <a:avLst/>
              <a:gdLst/>
              <a:ahLst/>
              <a:cxnLst/>
              <a:rect l="l" t="t" r="r" b="b"/>
              <a:pathLst>
                <a:path w="5653" h="5650" extrusionOk="0">
                  <a:moveTo>
                    <a:pt x="1" y="1"/>
                  </a:moveTo>
                  <a:lnTo>
                    <a:pt x="1" y="5649"/>
                  </a:lnTo>
                  <a:lnTo>
                    <a:pt x="5653" y="564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-1959539" y="1749082"/>
              <a:ext cx="673736" cy="673828"/>
            </a:xfrm>
            <a:custGeom>
              <a:avLst/>
              <a:gdLst/>
              <a:ahLst/>
              <a:cxnLst/>
              <a:rect l="l" t="t" r="r" b="b"/>
              <a:pathLst>
                <a:path w="5115" h="5116" extrusionOk="0">
                  <a:moveTo>
                    <a:pt x="0" y="1"/>
                  </a:moveTo>
                  <a:lnTo>
                    <a:pt x="0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-1853901" y="1865120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19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6" y="48"/>
                    <a:pt x="85" y="199"/>
                    <a:pt x="51" y="387"/>
                  </a:cubicBezTo>
                  <a:cubicBezTo>
                    <a:pt x="1" y="645"/>
                    <a:pt x="170" y="897"/>
                    <a:pt x="428" y="950"/>
                  </a:cubicBezTo>
                  <a:cubicBezTo>
                    <a:pt x="459" y="956"/>
                    <a:pt x="489" y="959"/>
                    <a:pt x="519" y="959"/>
                  </a:cubicBezTo>
                  <a:cubicBezTo>
                    <a:pt x="744" y="959"/>
                    <a:pt x="947" y="800"/>
                    <a:pt x="991" y="573"/>
                  </a:cubicBezTo>
                  <a:cubicBezTo>
                    <a:pt x="1042" y="312"/>
                    <a:pt x="872" y="60"/>
                    <a:pt x="614" y="10"/>
                  </a:cubicBezTo>
                  <a:cubicBezTo>
                    <a:pt x="582" y="4"/>
                    <a:pt x="551" y="1"/>
                    <a:pt x="5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-1769337" y="1974441"/>
              <a:ext cx="482746" cy="271586"/>
            </a:xfrm>
            <a:custGeom>
              <a:avLst/>
              <a:gdLst/>
              <a:ahLst/>
              <a:cxnLst/>
              <a:rect l="l" t="t" r="r" b="b"/>
              <a:pathLst>
                <a:path w="3665" h="2062" extrusionOk="0">
                  <a:moveTo>
                    <a:pt x="1831" y="1"/>
                  </a:moveTo>
                  <a:lnTo>
                    <a:pt x="0" y="2061"/>
                  </a:lnTo>
                  <a:lnTo>
                    <a:pt x="3664" y="206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-1954929" y="2069405"/>
              <a:ext cx="398973" cy="176623"/>
            </a:xfrm>
            <a:custGeom>
              <a:avLst/>
              <a:gdLst/>
              <a:ahLst/>
              <a:cxnLst/>
              <a:rect l="l" t="t" r="r" b="b"/>
              <a:pathLst>
                <a:path w="3029" h="1341" extrusionOk="0">
                  <a:moveTo>
                    <a:pt x="1513" y="0"/>
                  </a:moveTo>
                  <a:lnTo>
                    <a:pt x="0" y="1340"/>
                  </a:lnTo>
                  <a:lnTo>
                    <a:pt x="3029" y="13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-1959539" y="2245898"/>
              <a:ext cx="673736" cy="177413"/>
            </a:xfrm>
            <a:custGeom>
              <a:avLst/>
              <a:gdLst/>
              <a:ahLst/>
              <a:cxnLst/>
              <a:rect l="l" t="t" r="r" b="b"/>
              <a:pathLst>
                <a:path w="5115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5115" y="1346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-2137228" y="1831929"/>
              <a:ext cx="744073" cy="744161"/>
            </a:xfrm>
            <a:custGeom>
              <a:avLst/>
              <a:gdLst/>
              <a:ahLst/>
              <a:cxnLst/>
              <a:rect l="l" t="t" r="r" b="b"/>
              <a:pathLst>
                <a:path w="5649" h="5650" extrusionOk="0">
                  <a:moveTo>
                    <a:pt x="0" y="1"/>
                  </a:moveTo>
                  <a:lnTo>
                    <a:pt x="0" y="5650"/>
                  </a:lnTo>
                  <a:lnTo>
                    <a:pt x="5649" y="5650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-2101664" y="1868018"/>
              <a:ext cx="673736" cy="673696"/>
            </a:xfrm>
            <a:custGeom>
              <a:avLst/>
              <a:gdLst/>
              <a:ahLst/>
              <a:cxnLst/>
              <a:rect l="l" t="t" r="r" b="b"/>
              <a:pathLst>
                <a:path w="5115" h="5115" extrusionOk="0">
                  <a:moveTo>
                    <a:pt x="1" y="1"/>
                  </a:moveTo>
                  <a:lnTo>
                    <a:pt x="1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-1996025" y="1983134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20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7" y="48"/>
                    <a:pt x="92" y="196"/>
                    <a:pt x="54" y="388"/>
                  </a:cubicBezTo>
                  <a:cubicBezTo>
                    <a:pt x="1" y="646"/>
                    <a:pt x="171" y="897"/>
                    <a:pt x="428" y="951"/>
                  </a:cubicBezTo>
                  <a:cubicBezTo>
                    <a:pt x="459" y="957"/>
                    <a:pt x="490" y="960"/>
                    <a:pt x="521" y="960"/>
                  </a:cubicBezTo>
                  <a:cubicBezTo>
                    <a:pt x="746" y="960"/>
                    <a:pt x="947" y="801"/>
                    <a:pt x="991" y="573"/>
                  </a:cubicBezTo>
                  <a:cubicBezTo>
                    <a:pt x="1042" y="312"/>
                    <a:pt x="875" y="61"/>
                    <a:pt x="614" y="10"/>
                  </a:cubicBezTo>
                  <a:cubicBezTo>
                    <a:pt x="583" y="4"/>
                    <a:pt x="551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-1911462" y="2092981"/>
              <a:ext cx="482746" cy="271059"/>
            </a:xfrm>
            <a:custGeom>
              <a:avLst/>
              <a:gdLst/>
              <a:ahLst/>
              <a:cxnLst/>
              <a:rect l="l" t="t" r="r" b="b"/>
              <a:pathLst>
                <a:path w="3665" h="2058" extrusionOk="0">
                  <a:moveTo>
                    <a:pt x="1834" y="0"/>
                  </a:moveTo>
                  <a:lnTo>
                    <a:pt x="0" y="2057"/>
                  </a:lnTo>
                  <a:lnTo>
                    <a:pt x="3665" y="2057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104843" y="3499311"/>
            <a:ext cx="1238421" cy="1679635"/>
            <a:chOff x="460250" y="1921475"/>
            <a:chExt cx="233075" cy="316125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24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864" name="Google Shape;864;p24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4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110" name="Google Shape;110;p5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148221" y="4012559"/>
            <a:ext cx="704999" cy="1254456"/>
            <a:chOff x="5081850" y="1981125"/>
            <a:chExt cx="168125" cy="299150"/>
          </a:xfrm>
        </p:grpSpPr>
        <p:sp>
          <p:nvSpPr>
            <p:cNvPr id="123" name="Google Shape;123;p5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" name="Google Shape;152;p5"/>
          <p:cNvGrpSpPr/>
          <p:nvPr/>
        </p:nvGrpSpPr>
        <p:grpSpPr>
          <a:xfrm>
            <a:off x="8199067" y="3364579"/>
            <a:ext cx="1365469" cy="935075"/>
            <a:chOff x="4354825" y="2560575"/>
            <a:chExt cx="284900" cy="195100"/>
          </a:xfrm>
        </p:grpSpPr>
        <p:sp>
          <p:nvSpPr>
            <p:cNvPr id="153" name="Google Shape;153;p5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77818" y="1333380"/>
            <a:ext cx="572425" cy="572716"/>
            <a:chOff x="4205500" y="2990700"/>
            <a:chExt cx="443499" cy="443725"/>
          </a:xfrm>
        </p:grpSpPr>
        <p:sp>
          <p:nvSpPr>
            <p:cNvPr id="159" name="Google Shape;159;p5"/>
            <p:cNvSpPr/>
            <p:nvPr/>
          </p:nvSpPr>
          <p:spPr>
            <a:xfrm>
              <a:off x="4246413" y="3406821"/>
              <a:ext cx="361746" cy="7072"/>
            </a:xfrm>
            <a:custGeom>
              <a:avLst/>
              <a:gdLst/>
              <a:ahLst/>
              <a:cxnLst/>
              <a:rect l="l" t="t" r="r" b="b"/>
              <a:pathLst>
                <a:path w="4757" h="93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226108" y="3031612"/>
              <a:ext cx="6996" cy="361442"/>
            </a:xfrm>
            <a:custGeom>
              <a:avLst/>
              <a:gdLst/>
              <a:ahLst/>
              <a:cxnLst/>
              <a:rect l="l" t="t" r="r" b="b"/>
              <a:pathLst>
                <a:path w="92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91" y="182"/>
                  </a:lnTo>
                  <a:lnTo>
                    <a:pt x="91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91" y="450"/>
                  </a:lnTo>
                  <a:lnTo>
                    <a:pt x="91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91" y="720"/>
                  </a:lnTo>
                  <a:lnTo>
                    <a:pt x="91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91" y="988"/>
                  </a:lnTo>
                  <a:lnTo>
                    <a:pt x="91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91" y="1346"/>
                  </a:lnTo>
                  <a:lnTo>
                    <a:pt x="91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91" y="2154"/>
                  </a:lnTo>
                  <a:lnTo>
                    <a:pt x="91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91" y="2422"/>
                  </a:lnTo>
                  <a:lnTo>
                    <a:pt x="91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91" y="2780"/>
                  </a:lnTo>
                  <a:lnTo>
                    <a:pt x="91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91" y="3051"/>
                  </a:lnTo>
                  <a:lnTo>
                    <a:pt x="91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91" y="3318"/>
                  </a:lnTo>
                  <a:lnTo>
                    <a:pt x="91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91" y="3589"/>
                  </a:lnTo>
                  <a:lnTo>
                    <a:pt x="91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91" y="3856"/>
                  </a:lnTo>
                  <a:lnTo>
                    <a:pt x="91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91" y="4215"/>
                  </a:lnTo>
                  <a:lnTo>
                    <a:pt x="91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91" y="4485"/>
                  </a:lnTo>
                  <a:lnTo>
                    <a:pt x="91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91" y="4752"/>
                  </a:lnTo>
                  <a:lnTo>
                    <a:pt x="91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246413" y="3011004"/>
              <a:ext cx="361746" cy="6996"/>
            </a:xfrm>
            <a:custGeom>
              <a:avLst/>
              <a:gdLst/>
              <a:ahLst/>
              <a:cxnLst/>
              <a:rect l="l" t="t" r="r" b="b"/>
              <a:pathLst>
                <a:path w="4757" h="92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621700" y="3031612"/>
              <a:ext cx="6768" cy="361442"/>
            </a:xfrm>
            <a:custGeom>
              <a:avLst/>
              <a:gdLst/>
              <a:ahLst/>
              <a:cxnLst/>
              <a:rect l="l" t="t" r="r" b="b"/>
              <a:pathLst>
                <a:path w="89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88" y="182"/>
                  </a:lnTo>
                  <a:lnTo>
                    <a:pt x="88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88" y="450"/>
                  </a:lnTo>
                  <a:lnTo>
                    <a:pt x="88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88" y="720"/>
                  </a:lnTo>
                  <a:lnTo>
                    <a:pt x="88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88" y="988"/>
                  </a:lnTo>
                  <a:lnTo>
                    <a:pt x="88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88" y="1346"/>
                  </a:lnTo>
                  <a:lnTo>
                    <a:pt x="88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88" y="2154"/>
                  </a:lnTo>
                  <a:lnTo>
                    <a:pt x="88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88" y="2422"/>
                  </a:lnTo>
                  <a:lnTo>
                    <a:pt x="88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88" y="2780"/>
                  </a:lnTo>
                  <a:lnTo>
                    <a:pt x="88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88" y="3051"/>
                  </a:lnTo>
                  <a:lnTo>
                    <a:pt x="88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88" y="3318"/>
                  </a:lnTo>
                  <a:lnTo>
                    <a:pt x="88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88" y="3589"/>
                  </a:lnTo>
                  <a:lnTo>
                    <a:pt x="88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88" y="3856"/>
                  </a:lnTo>
                  <a:lnTo>
                    <a:pt x="88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88" y="4215"/>
                  </a:lnTo>
                  <a:lnTo>
                    <a:pt x="88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88" y="4485"/>
                  </a:lnTo>
                  <a:lnTo>
                    <a:pt x="88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88" y="4752"/>
                  </a:lnTo>
                  <a:lnTo>
                    <a:pt x="88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205728" y="2990700"/>
              <a:ext cx="443271" cy="443725"/>
              <a:chOff x="4205728" y="2990700"/>
              <a:chExt cx="443271" cy="443725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4205728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205728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205728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601091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601091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601091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403296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03296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5"/>
            <p:cNvSpPr/>
            <p:nvPr/>
          </p:nvSpPr>
          <p:spPr>
            <a:xfrm>
              <a:off x="4205500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205500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3" y="88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4205500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594399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594399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0" y="88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594399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403296" y="2990700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403296" y="3379368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8122543" y="599922"/>
            <a:ext cx="1211622" cy="1306172"/>
            <a:chOff x="9061756" y="762019"/>
            <a:chExt cx="1243582" cy="1340626"/>
          </a:xfrm>
        </p:grpSpPr>
        <p:sp>
          <p:nvSpPr>
            <p:cNvPr id="181" name="Google Shape;181;p5"/>
            <p:cNvSpPr/>
            <p:nvPr/>
          </p:nvSpPr>
          <p:spPr>
            <a:xfrm rot="1302542" flipH="1">
              <a:off x="9231094" y="895104"/>
              <a:ext cx="902000" cy="1074258"/>
            </a:xfrm>
            <a:custGeom>
              <a:avLst/>
              <a:gdLst/>
              <a:ahLst/>
              <a:cxnLst/>
              <a:rect l="l" t="t" r="r" b="b"/>
              <a:pathLst>
                <a:path w="9106" h="10845" extrusionOk="0">
                  <a:moveTo>
                    <a:pt x="3228" y="0"/>
                  </a:moveTo>
                  <a:lnTo>
                    <a:pt x="1" y="8329"/>
                  </a:lnTo>
                  <a:lnTo>
                    <a:pt x="6489" y="10845"/>
                  </a:lnTo>
                  <a:lnTo>
                    <a:pt x="9106" y="4098"/>
                  </a:lnTo>
                  <a:lnTo>
                    <a:pt x="8046" y="1865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302542" flipH="1">
              <a:off x="9229575" y="891587"/>
              <a:ext cx="907944" cy="1081489"/>
            </a:xfrm>
            <a:custGeom>
              <a:avLst/>
              <a:gdLst/>
              <a:ahLst/>
              <a:cxnLst/>
              <a:rect l="l" t="t" r="r" b="b"/>
              <a:pathLst>
                <a:path w="9166" h="10918" extrusionOk="0">
                  <a:moveTo>
                    <a:pt x="3246" y="0"/>
                  </a:moveTo>
                  <a:lnTo>
                    <a:pt x="3196" y="129"/>
                  </a:lnTo>
                  <a:lnTo>
                    <a:pt x="3259" y="154"/>
                  </a:lnTo>
                  <a:lnTo>
                    <a:pt x="3287" y="91"/>
                  </a:lnTo>
                  <a:lnTo>
                    <a:pt x="3322" y="104"/>
                  </a:lnTo>
                  <a:lnTo>
                    <a:pt x="3347" y="41"/>
                  </a:lnTo>
                  <a:lnTo>
                    <a:pt x="3246" y="0"/>
                  </a:lnTo>
                  <a:close/>
                  <a:moveTo>
                    <a:pt x="3514" y="101"/>
                  </a:moveTo>
                  <a:lnTo>
                    <a:pt x="3492" y="167"/>
                  </a:lnTo>
                  <a:lnTo>
                    <a:pt x="3662" y="230"/>
                  </a:lnTo>
                  <a:lnTo>
                    <a:pt x="3684" y="167"/>
                  </a:lnTo>
                  <a:lnTo>
                    <a:pt x="3514" y="101"/>
                  </a:lnTo>
                  <a:close/>
                  <a:moveTo>
                    <a:pt x="3850" y="227"/>
                  </a:moveTo>
                  <a:lnTo>
                    <a:pt x="3825" y="293"/>
                  </a:lnTo>
                  <a:lnTo>
                    <a:pt x="3995" y="356"/>
                  </a:lnTo>
                  <a:lnTo>
                    <a:pt x="4017" y="293"/>
                  </a:lnTo>
                  <a:lnTo>
                    <a:pt x="3850" y="227"/>
                  </a:lnTo>
                  <a:close/>
                  <a:moveTo>
                    <a:pt x="3133" y="293"/>
                  </a:moveTo>
                  <a:lnTo>
                    <a:pt x="3070" y="459"/>
                  </a:lnTo>
                  <a:lnTo>
                    <a:pt x="3133" y="484"/>
                  </a:lnTo>
                  <a:lnTo>
                    <a:pt x="3196" y="315"/>
                  </a:lnTo>
                  <a:lnTo>
                    <a:pt x="3133" y="293"/>
                  </a:lnTo>
                  <a:close/>
                  <a:moveTo>
                    <a:pt x="4184" y="359"/>
                  </a:moveTo>
                  <a:lnTo>
                    <a:pt x="4159" y="422"/>
                  </a:lnTo>
                  <a:lnTo>
                    <a:pt x="4328" y="484"/>
                  </a:lnTo>
                  <a:lnTo>
                    <a:pt x="4354" y="422"/>
                  </a:lnTo>
                  <a:lnTo>
                    <a:pt x="4184" y="359"/>
                  </a:lnTo>
                  <a:close/>
                  <a:moveTo>
                    <a:pt x="4517" y="488"/>
                  </a:moveTo>
                  <a:lnTo>
                    <a:pt x="4495" y="551"/>
                  </a:lnTo>
                  <a:lnTo>
                    <a:pt x="4662" y="613"/>
                  </a:lnTo>
                  <a:lnTo>
                    <a:pt x="4687" y="551"/>
                  </a:lnTo>
                  <a:lnTo>
                    <a:pt x="4517" y="488"/>
                  </a:lnTo>
                  <a:close/>
                  <a:moveTo>
                    <a:pt x="4857" y="617"/>
                  </a:moveTo>
                  <a:lnTo>
                    <a:pt x="4832" y="679"/>
                  </a:lnTo>
                  <a:lnTo>
                    <a:pt x="5001" y="742"/>
                  </a:lnTo>
                  <a:lnTo>
                    <a:pt x="5023" y="679"/>
                  </a:lnTo>
                  <a:lnTo>
                    <a:pt x="4857" y="617"/>
                  </a:lnTo>
                  <a:close/>
                  <a:moveTo>
                    <a:pt x="3004" y="626"/>
                  </a:moveTo>
                  <a:lnTo>
                    <a:pt x="2941" y="796"/>
                  </a:lnTo>
                  <a:lnTo>
                    <a:pt x="3004" y="818"/>
                  </a:lnTo>
                  <a:lnTo>
                    <a:pt x="3067" y="648"/>
                  </a:lnTo>
                  <a:lnTo>
                    <a:pt x="3004" y="626"/>
                  </a:lnTo>
                  <a:close/>
                  <a:moveTo>
                    <a:pt x="5190" y="746"/>
                  </a:moveTo>
                  <a:lnTo>
                    <a:pt x="5165" y="808"/>
                  </a:lnTo>
                  <a:lnTo>
                    <a:pt x="5335" y="875"/>
                  </a:lnTo>
                  <a:lnTo>
                    <a:pt x="5357" y="808"/>
                  </a:lnTo>
                  <a:lnTo>
                    <a:pt x="5190" y="746"/>
                  </a:lnTo>
                  <a:close/>
                  <a:moveTo>
                    <a:pt x="5524" y="875"/>
                  </a:moveTo>
                  <a:lnTo>
                    <a:pt x="5502" y="937"/>
                  </a:lnTo>
                  <a:lnTo>
                    <a:pt x="5668" y="1003"/>
                  </a:lnTo>
                  <a:lnTo>
                    <a:pt x="5693" y="937"/>
                  </a:lnTo>
                  <a:lnTo>
                    <a:pt x="5524" y="875"/>
                  </a:lnTo>
                  <a:close/>
                  <a:moveTo>
                    <a:pt x="5863" y="1010"/>
                  </a:moveTo>
                  <a:lnTo>
                    <a:pt x="5838" y="1073"/>
                  </a:lnTo>
                  <a:lnTo>
                    <a:pt x="6008" y="1136"/>
                  </a:lnTo>
                  <a:lnTo>
                    <a:pt x="6030" y="1073"/>
                  </a:lnTo>
                  <a:lnTo>
                    <a:pt x="5863" y="1010"/>
                  </a:lnTo>
                  <a:close/>
                  <a:moveTo>
                    <a:pt x="2878" y="963"/>
                  </a:moveTo>
                  <a:lnTo>
                    <a:pt x="2816" y="1132"/>
                  </a:lnTo>
                  <a:lnTo>
                    <a:pt x="2878" y="1158"/>
                  </a:lnTo>
                  <a:lnTo>
                    <a:pt x="2941" y="988"/>
                  </a:lnTo>
                  <a:lnTo>
                    <a:pt x="2878" y="963"/>
                  </a:lnTo>
                  <a:close/>
                  <a:moveTo>
                    <a:pt x="6197" y="1136"/>
                  </a:moveTo>
                  <a:lnTo>
                    <a:pt x="6171" y="1198"/>
                  </a:lnTo>
                  <a:lnTo>
                    <a:pt x="6341" y="1268"/>
                  </a:lnTo>
                  <a:lnTo>
                    <a:pt x="6366" y="1202"/>
                  </a:lnTo>
                  <a:lnTo>
                    <a:pt x="6197" y="1136"/>
                  </a:lnTo>
                  <a:close/>
                  <a:moveTo>
                    <a:pt x="6530" y="1271"/>
                  </a:moveTo>
                  <a:lnTo>
                    <a:pt x="6508" y="1334"/>
                  </a:lnTo>
                  <a:lnTo>
                    <a:pt x="6675" y="1397"/>
                  </a:lnTo>
                  <a:lnTo>
                    <a:pt x="6700" y="1334"/>
                  </a:lnTo>
                  <a:lnTo>
                    <a:pt x="6530" y="1271"/>
                  </a:lnTo>
                  <a:close/>
                  <a:moveTo>
                    <a:pt x="2749" y="1299"/>
                  </a:moveTo>
                  <a:lnTo>
                    <a:pt x="2687" y="1466"/>
                  </a:lnTo>
                  <a:lnTo>
                    <a:pt x="2749" y="1491"/>
                  </a:lnTo>
                  <a:lnTo>
                    <a:pt x="2812" y="1321"/>
                  </a:lnTo>
                  <a:lnTo>
                    <a:pt x="2749" y="1299"/>
                  </a:lnTo>
                  <a:close/>
                  <a:moveTo>
                    <a:pt x="6863" y="1397"/>
                  </a:moveTo>
                  <a:lnTo>
                    <a:pt x="6841" y="1460"/>
                  </a:lnTo>
                  <a:lnTo>
                    <a:pt x="7011" y="1526"/>
                  </a:lnTo>
                  <a:lnTo>
                    <a:pt x="7030" y="1463"/>
                  </a:lnTo>
                  <a:lnTo>
                    <a:pt x="6863" y="1397"/>
                  </a:lnTo>
                  <a:close/>
                  <a:moveTo>
                    <a:pt x="7200" y="1529"/>
                  </a:moveTo>
                  <a:lnTo>
                    <a:pt x="7175" y="1592"/>
                  </a:lnTo>
                  <a:lnTo>
                    <a:pt x="7345" y="1655"/>
                  </a:lnTo>
                  <a:lnTo>
                    <a:pt x="7367" y="1592"/>
                  </a:lnTo>
                  <a:lnTo>
                    <a:pt x="7200" y="1529"/>
                  </a:lnTo>
                  <a:close/>
                  <a:moveTo>
                    <a:pt x="7533" y="1655"/>
                  </a:moveTo>
                  <a:lnTo>
                    <a:pt x="7508" y="1717"/>
                  </a:lnTo>
                  <a:lnTo>
                    <a:pt x="7678" y="1780"/>
                  </a:lnTo>
                  <a:lnTo>
                    <a:pt x="7697" y="1721"/>
                  </a:lnTo>
                  <a:lnTo>
                    <a:pt x="7533" y="1655"/>
                  </a:lnTo>
                  <a:close/>
                  <a:moveTo>
                    <a:pt x="2617" y="1632"/>
                  </a:moveTo>
                  <a:lnTo>
                    <a:pt x="2554" y="1802"/>
                  </a:lnTo>
                  <a:lnTo>
                    <a:pt x="2617" y="1824"/>
                  </a:lnTo>
                  <a:lnTo>
                    <a:pt x="2680" y="1655"/>
                  </a:lnTo>
                  <a:lnTo>
                    <a:pt x="2617" y="1632"/>
                  </a:lnTo>
                  <a:close/>
                  <a:moveTo>
                    <a:pt x="7867" y="1790"/>
                  </a:moveTo>
                  <a:lnTo>
                    <a:pt x="7845" y="1853"/>
                  </a:lnTo>
                  <a:lnTo>
                    <a:pt x="8011" y="1916"/>
                  </a:lnTo>
                  <a:lnTo>
                    <a:pt x="8037" y="1853"/>
                  </a:lnTo>
                  <a:lnTo>
                    <a:pt x="7867" y="1790"/>
                  </a:lnTo>
                  <a:close/>
                  <a:moveTo>
                    <a:pt x="2488" y="1969"/>
                  </a:moveTo>
                  <a:lnTo>
                    <a:pt x="2425" y="2139"/>
                  </a:lnTo>
                  <a:lnTo>
                    <a:pt x="2488" y="2164"/>
                  </a:lnTo>
                  <a:lnTo>
                    <a:pt x="2551" y="1994"/>
                  </a:lnTo>
                  <a:lnTo>
                    <a:pt x="2488" y="1969"/>
                  </a:lnTo>
                  <a:close/>
                  <a:moveTo>
                    <a:pt x="8172" y="1994"/>
                  </a:moveTo>
                  <a:lnTo>
                    <a:pt x="8109" y="2023"/>
                  </a:lnTo>
                  <a:lnTo>
                    <a:pt x="8184" y="2183"/>
                  </a:lnTo>
                  <a:lnTo>
                    <a:pt x="8247" y="2155"/>
                  </a:lnTo>
                  <a:lnTo>
                    <a:pt x="8172" y="1994"/>
                  </a:lnTo>
                  <a:close/>
                  <a:moveTo>
                    <a:pt x="2359" y="2302"/>
                  </a:moveTo>
                  <a:lnTo>
                    <a:pt x="2297" y="2472"/>
                  </a:lnTo>
                  <a:lnTo>
                    <a:pt x="2359" y="2497"/>
                  </a:lnTo>
                  <a:lnTo>
                    <a:pt x="2422" y="2328"/>
                  </a:lnTo>
                  <a:lnTo>
                    <a:pt x="2359" y="2302"/>
                  </a:lnTo>
                  <a:close/>
                  <a:moveTo>
                    <a:pt x="8326" y="2321"/>
                  </a:moveTo>
                  <a:lnTo>
                    <a:pt x="8263" y="2346"/>
                  </a:lnTo>
                  <a:lnTo>
                    <a:pt x="8339" y="2510"/>
                  </a:lnTo>
                  <a:lnTo>
                    <a:pt x="8401" y="2482"/>
                  </a:lnTo>
                  <a:lnTo>
                    <a:pt x="8326" y="2321"/>
                  </a:lnTo>
                  <a:close/>
                  <a:moveTo>
                    <a:pt x="2230" y="2639"/>
                  </a:moveTo>
                  <a:lnTo>
                    <a:pt x="2168" y="2809"/>
                  </a:lnTo>
                  <a:lnTo>
                    <a:pt x="2230" y="2831"/>
                  </a:lnTo>
                  <a:lnTo>
                    <a:pt x="2290" y="2661"/>
                  </a:lnTo>
                  <a:lnTo>
                    <a:pt x="2230" y="2639"/>
                  </a:lnTo>
                  <a:close/>
                  <a:moveTo>
                    <a:pt x="8480" y="2642"/>
                  </a:moveTo>
                  <a:lnTo>
                    <a:pt x="8417" y="2670"/>
                  </a:lnTo>
                  <a:lnTo>
                    <a:pt x="8493" y="2831"/>
                  </a:lnTo>
                  <a:lnTo>
                    <a:pt x="8556" y="2803"/>
                  </a:lnTo>
                  <a:lnTo>
                    <a:pt x="8480" y="2642"/>
                  </a:lnTo>
                  <a:close/>
                  <a:moveTo>
                    <a:pt x="8634" y="2969"/>
                  </a:moveTo>
                  <a:lnTo>
                    <a:pt x="8571" y="2998"/>
                  </a:lnTo>
                  <a:lnTo>
                    <a:pt x="8647" y="3158"/>
                  </a:lnTo>
                  <a:lnTo>
                    <a:pt x="8710" y="3130"/>
                  </a:lnTo>
                  <a:lnTo>
                    <a:pt x="8634" y="2969"/>
                  </a:lnTo>
                  <a:close/>
                  <a:moveTo>
                    <a:pt x="2098" y="2972"/>
                  </a:moveTo>
                  <a:lnTo>
                    <a:pt x="2032" y="3142"/>
                  </a:lnTo>
                  <a:lnTo>
                    <a:pt x="2095" y="3164"/>
                  </a:lnTo>
                  <a:lnTo>
                    <a:pt x="2161" y="2998"/>
                  </a:lnTo>
                  <a:lnTo>
                    <a:pt x="2098" y="2972"/>
                  </a:lnTo>
                  <a:close/>
                  <a:moveTo>
                    <a:pt x="8779" y="3290"/>
                  </a:moveTo>
                  <a:lnTo>
                    <a:pt x="8719" y="3318"/>
                  </a:lnTo>
                  <a:lnTo>
                    <a:pt x="8795" y="3479"/>
                  </a:lnTo>
                  <a:lnTo>
                    <a:pt x="8857" y="3454"/>
                  </a:lnTo>
                  <a:lnTo>
                    <a:pt x="8779" y="3290"/>
                  </a:lnTo>
                  <a:close/>
                  <a:moveTo>
                    <a:pt x="1966" y="3306"/>
                  </a:moveTo>
                  <a:lnTo>
                    <a:pt x="1903" y="3476"/>
                  </a:lnTo>
                  <a:lnTo>
                    <a:pt x="1966" y="3501"/>
                  </a:lnTo>
                  <a:lnTo>
                    <a:pt x="2029" y="3331"/>
                  </a:lnTo>
                  <a:lnTo>
                    <a:pt x="1966" y="3306"/>
                  </a:lnTo>
                  <a:close/>
                  <a:moveTo>
                    <a:pt x="8933" y="3614"/>
                  </a:moveTo>
                  <a:lnTo>
                    <a:pt x="8873" y="3639"/>
                  </a:lnTo>
                  <a:lnTo>
                    <a:pt x="8949" y="3803"/>
                  </a:lnTo>
                  <a:lnTo>
                    <a:pt x="9012" y="3774"/>
                  </a:lnTo>
                  <a:lnTo>
                    <a:pt x="8933" y="3614"/>
                  </a:lnTo>
                  <a:close/>
                  <a:moveTo>
                    <a:pt x="1840" y="3639"/>
                  </a:moveTo>
                  <a:lnTo>
                    <a:pt x="1774" y="3809"/>
                  </a:lnTo>
                  <a:lnTo>
                    <a:pt x="1837" y="3834"/>
                  </a:lnTo>
                  <a:lnTo>
                    <a:pt x="1903" y="3664"/>
                  </a:lnTo>
                  <a:lnTo>
                    <a:pt x="1840" y="3639"/>
                  </a:lnTo>
                  <a:close/>
                  <a:moveTo>
                    <a:pt x="9087" y="3941"/>
                  </a:moveTo>
                  <a:lnTo>
                    <a:pt x="9027" y="3966"/>
                  </a:lnTo>
                  <a:lnTo>
                    <a:pt x="9103" y="4130"/>
                  </a:lnTo>
                  <a:lnTo>
                    <a:pt x="9166" y="4101"/>
                  </a:lnTo>
                  <a:lnTo>
                    <a:pt x="9087" y="3941"/>
                  </a:lnTo>
                  <a:close/>
                  <a:moveTo>
                    <a:pt x="1712" y="3976"/>
                  </a:moveTo>
                  <a:lnTo>
                    <a:pt x="1649" y="4146"/>
                  </a:lnTo>
                  <a:lnTo>
                    <a:pt x="1712" y="4168"/>
                  </a:lnTo>
                  <a:lnTo>
                    <a:pt x="1774" y="3998"/>
                  </a:lnTo>
                  <a:lnTo>
                    <a:pt x="1712" y="3976"/>
                  </a:lnTo>
                  <a:close/>
                  <a:moveTo>
                    <a:pt x="9059" y="4265"/>
                  </a:moveTo>
                  <a:lnTo>
                    <a:pt x="8996" y="4435"/>
                  </a:lnTo>
                  <a:lnTo>
                    <a:pt x="9059" y="4460"/>
                  </a:lnTo>
                  <a:lnTo>
                    <a:pt x="9122" y="4290"/>
                  </a:lnTo>
                  <a:lnTo>
                    <a:pt x="9059" y="4265"/>
                  </a:lnTo>
                  <a:close/>
                  <a:moveTo>
                    <a:pt x="1586" y="4309"/>
                  </a:moveTo>
                  <a:lnTo>
                    <a:pt x="1517" y="4479"/>
                  </a:lnTo>
                  <a:lnTo>
                    <a:pt x="1579" y="4501"/>
                  </a:lnTo>
                  <a:lnTo>
                    <a:pt x="1649" y="4334"/>
                  </a:lnTo>
                  <a:lnTo>
                    <a:pt x="1586" y="4309"/>
                  </a:lnTo>
                  <a:close/>
                  <a:moveTo>
                    <a:pt x="8933" y="4608"/>
                  </a:moveTo>
                  <a:lnTo>
                    <a:pt x="8867" y="4778"/>
                  </a:lnTo>
                  <a:lnTo>
                    <a:pt x="8930" y="4800"/>
                  </a:lnTo>
                  <a:lnTo>
                    <a:pt x="8996" y="4630"/>
                  </a:lnTo>
                  <a:lnTo>
                    <a:pt x="8933" y="4608"/>
                  </a:lnTo>
                  <a:close/>
                  <a:moveTo>
                    <a:pt x="1450" y="4652"/>
                  </a:moveTo>
                  <a:lnTo>
                    <a:pt x="1388" y="4819"/>
                  </a:lnTo>
                  <a:lnTo>
                    <a:pt x="1450" y="4844"/>
                  </a:lnTo>
                  <a:lnTo>
                    <a:pt x="1513" y="4674"/>
                  </a:lnTo>
                  <a:lnTo>
                    <a:pt x="1450" y="4652"/>
                  </a:lnTo>
                  <a:close/>
                  <a:moveTo>
                    <a:pt x="8804" y="4941"/>
                  </a:moveTo>
                  <a:lnTo>
                    <a:pt x="8741" y="5111"/>
                  </a:lnTo>
                  <a:lnTo>
                    <a:pt x="8804" y="5133"/>
                  </a:lnTo>
                  <a:lnTo>
                    <a:pt x="8867" y="4966"/>
                  </a:lnTo>
                  <a:lnTo>
                    <a:pt x="8804" y="4941"/>
                  </a:lnTo>
                  <a:close/>
                  <a:moveTo>
                    <a:pt x="1322" y="4985"/>
                  </a:moveTo>
                  <a:lnTo>
                    <a:pt x="1259" y="5155"/>
                  </a:lnTo>
                  <a:lnTo>
                    <a:pt x="1322" y="5177"/>
                  </a:lnTo>
                  <a:lnTo>
                    <a:pt x="1384" y="5010"/>
                  </a:lnTo>
                  <a:lnTo>
                    <a:pt x="1322" y="4985"/>
                  </a:lnTo>
                  <a:close/>
                  <a:moveTo>
                    <a:pt x="8672" y="5278"/>
                  </a:moveTo>
                  <a:lnTo>
                    <a:pt x="8606" y="5445"/>
                  </a:lnTo>
                  <a:lnTo>
                    <a:pt x="8669" y="5470"/>
                  </a:lnTo>
                  <a:lnTo>
                    <a:pt x="8735" y="5300"/>
                  </a:lnTo>
                  <a:lnTo>
                    <a:pt x="8672" y="5278"/>
                  </a:lnTo>
                  <a:close/>
                  <a:moveTo>
                    <a:pt x="1193" y="5319"/>
                  </a:moveTo>
                  <a:lnTo>
                    <a:pt x="1130" y="5489"/>
                  </a:lnTo>
                  <a:lnTo>
                    <a:pt x="1193" y="5514"/>
                  </a:lnTo>
                  <a:lnTo>
                    <a:pt x="1255" y="5344"/>
                  </a:lnTo>
                  <a:lnTo>
                    <a:pt x="1193" y="5319"/>
                  </a:lnTo>
                  <a:close/>
                  <a:moveTo>
                    <a:pt x="8543" y="5614"/>
                  </a:moveTo>
                  <a:lnTo>
                    <a:pt x="8480" y="5784"/>
                  </a:lnTo>
                  <a:lnTo>
                    <a:pt x="8543" y="5806"/>
                  </a:lnTo>
                  <a:lnTo>
                    <a:pt x="8606" y="5640"/>
                  </a:lnTo>
                  <a:lnTo>
                    <a:pt x="8543" y="5614"/>
                  </a:lnTo>
                  <a:close/>
                  <a:moveTo>
                    <a:pt x="1060" y="5655"/>
                  </a:moveTo>
                  <a:lnTo>
                    <a:pt x="998" y="5822"/>
                  </a:lnTo>
                  <a:lnTo>
                    <a:pt x="1060" y="5847"/>
                  </a:lnTo>
                  <a:lnTo>
                    <a:pt x="1123" y="5677"/>
                  </a:lnTo>
                  <a:lnTo>
                    <a:pt x="1060" y="5655"/>
                  </a:lnTo>
                  <a:close/>
                  <a:moveTo>
                    <a:pt x="8414" y="5941"/>
                  </a:moveTo>
                  <a:lnTo>
                    <a:pt x="8351" y="6118"/>
                  </a:lnTo>
                  <a:lnTo>
                    <a:pt x="8414" y="6143"/>
                  </a:lnTo>
                  <a:lnTo>
                    <a:pt x="8477" y="5963"/>
                  </a:lnTo>
                  <a:lnTo>
                    <a:pt x="8414" y="5941"/>
                  </a:lnTo>
                  <a:close/>
                  <a:moveTo>
                    <a:pt x="932" y="5989"/>
                  </a:moveTo>
                  <a:lnTo>
                    <a:pt x="869" y="6155"/>
                  </a:lnTo>
                  <a:lnTo>
                    <a:pt x="932" y="6180"/>
                  </a:lnTo>
                  <a:lnTo>
                    <a:pt x="994" y="6011"/>
                  </a:lnTo>
                  <a:lnTo>
                    <a:pt x="932" y="5989"/>
                  </a:lnTo>
                  <a:close/>
                  <a:moveTo>
                    <a:pt x="8285" y="6284"/>
                  </a:moveTo>
                  <a:lnTo>
                    <a:pt x="8222" y="6451"/>
                  </a:lnTo>
                  <a:lnTo>
                    <a:pt x="8285" y="6476"/>
                  </a:lnTo>
                  <a:lnTo>
                    <a:pt x="8345" y="6306"/>
                  </a:lnTo>
                  <a:lnTo>
                    <a:pt x="8285" y="6284"/>
                  </a:lnTo>
                  <a:close/>
                  <a:moveTo>
                    <a:pt x="803" y="6322"/>
                  </a:moveTo>
                  <a:lnTo>
                    <a:pt x="740" y="6492"/>
                  </a:lnTo>
                  <a:lnTo>
                    <a:pt x="803" y="6514"/>
                  </a:lnTo>
                  <a:lnTo>
                    <a:pt x="865" y="6347"/>
                  </a:lnTo>
                  <a:lnTo>
                    <a:pt x="803" y="6322"/>
                  </a:lnTo>
                  <a:close/>
                  <a:moveTo>
                    <a:pt x="8153" y="6618"/>
                  </a:moveTo>
                  <a:lnTo>
                    <a:pt x="8090" y="6784"/>
                  </a:lnTo>
                  <a:lnTo>
                    <a:pt x="8153" y="6810"/>
                  </a:lnTo>
                  <a:lnTo>
                    <a:pt x="8216" y="6640"/>
                  </a:lnTo>
                  <a:lnTo>
                    <a:pt x="8153" y="6618"/>
                  </a:lnTo>
                  <a:close/>
                  <a:moveTo>
                    <a:pt x="674" y="6662"/>
                  </a:moveTo>
                  <a:lnTo>
                    <a:pt x="611" y="6828"/>
                  </a:lnTo>
                  <a:lnTo>
                    <a:pt x="674" y="6854"/>
                  </a:lnTo>
                  <a:lnTo>
                    <a:pt x="737" y="6684"/>
                  </a:lnTo>
                  <a:lnTo>
                    <a:pt x="674" y="6662"/>
                  </a:lnTo>
                  <a:close/>
                  <a:moveTo>
                    <a:pt x="8024" y="6951"/>
                  </a:moveTo>
                  <a:lnTo>
                    <a:pt x="7961" y="7121"/>
                  </a:lnTo>
                  <a:lnTo>
                    <a:pt x="8024" y="7143"/>
                  </a:lnTo>
                  <a:lnTo>
                    <a:pt x="8087" y="6976"/>
                  </a:lnTo>
                  <a:lnTo>
                    <a:pt x="8024" y="6951"/>
                  </a:lnTo>
                  <a:close/>
                  <a:moveTo>
                    <a:pt x="542" y="6995"/>
                  </a:moveTo>
                  <a:lnTo>
                    <a:pt x="479" y="7165"/>
                  </a:lnTo>
                  <a:lnTo>
                    <a:pt x="542" y="7187"/>
                  </a:lnTo>
                  <a:lnTo>
                    <a:pt x="604" y="7017"/>
                  </a:lnTo>
                  <a:lnTo>
                    <a:pt x="542" y="6995"/>
                  </a:lnTo>
                  <a:close/>
                  <a:moveTo>
                    <a:pt x="7895" y="7284"/>
                  </a:moveTo>
                  <a:lnTo>
                    <a:pt x="7832" y="7454"/>
                  </a:lnTo>
                  <a:lnTo>
                    <a:pt x="7895" y="7479"/>
                  </a:lnTo>
                  <a:lnTo>
                    <a:pt x="7958" y="7310"/>
                  </a:lnTo>
                  <a:lnTo>
                    <a:pt x="7895" y="7284"/>
                  </a:lnTo>
                  <a:close/>
                  <a:moveTo>
                    <a:pt x="416" y="7328"/>
                  </a:moveTo>
                  <a:lnTo>
                    <a:pt x="350" y="7498"/>
                  </a:lnTo>
                  <a:lnTo>
                    <a:pt x="413" y="7520"/>
                  </a:lnTo>
                  <a:lnTo>
                    <a:pt x="479" y="7354"/>
                  </a:lnTo>
                  <a:lnTo>
                    <a:pt x="416" y="7328"/>
                  </a:lnTo>
                  <a:close/>
                  <a:moveTo>
                    <a:pt x="7766" y="7621"/>
                  </a:moveTo>
                  <a:lnTo>
                    <a:pt x="7703" y="7788"/>
                  </a:lnTo>
                  <a:lnTo>
                    <a:pt x="7766" y="7813"/>
                  </a:lnTo>
                  <a:lnTo>
                    <a:pt x="7829" y="7643"/>
                  </a:lnTo>
                  <a:lnTo>
                    <a:pt x="7766" y="7621"/>
                  </a:lnTo>
                  <a:close/>
                  <a:moveTo>
                    <a:pt x="284" y="7662"/>
                  </a:moveTo>
                  <a:lnTo>
                    <a:pt x="221" y="7832"/>
                  </a:lnTo>
                  <a:lnTo>
                    <a:pt x="284" y="7857"/>
                  </a:lnTo>
                  <a:lnTo>
                    <a:pt x="346" y="7687"/>
                  </a:lnTo>
                  <a:lnTo>
                    <a:pt x="284" y="7662"/>
                  </a:lnTo>
                  <a:close/>
                  <a:moveTo>
                    <a:pt x="7634" y="7954"/>
                  </a:moveTo>
                  <a:lnTo>
                    <a:pt x="7571" y="8121"/>
                  </a:lnTo>
                  <a:lnTo>
                    <a:pt x="7634" y="8146"/>
                  </a:lnTo>
                  <a:lnTo>
                    <a:pt x="7697" y="7976"/>
                  </a:lnTo>
                  <a:lnTo>
                    <a:pt x="7634" y="7954"/>
                  </a:lnTo>
                  <a:close/>
                  <a:moveTo>
                    <a:pt x="158" y="7998"/>
                  </a:moveTo>
                  <a:lnTo>
                    <a:pt x="92" y="8165"/>
                  </a:lnTo>
                  <a:lnTo>
                    <a:pt x="155" y="8190"/>
                  </a:lnTo>
                  <a:lnTo>
                    <a:pt x="221" y="8020"/>
                  </a:lnTo>
                  <a:lnTo>
                    <a:pt x="158" y="7998"/>
                  </a:lnTo>
                  <a:close/>
                  <a:moveTo>
                    <a:pt x="23" y="8326"/>
                  </a:moveTo>
                  <a:lnTo>
                    <a:pt x="1" y="8395"/>
                  </a:lnTo>
                  <a:lnTo>
                    <a:pt x="164" y="8458"/>
                  </a:lnTo>
                  <a:lnTo>
                    <a:pt x="189" y="8388"/>
                  </a:lnTo>
                  <a:lnTo>
                    <a:pt x="85" y="8351"/>
                  </a:lnTo>
                  <a:lnTo>
                    <a:pt x="23" y="8326"/>
                  </a:lnTo>
                  <a:close/>
                  <a:moveTo>
                    <a:pt x="7508" y="8285"/>
                  </a:moveTo>
                  <a:lnTo>
                    <a:pt x="7442" y="8451"/>
                  </a:lnTo>
                  <a:lnTo>
                    <a:pt x="7505" y="8477"/>
                  </a:lnTo>
                  <a:lnTo>
                    <a:pt x="7571" y="8307"/>
                  </a:lnTo>
                  <a:lnTo>
                    <a:pt x="7508" y="8285"/>
                  </a:lnTo>
                  <a:close/>
                  <a:moveTo>
                    <a:pt x="353" y="8461"/>
                  </a:moveTo>
                  <a:lnTo>
                    <a:pt x="331" y="8524"/>
                  </a:lnTo>
                  <a:lnTo>
                    <a:pt x="501" y="8587"/>
                  </a:lnTo>
                  <a:lnTo>
                    <a:pt x="523" y="8524"/>
                  </a:lnTo>
                  <a:lnTo>
                    <a:pt x="353" y="8461"/>
                  </a:lnTo>
                  <a:close/>
                  <a:moveTo>
                    <a:pt x="689" y="8587"/>
                  </a:moveTo>
                  <a:lnTo>
                    <a:pt x="664" y="8649"/>
                  </a:lnTo>
                  <a:lnTo>
                    <a:pt x="834" y="8716"/>
                  </a:lnTo>
                  <a:lnTo>
                    <a:pt x="856" y="8653"/>
                  </a:lnTo>
                  <a:lnTo>
                    <a:pt x="689" y="8587"/>
                  </a:lnTo>
                  <a:close/>
                  <a:moveTo>
                    <a:pt x="7376" y="8618"/>
                  </a:moveTo>
                  <a:lnTo>
                    <a:pt x="7313" y="8788"/>
                  </a:lnTo>
                  <a:lnTo>
                    <a:pt x="7376" y="8810"/>
                  </a:lnTo>
                  <a:lnTo>
                    <a:pt x="7439" y="8643"/>
                  </a:lnTo>
                  <a:lnTo>
                    <a:pt x="7376" y="8618"/>
                  </a:lnTo>
                  <a:close/>
                  <a:moveTo>
                    <a:pt x="1026" y="8716"/>
                  </a:moveTo>
                  <a:lnTo>
                    <a:pt x="1004" y="8778"/>
                  </a:lnTo>
                  <a:lnTo>
                    <a:pt x="1171" y="8841"/>
                  </a:lnTo>
                  <a:lnTo>
                    <a:pt x="1196" y="8778"/>
                  </a:lnTo>
                  <a:lnTo>
                    <a:pt x="1026" y="8716"/>
                  </a:lnTo>
                  <a:close/>
                  <a:moveTo>
                    <a:pt x="1359" y="8841"/>
                  </a:moveTo>
                  <a:lnTo>
                    <a:pt x="1337" y="8904"/>
                  </a:lnTo>
                  <a:lnTo>
                    <a:pt x="1507" y="8973"/>
                  </a:lnTo>
                  <a:lnTo>
                    <a:pt x="1529" y="8907"/>
                  </a:lnTo>
                  <a:lnTo>
                    <a:pt x="1359" y="8841"/>
                  </a:lnTo>
                  <a:close/>
                  <a:moveTo>
                    <a:pt x="1696" y="8980"/>
                  </a:moveTo>
                  <a:lnTo>
                    <a:pt x="1671" y="9043"/>
                  </a:lnTo>
                  <a:lnTo>
                    <a:pt x="1840" y="9106"/>
                  </a:lnTo>
                  <a:lnTo>
                    <a:pt x="1862" y="9043"/>
                  </a:lnTo>
                  <a:lnTo>
                    <a:pt x="1696" y="8980"/>
                  </a:lnTo>
                  <a:close/>
                  <a:moveTo>
                    <a:pt x="7250" y="8951"/>
                  </a:moveTo>
                  <a:lnTo>
                    <a:pt x="7184" y="9121"/>
                  </a:lnTo>
                  <a:lnTo>
                    <a:pt x="7247" y="9143"/>
                  </a:lnTo>
                  <a:lnTo>
                    <a:pt x="7313" y="8977"/>
                  </a:lnTo>
                  <a:lnTo>
                    <a:pt x="7250" y="8951"/>
                  </a:lnTo>
                  <a:close/>
                  <a:moveTo>
                    <a:pt x="2029" y="9109"/>
                  </a:moveTo>
                  <a:lnTo>
                    <a:pt x="2004" y="9172"/>
                  </a:lnTo>
                  <a:lnTo>
                    <a:pt x="2174" y="9234"/>
                  </a:lnTo>
                  <a:lnTo>
                    <a:pt x="2199" y="9178"/>
                  </a:lnTo>
                  <a:lnTo>
                    <a:pt x="2029" y="9109"/>
                  </a:lnTo>
                  <a:close/>
                  <a:moveTo>
                    <a:pt x="2363" y="9238"/>
                  </a:moveTo>
                  <a:lnTo>
                    <a:pt x="2341" y="9301"/>
                  </a:lnTo>
                  <a:lnTo>
                    <a:pt x="2507" y="9367"/>
                  </a:lnTo>
                  <a:lnTo>
                    <a:pt x="2532" y="9301"/>
                  </a:lnTo>
                  <a:lnTo>
                    <a:pt x="2363" y="9238"/>
                  </a:lnTo>
                  <a:close/>
                  <a:moveTo>
                    <a:pt x="7115" y="9291"/>
                  </a:moveTo>
                  <a:lnTo>
                    <a:pt x="7052" y="9458"/>
                  </a:lnTo>
                  <a:lnTo>
                    <a:pt x="7115" y="9483"/>
                  </a:lnTo>
                  <a:lnTo>
                    <a:pt x="7178" y="9313"/>
                  </a:lnTo>
                  <a:lnTo>
                    <a:pt x="7115" y="9291"/>
                  </a:lnTo>
                  <a:close/>
                  <a:moveTo>
                    <a:pt x="2696" y="9367"/>
                  </a:moveTo>
                  <a:lnTo>
                    <a:pt x="2674" y="9430"/>
                  </a:lnTo>
                  <a:lnTo>
                    <a:pt x="2844" y="9496"/>
                  </a:lnTo>
                  <a:lnTo>
                    <a:pt x="2866" y="9430"/>
                  </a:lnTo>
                  <a:lnTo>
                    <a:pt x="2696" y="9367"/>
                  </a:lnTo>
                  <a:close/>
                  <a:moveTo>
                    <a:pt x="3033" y="9499"/>
                  </a:moveTo>
                  <a:lnTo>
                    <a:pt x="3007" y="9562"/>
                  </a:lnTo>
                  <a:lnTo>
                    <a:pt x="3177" y="9625"/>
                  </a:lnTo>
                  <a:lnTo>
                    <a:pt x="3199" y="9562"/>
                  </a:lnTo>
                  <a:lnTo>
                    <a:pt x="3033" y="9499"/>
                  </a:lnTo>
                  <a:close/>
                  <a:moveTo>
                    <a:pt x="3366" y="9628"/>
                  </a:moveTo>
                  <a:lnTo>
                    <a:pt x="3341" y="9691"/>
                  </a:lnTo>
                  <a:lnTo>
                    <a:pt x="3511" y="9753"/>
                  </a:lnTo>
                  <a:lnTo>
                    <a:pt x="3536" y="9691"/>
                  </a:lnTo>
                  <a:lnTo>
                    <a:pt x="3366" y="9628"/>
                  </a:lnTo>
                  <a:close/>
                  <a:moveTo>
                    <a:pt x="6989" y="9625"/>
                  </a:moveTo>
                  <a:lnTo>
                    <a:pt x="6923" y="9794"/>
                  </a:lnTo>
                  <a:lnTo>
                    <a:pt x="6986" y="9816"/>
                  </a:lnTo>
                  <a:lnTo>
                    <a:pt x="7052" y="9650"/>
                  </a:lnTo>
                  <a:lnTo>
                    <a:pt x="6989" y="9625"/>
                  </a:lnTo>
                  <a:close/>
                  <a:moveTo>
                    <a:pt x="3699" y="9760"/>
                  </a:moveTo>
                  <a:lnTo>
                    <a:pt x="3677" y="9823"/>
                  </a:lnTo>
                  <a:lnTo>
                    <a:pt x="3844" y="9886"/>
                  </a:lnTo>
                  <a:lnTo>
                    <a:pt x="3869" y="9823"/>
                  </a:lnTo>
                  <a:lnTo>
                    <a:pt x="3699" y="9760"/>
                  </a:lnTo>
                  <a:close/>
                  <a:moveTo>
                    <a:pt x="4033" y="9882"/>
                  </a:moveTo>
                  <a:lnTo>
                    <a:pt x="4011" y="9945"/>
                  </a:lnTo>
                  <a:lnTo>
                    <a:pt x="4181" y="10008"/>
                  </a:lnTo>
                  <a:lnTo>
                    <a:pt x="4203" y="9945"/>
                  </a:lnTo>
                  <a:lnTo>
                    <a:pt x="4033" y="9882"/>
                  </a:lnTo>
                  <a:close/>
                  <a:moveTo>
                    <a:pt x="4369" y="10008"/>
                  </a:moveTo>
                  <a:lnTo>
                    <a:pt x="4344" y="10074"/>
                  </a:lnTo>
                  <a:lnTo>
                    <a:pt x="4514" y="10140"/>
                  </a:lnTo>
                  <a:lnTo>
                    <a:pt x="4536" y="10074"/>
                  </a:lnTo>
                  <a:lnTo>
                    <a:pt x="4369" y="10008"/>
                  </a:lnTo>
                  <a:close/>
                  <a:moveTo>
                    <a:pt x="6857" y="9955"/>
                  </a:moveTo>
                  <a:lnTo>
                    <a:pt x="6794" y="10125"/>
                  </a:lnTo>
                  <a:lnTo>
                    <a:pt x="6857" y="10147"/>
                  </a:lnTo>
                  <a:lnTo>
                    <a:pt x="6920" y="9980"/>
                  </a:lnTo>
                  <a:lnTo>
                    <a:pt x="6857" y="9955"/>
                  </a:lnTo>
                  <a:close/>
                  <a:moveTo>
                    <a:pt x="4703" y="10143"/>
                  </a:moveTo>
                  <a:lnTo>
                    <a:pt x="4677" y="10206"/>
                  </a:lnTo>
                  <a:lnTo>
                    <a:pt x="4847" y="10269"/>
                  </a:lnTo>
                  <a:lnTo>
                    <a:pt x="4872" y="10206"/>
                  </a:lnTo>
                  <a:lnTo>
                    <a:pt x="4703" y="10143"/>
                  </a:lnTo>
                  <a:close/>
                  <a:moveTo>
                    <a:pt x="5039" y="10269"/>
                  </a:moveTo>
                  <a:lnTo>
                    <a:pt x="5017" y="10332"/>
                  </a:lnTo>
                  <a:lnTo>
                    <a:pt x="5187" y="10398"/>
                  </a:lnTo>
                  <a:lnTo>
                    <a:pt x="5209" y="10335"/>
                  </a:lnTo>
                  <a:lnTo>
                    <a:pt x="5039" y="10269"/>
                  </a:lnTo>
                  <a:close/>
                  <a:moveTo>
                    <a:pt x="6731" y="10288"/>
                  </a:moveTo>
                  <a:lnTo>
                    <a:pt x="6665" y="10458"/>
                  </a:lnTo>
                  <a:lnTo>
                    <a:pt x="6728" y="10483"/>
                  </a:lnTo>
                  <a:lnTo>
                    <a:pt x="6794" y="10313"/>
                  </a:lnTo>
                  <a:lnTo>
                    <a:pt x="6731" y="10288"/>
                  </a:lnTo>
                  <a:close/>
                  <a:moveTo>
                    <a:pt x="5376" y="10405"/>
                  </a:moveTo>
                  <a:lnTo>
                    <a:pt x="5351" y="10467"/>
                  </a:lnTo>
                  <a:lnTo>
                    <a:pt x="5520" y="10530"/>
                  </a:lnTo>
                  <a:lnTo>
                    <a:pt x="5542" y="10467"/>
                  </a:lnTo>
                  <a:lnTo>
                    <a:pt x="5376" y="10405"/>
                  </a:lnTo>
                  <a:close/>
                  <a:moveTo>
                    <a:pt x="5709" y="10533"/>
                  </a:moveTo>
                  <a:lnTo>
                    <a:pt x="5684" y="10596"/>
                  </a:lnTo>
                  <a:lnTo>
                    <a:pt x="5854" y="10659"/>
                  </a:lnTo>
                  <a:lnTo>
                    <a:pt x="5879" y="10600"/>
                  </a:lnTo>
                  <a:lnTo>
                    <a:pt x="5709" y="10533"/>
                  </a:lnTo>
                  <a:close/>
                  <a:moveTo>
                    <a:pt x="6043" y="10662"/>
                  </a:moveTo>
                  <a:lnTo>
                    <a:pt x="6020" y="10725"/>
                  </a:lnTo>
                  <a:lnTo>
                    <a:pt x="6187" y="10788"/>
                  </a:lnTo>
                  <a:lnTo>
                    <a:pt x="6212" y="10725"/>
                  </a:lnTo>
                  <a:lnTo>
                    <a:pt x="6043" y="10662"/>
                  </a:lnTo>
                  <a:close/>
                  <a:moveTo>
                    <a:pt x="6596" y="10625"/>
                  </a:moveTo>
                  <a:lnTo>
                    <a:pt x="6533" y="10791"/>
                  </a:lnTo>
                  <a:lnTo>
                    <a:pt x="6596" y="10817"/>
                  </a:lnTo>
                  <a:lnTo>
                    <a:pt x="6659" y="10647"/>
                  </a:lnTo>
                  <a:lnTo>
                    <a:pt x="6596" y="10625"/>
                  </a:lnTo>
                  <a:close/>
                  <a:moveTo>
                    <a:pt x="6376" y="10791"/>
                  </a:moveTo>
                  <a:lnTo>
                    <a:pt x="6354" y="10854"/>
                  </a:lnTo>
                  <a:lnTo>
                    <a:pt x="6524" y="10917"/>
                  </a:lnTo>
                  <a:lnTo>
                    <a:pt x="6546" y="10861"/>
                  </a:lnTo>
                  <a:lnTo>
                    <a:pt x="6376" y="107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302542" flipH="1">
              <a:off x="9346624" y="960833"/>
              <a:ext cx="165819" cy="221290"/>
            </a:xfrm>
            <a:custGeom>
              <a:avLst/>
              <a:gdLst/>
              <a:ahLst/>
              <a:cxnLst/>
              <a:rect l="l" t="t" r="r" b="b"/>
              <a:pathLst>
                <a:path w="1674" h="2234" extrusionOk="0">
                  <a:moveTo>
                    <a:pt x="614" y="0"/>
                  </a:moveTo>
                  <a:lnTo>
                    <a:pt x="1" y="1588"/>
                  </a:lnTo>
                  <a:lnTo>
                    <a:pt x="1674" y="2233"/>
                  </a:lnTo>
                  <a:lnTo>
                    <a:pt x="1674" y="223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85" name="Google Shape;185;p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 idx="2"/>
          </p:nvPr>
        </p:nvSpPr>
        <p:spPr>
          <a:xfrm>
            <a:off x="1068150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3"/>
          </p:nvPr>
        </p:nvSpPr>
        <p:spPr>
          <a:xfrm>
            <a:off x="4721247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>
            <a:off x="1068150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721243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250" name="Google Shape;250;p7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7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7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8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268" name="Google Shape;268;p8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8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8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3884825" y="1850375"/>
            <a:ext cx="4535100" cy="1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292" name="Google Shape;292;p9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9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299" name="Google Shape;299;p9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9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0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17" name="Google Shape;317;p10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0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0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Black"/>
              <a:buNone/>
              <a:defRPr sz="4000">
                <a:latin typeface="Figtree Black"/>
                <a:ea typeface="Figtree Black"/>
                <a:cs typeface="Figtree Black"/>
                <a:sym typeface="Figtree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_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21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677" name="Google Shape;677;p21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1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684" name="Google Shape;684;p21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21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21"/>
          <p:cNvSpPr txBox="1">
            <a:spLocks noGrp="1"/>
          </p:cNvSpPr>
          <p:nvPr>
            <p:ph type="subTitle" idx="1"/>
          </p:nvPr>
        </p:nvSpPr>
        <p:spPr>
          <a:xfrm>
            <a:off x="933275" y="2702438"/>
            <a:ext cx="31248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21"/>
          <p:cNvSpPr txBox="1">
            <a:spLocks noGrp="1"/>
          </p:cNvSpPr>
          <p:nvPr>
            <p:ph type="title"/>
          </p:nvPr>
        </p:nvSpPr>
        <p:spPr>
          <a:xfrm>
            <a:off x="933275" y="1702463"/>
            <a:ext cx="31248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2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702" name="Google Shape;702;p22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22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709" name="Google Shape;709;p22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2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22"/>
          <p:cNvSpPr txBox="1">
            <a:spLocks noGrp="1"/>
          </p:cNvSpPr>
          <p:nvPr>
            <p:ph type="ctrTitle"/>
          </p:nvPr>
        </p:nvSpPr>
        <p:spPr>
          <a:xfrm>
            <a:off x="2738238" y="732575"/>
            <a:ext cx="3672000" cy="11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724" name="Google Shape;724;p22"/>
          <p:cNvSpPr txBox="1">
            <a:spLocks noGrp="1"/>
          </p:cNvSpPr>
          <p:nvPr>
            <p:ph type="subTitle" idx="1"/>
          </p:nvPr>
        </p:nvSpPr>
        <p:spPr>
          <a:xfrm>
            <a:off x="2738238" y="1727444"/>
            <a:ext cx="36720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5" name="Google Shape;725;p22"/>
          <p:cNvSpPr txBox="1">
            <a:spLocks noGrp="1"/>
          </p:cNvSpPr>
          <p:nvPr>
            <p:ph type="subTitle" idx="2"/>
          </p:nvPr>
        </p:nvSpPr>
        <p:spPr>
          <a:xfrm>
            <a:off x="2738238" y="2099169"/>
            <a:ext cx="3672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6" name="Google Shape;726;p22"/>
          <p:cNvSpPr txBox="1">
            <a:spLocks noGrp="1"/>
          </p:cNvSpPr>
          <p:nvPr>
            <p:ph type="subTitle" idx="3"/>
          </p:nvPr>
        </p:nvSpPr>
        <p:spPr>
          <a:xfrm>
            <a:off x="2738238" y="4025725"/>
            <a:ext cx="367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7" name="Google Shape;727;p22"/>
          <p:cNvSpPr txBox="1"/>
          <p:nvPr/>
        </p:nvSpPr>
        <p:spPr>
          <a:xfrm>
            <a:off x="2738238" y="3462150"/>
            <a:ext cx="36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0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50" y="552150"/>
            <a:ext cx="769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50" y="1152475"/>
            <a:ext cx="76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286636" cy="2829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Topologia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Ponto a Ponto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894" name="Google Shape;894;p28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8"/>
          <p:cNvGrpSpPr/>
          <p:nvPr/>
        </p:nvGrpSpPr>
        <p:grpSpPr>
          <a:xfrm>
            <a:off x="8141589" y="4152935"/>
            <a:ext cx="556729" cy="990605"/>
            <a:chOff x="5081850" y="1981125"/>
            <a:chExt cx="168125" cy="299150"/>
          </a:xfrm>
        </p:grpSpPr>
        <p:sp>
          <p:nvSpPr>
            <p:cNvPr id="899" name="Google Shape;899;p2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7637504" y="848679"/>
            <a:ext cx="1365469" cy="935075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362493" y="973253"/>
            <a:ext cx="3701910" cy="4287421"/>
            <a:chOff x="362493" y="973253"/>
            <a:chExt cx="3701910" cy="4287421"/>
          </a:xfrm>
        </p:grpSpPr>
        <p:grpSp>
          <p:nvGrpSpPr>
            <p:cNvPr id="935" name="Google Shape;935;p28"/>
            <p:cNvGrpSpPr/>
            <p:nvPr/>
          </p:nvGrpSpPr>
          <p:grpSpPr>
            <a:xfrm>
              <a:off x="2300748" y="973253"/>
              <a:ext cx="810096" cy="810508"/>
              <a:chOff x="4205500" y="2990700"/>
              <a:chExt cx="443499" cy="443725"/>
            </a:xfrm>
          </p:grpSpPr>
          <p:sp>
            <p:nvSpPr>
              <p:cNvPr id="936" name="Google Shape;936;p28"/>
              <p:cNvSpPr/>
              <p:nvPr/>
            </p:nvSpPr>
            <p:spPr>
              <a:xfrm>
                <a:off x="4246413" y="3406821"/>
                <a:ext cx="361746" cy="7072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26108" y="3031612"/>
                <a:ext cx="6996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92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91" y="182"/>
                    </a:lnTo>
                    <a:lnTo>
                      <a:pt x="91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91" y="450"/>
                    </a:lnTo>
                    <a:lnTo>
                      <a:pt x="91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91" y="720"/>
                    </a:lnTo>
                    <a:lnTo>
                      <a:pt x="91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91" y="988"/>
                    </a:lnTo>
                    <a:lnTo>
                      <a:pt x="91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91" y="1346"/>
                    </a:lnTo>
                    <a:lnTo>
                      <a:pt x="91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91" y="2154"/>
                    </a:lnTo>
                    <a:lnTo>
                      <a:pt x="91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91" y="2422"/>
                    </a:lnTo>
                    <a:lnTo>
                      <a:pt x="91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91" y="2780"/>
                    </a:lnTo>
                    <a:lnTo>
                      <a:pt x="91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91" y="3051"/>
                    </a:lnTo>
                    <a:lnTo>
                      <a:pt x="91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91" y="3318"/>
                    </a:lnTo>
                    <a:lnTo>
                      <a:pt x="91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91" y="3589"/>
                    </a:lnTo>
                    <a:lnTo>
                      <a:pt x="91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91" y="3856"/>
                    </a:lnTo>
                    <a:lnTo>
                      <a:pt x="91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91" y="4215"/>
                    </a:lnTo>
                    <a:lnTo>
                      <a:pt x="91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91" y="4485"/>
                    </a:lnTo>
                    <a:lnTo>
                      <a:pt x="91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91" y="4752"/>
                    </a:lnTo>
                    <a:lnTo>
                      <a:pt x="91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4246413" y="3011004"/>
                <a:ext cx="361746" cy="6996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4621700" y="3031612"/>
                <a:ext cx="6768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89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88" y="182"/>
                    </a:lnTo>
                    <a:lnTo>
                      <a:pt x="88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88" y="450"/>
                    </a:lnTo>
                    <a:lnTo>
                      <a:pt x="88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88" y="720"/>
                    </a:lnTo>
                    <a:lnTo>
                      <a:pt x="88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88" y="988"/>
                    </a:lnTo>
                    <a:lnTo>
                      <a:pt x="88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88" y="1346"/>
                    </a:lnTo>
                    <a:lnTo>
                      <a:pt x="88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88" y="2154"/>
                    </a:lnTo>
                    <a:lnTo>
                      <a:pt x="88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88" y="2422"/>
                    </a:lnTo>
                    <a:lnTo>
                      <a:pt x="88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88" y="2780"/>
                    </a:lnTo>
                    <a:lnTo>
                      <a:pt x="88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88" y="3051"/>
                    </a:lnTo>
                    <a:lnTo>
                      <a:pt x="88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88" y="3318"/>
                    </a:lnTo>
                    <a:lnTo>
                      <a:pt x="88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88" y="3589"/>
                    </a:lnTo>
                    <a:lnTo>
                      <a:pt x="88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88" y="3856"/>
                    </a:lnTo>
                    <a:lnTo>
                      <a:pt x="88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88" y="4215"/>
                    </a:lnTo>
                    <a:lnTo>
                      <a:pt x="88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88" y="4485"/>
                    </a:lnTo>
                    <a:lnTo>
                      <a:pt x="88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88" y="4752"/>
                    </a:lnTo>
                    <a:lnTo>
                      <a:pt x="88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0" name="Google Shape;940;p28"/>
              <p:cNvGrpSpPr/>
              <p:nvPr/>
            </p:nvGrpSpPr>
            <p:grpSpPr>
              <a:xfrm>
                <a:off x="4205728" y="2990700"/>
                <a:ext cx="443271" cy="443725"/>
                <a:chOff x="4205728" y="2990700"/>
                <a:chExt cx="443271" cy="443725"/>
              </a:xfrm>
            </p:grpSpPr>
            <p:sp>
              <p:nvSpPr>
                <p:cNvPr id="941" name="Google Shape;941;p28"/>
                <p:cNvSpPr/>
                <p:nvPr/>
              </p:nvSpPr>
              <p:spPr>
                <a:xfrm>
                  <a:off x="4205728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4205728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4205728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4601091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4601091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4601091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4403296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403296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9" name="Google Shape;949;p28"/>
              <p:cNvSpPr/>
              <p:nvPr/>
            </p:nvSpPr>
            <p:spPr>
              <a:xfrm>
                <a:off x="4205500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4205500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3" y="88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4205500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4594399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4594399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0" y="88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4594399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4403296" y="2990700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4403296" y="3379368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28"/>
            <p:cNvGrpSpPr/>
            <p:nvPr/>
          </p:nvGrpSpPr>
          <p:grpSpPr>
            <a:xfrm>
              <a:off x="362493" y="1344169"/>
              <a:ext cx="3701910" cy="3916506"/>
              <a:chOff x="380572" y="1553077"/>
              <a:chExt cx="3258437" cy="3447325"/>
            </a:xfrm>
          </p:grpSpPr>
          <p:sp>
            <p:nvSpPr>
              <p:cNvPr id="958" name="Google Shape;958;p28"/>
              <p:cNvSpPr/>
              <p:nvPr/>
            </p:nvSpPr>
            <p:spPr>
              <a:xfrm>
                <a:off x="748636" y="3803107"/>
                <a:ext cx="367622" cy="367444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4128" extrusionOk="0">
                    <a:moveTo>
                      <a:pt x="2063" y="38"/>
                    </a:moveTo>
                    <a:cubicBezTo>
                      <a:pt x="3180" y="45"/>
                      <a:pt x="4086" y="947"/>
                      <a:pt x="4086" y="2061"/>
                    </a:cubicBezTo>
                    <a:cubicBezTo>
                      <a:pt x="4086" y="3177"/>
                      <a:pt x="3180" y="4080"/>
                      <a:pt x="2063" y="4080"/>
                    </a:cubicBezTo>
                    <a:cubicBezTo>
                      <a:pt x="947" y="4080"/>
                      <a:pt x="44" y="3177"/>
                      <a:pt x="44" y="2061"/>
                    </a:cubicBezTo>
                    <a:cubicBezTo>
                      <a:pt x="44" y="944"/>
                      <a:pt x="947" y="38"/>
                      <a:pt x="2063" y="38"/>
                    </a:cubicBezTo>
                    <a:close/>
                    <a:moveTo>
                      <a:pt x="2063" y="1"/>
                    </a:moveTo>
                    <a:cubicBezTo>
                      <a:pt x="925" y="1"/>
                      <a:pt x="0" y="925"/>
                      <a:pt x="0" y="2064"/>
                    </a:cubicBezTo>
                    <a:cubicBezTo>
                      <a:pt x="0" y="3206"/>
                      <a:pt x="925" y="4127"/>
                      <a:pt x="2063" y="4127"/>
                    </a:cubicBezTo>
                    <a:cubicBezTo>
                      <a:pt x="3205" y="4124"/>
                      <a:pt x="4124" y="3206"/>
                      <a:pt x="4130" y="2064"/>
                    </a:cubicBezTo>
                    <a:cubicBezTo>
                      <a:pt x="4130" y="925"/>
                      <a:pt x="3205" y="1"/>
                      <a:pt x="2063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836490" y="3893721"/>
                <a:ext cx="191021" cy="18585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88" extrusionOk="0">
                    <a:moveTo>
                      <a:pt x="1061" y="43"/>
                    </a:moveTo>
                    <a:cubicBezTo>
                      <a:pt x="1611" y="43"/>
                      <a:pt x="2061" y="492"/>
                      <a:pt x="2064" y="1043"/>
                    </a:cubicBezTo>
                    <a:cubicBezTo>
                      <a:pt x="2061" y="1594"/>
                      <a:pt x="1611" y="2043"/>
                      <a:pt x="1060" y="2043"/>
                    </a:cubicBezTo>
                    <a:cubicBezTo>
                      <a:pt x="1023" y="2043"/>
                      <a:pt x="985" y="2041"/>
                      <a:pt x="947" y="2037"/>
                    </a:cubicBezTo>
                    <a:cubicBezTo>
                      <a:pt x="488" y="1986"/>
                      <a:pt x="117" y="1612"/>
                      <a:pt x="67" y="1156"/>
                    </a:cubicBezTo>
                    <a:cubicBezTo>
                      <a:pt x="1" y="555"/>
                      <a:pt x="473" y="43"/>
                      <a:pt x="1061" y="43"/>
                    </a:cubicBezTo>
                    <a:close/>
                    <a:moveTo>
                      <a:pt x="1106" y="1"/>
                    </a:moveTo>
                    <a:cubicBezTo>
                      <a:pt x="1091" y="1"/>
                      <a:pt x="1076" y="1"/>
                      <a:pt x="1061" y="2"/>
                    </a:cubicBezTo>
                    <a:cubicBezTo>
                      <a:pt x="523" y="21"/>
                      <a:pt x="79" y="464"/>
                      <a:pt x="61" y="1002"/>
                    </a:cubicBezTo>
                    <a:cubicBezTo>
                      <a:pt x="39" y="1600"/>
                      <a:pt x="517" y="2087"/>
                      <a:pt x="1105" y="2087"/>
                    </a:cubicBezTo>
                    <a:cubicBezTo>
                      <a:pt x="1683" y="2087"/>
                      <a:pt x="2146" y="1622"/>
                      <a:pt x="2146" y="1043"/>
                    </a:cubicBezTo>
                    <a:cubicBezTo>
                      <a:pt x="2146" y="467"/>
                      <a:pt x="1683" y="1"/>
                      <a:pt x="110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931999" y="3988429"/>
                <a:ext cx="8189" cy="543243"/>
              </a:xfrm>
              <a:custGeom>
                <a:avLst/>
                <a:gdLst/>
                <a:ahLst/>
                <a:cxnLst/>
                <a:rect l="l" t="t" r="r" b="b"/>
                <a:pathLst>
                  <a:path w="92" h="6103" extrusionOk="0">
                    <a:moveTo>
                      <a:pt x="0" y="1"/>
                    </a:moveTo>
                    <a:lnTo>
                      <a:pt x="0" y="6103"/>
                    </a:lnTo>
                    <a:lnTo>
                      <a:pt x="92" y="610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931999" y="3984512"/>
                <a:ext cx="520278" cy="172595"/>
              </a:xfrm>
              <a:custGeom>
                <a:avLst/>
                <a:gdLst/>
                <a:ahLst/>
                <a:cxnLst/>
                <a:rect l="l" t="t" r="r" b="b"/>
                <a:pathLst>
                  <a:path w="5845" h="1939" extrusionOk="0">
                    <a:moveTo>
                      <a:pt x="13" y="1"/>
                    </a:moveTo>
                    <a:lnTo>
                      <a:pt x="0" y="42"/>
                    </a:lnTo>
                    <a:lnTo>
                      <a:pt x="5832" y="1938"/>
                    </a:lnTo>
                    <a:lnTo>
                      <a:pt x="5844" y="189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930842" y="3543906"/>
                <a:ext cx="324273" cy="444083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4989" extrusionOk="0">
                    <a:moveTo>
                      <a:pt x="3602" y="0"/>
                    </a:moveTo>
                    <a:lnTo>
                      <a:pt x="1" y="4960"/>
                    </a:lnTo>
                    <a:lnTo>
                      <a:pt x="38" y="4989"/>
                    </a:lnTo>
                    <a:lnTo>
                      <a:pt x="3643" y="25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3" name="Google Shape;963;p28"/>
              <p:cNvGrpSpPr/>
              <p:nvPr/>
            </p:nvGrpSpPr>
            <p:grpSpPr>
              <a:xfrm>
                <a:off x="380572" y="3438798"/>
                <a:ext cx="1102737" cy="1095616"/>
                <a:chOff x="97725" y="2674683"/>
                <a:chExt cx="1485968" cy="1476372"/>
              </a:xfrm>
            </p:grpSpPr>
            <p:sp>
              <p:nvSpPr>
                <p:cNvPr id="964" name="Google Shape;964;p28"/>
                <p:cNvSpPr/>
                <p:nvPr/>
              </p:nvSpPr>
              <p:spPr>
                <a:xfrm>
                  <a:off x="97725" y="2674683"/>
                  <a:ext cx="1485968" cy="147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12309" extrusionOk="0">
                      <a:moveTo>
                        <a:pt x="1631" y="2074"/>
                      </a:moveTo>
                      <a:cubicBezTo>
                        <a:pt x="602" y="3222"/>
                        <a:pt x="1" y="4760"/>
                        <a:pt x="78" y="6439"/>
                      </a:cubicBezTo>
                      <a:cubicBezTo>
                        <a:pt x="97" y="6843"/>
                        <a:pt x="155" y="7237"/>
                        <a:pt x="250" y="7618"/>
                      </a:cubicBezTo>
                      <a:lnTo>
                        <a:pt x="250" y="7618"/>
                      </a:lnTo>
                      <a:cubicBezTo>
                        <a:pt x="114" y="7060"/>
                        <a:pt x="53" y="6472"/>
                        <a:pt x="81" y="5867"/>
                      </a:cubicBezTo>
                      <a:cubicBezTo>
                        <a:pt x="147" y="4418"/>
                        <a:pt x="723" y="3096"/>
                        <a:pt x="1631" y="2074"/>
                      </a:cubicBezTo>
                      <a:close/>
                      <a:moveTo>
                        <a:pt x="6228" y="1"/>
                      </a:moveTo>
                      <a:cubicBezTo>
                        <a:pt x="6132" y="1"/>
                        <a:pt x="6037" y="3"/>
                        <a:pt x="5941" y="7"/>
                      </a:cubicBezTo>
                      <a:cubicBezTo>
                        <a:pt x="4234" y="85"/>
                        <a:pt x="2702" y="870"/>
                        <a:pt x="1631" y="2074"/>
                      </a:cubicBezTo>
                      <a:lnTo>
                        <a:pt x="1631" y="2074"/>
                      </a:lnTo>
                      <a:cubicBezTo>
                        <a:pt x="2750" y="827"/>
                        <a:pt x="4374" y="42"/>
                        <a:pt x="6183" y="42"/>
                      </a:cubicBezTo>
                      <a:cubicBezTo>
                        <a:pt x="9558" y="48"/>
                        <a:pt x="12291" y="2784"/>
                        <a:pt x="12294" y="6153"/>
                      </a:cubicBezTo>
                      <a:cubicBezTo>
                        <a:pt x="12294" y="9524"/>
                        <a:pt x="9557" y="12261"/>
                        <a:pt x="6180" y="12261"/>
                      </a:cubicBezTo>
                      <a:cubicBezTo>
                        <a:pt x="6085" y="12261"/>
                        <a:pt x="5990" y="12259"/>
                        <a:pt x="5893" y="12255"/>
                      </a:cubicBezTo>
                      <a:cubicBezTo>
                        <a:pt x="3168" y="12131"/>
                        <a:pt x="889" y="10186"/>
                        <a:pt x="250" y="7618"/>
                      </a:cubicBezTo>
                      <a:lnTo>
                        <a:pt x="250" y="7618"/>
                      </a:lnTo>
                      <a:cubicBezTo>
                        <a:pt x="907" y="10310"/>
                        <a:pt x="3335" y="12308"/>
                        <a:pt x="6230" y="12308"/>
                      </a:cubicBezTo>
                      <a:cubicBezTo>
                        <a:pt x="9627" y="12305"/>
                        <a:pt x="12379" y="9553"/>
                        <a:pt x="12388" y="6156"/>
                      </a:cubicBezTo>
                      <a:cubicBezTo>
                        <a:pt x="12388" y="2757"/>
                        <a:pt x="9626" y="1"/>
                        <a:pt x="6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8"/>
                <p:cNvSpPr/>
                <p:nvPr/>
              </p:nvSpPr>
              <p:spPr>
                <a:xfrm>
                  <a:off x="225461" y="2796543"/>
                  <a:ext cx="1231809" cy="123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0" h="10270" extrusionOk="0">
                      <a:moveTo>
                        <a:pt x="5133" y="48"/>
                      </a:moveTo>
                      <a:cubicBezTo>
                        <a:pt x="7945" y="54"/>
                        <a:pt x="10222" y="2328"/>
                        <a:pt x="10222" y="5137"/>
                      </a:cubicBezTo>
                      <a:cubicBezTo>
                        <a:pt x="10222" y="7949"/>
                        <a:pt x="7945" y="10223"/>
                        <a:pt x="5133" y="10223"/>
                      </a:cubicBezTo>
                      <a:cubicBezTo>
                        <a:pt x="2325" y="10223"/>
                        <a:pt x="48" y="7949"/>
                        <a:pt x="48" y="5137"/>
                      </a:cubicBezTo>
                      <a:cubicBezTo>
                        <a:pt x="48" y="2325"/>
                        <a:pt x="2325" y="48"/>
                        <a:pt x="5133" y="48"/>
                      </a:cubicBezTo>
                      <a:close/>
                      <a:moveTo>
                        <a:pt x="5133" y="1"/>
                      </a:moveTo>
                      <a:cubicBezTo>
                        <a:pt x="2300" y="1"/>
                        <a:pt x="0" y="2303"/>
                        <a:pt x="0" y="5137"/>
                      </a:cubicBezTo>
                      <a:cubicBezTo>
                        <a:pt x="0" y="7971"/>
                        <a:pt x="2300" y="10270"/>
                        <a:pt x="5133" y="10270"/>
                      </a:cubicBezTo>
                      <a:cubicBezTo>
                        <a:pt x="7967" y="10267"/>
                        <a:pt x="10266" y="7971"/>
                        <a:pt x="10270" y="5137"/>
                      </a:cubicBezTo>
                      <a:cubicBezTo>
                        <a:pt x="10270" y="2303"/>
                        <a:pt x="7967" y="1"/>
                        <a:pt x="51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8"/>
                <p:cNvSpPr/>
                <p:nvPr/>
              </p:nvSpPr>
              <p:spPr>
                <a:xfrm>
                  <a:off x="348400" y="2919122"/>
                  <a:ext cx="986647" cy="98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8226" extrusionOk="0">
                      <a:moveTo>
                        <a:pt x="4108" y="48"/>
                      </a:moveTo>
                      <a:cubicBezTo>
                        <a:pt x="6354" y="54"/>
                        <a:pt x="8175" y="1872"/>
                        <a:pt x="8175" y="4115"/>
                      </a:cubicBezTo>
                      <a:cubicBezTo>
                        <a:pt x="8175" y="6361"/>
                        <a:pt x="6354" y="8178"/>
                        <a:pt x="4108" y="8178"/>
                      </a:cubicBezTo>
                      <a:cubicBezTo>
                        <a:pt x="1866" y="8178"/>
                        <a:pt x="45" y="6361"/>
                        <a:pt x="45" y="4115"/>
                      </a:cubicBezTo>
                      <a:cubicBezTo>
                        <a:pt x="45" y="1869"/>
                        <a:pt x="1866" y="48"/>
                        <a:pt x="4108" y="48"/>
                      </a:cubicBezTo>
                      <a:close/>
                      <a:moveTo>
                        <a:pt x="4118" y="1"/>
                      </a:moveTo>
                      <a:cubicBezTo>
                        <a:pt x="1844" y="1"/>
                        <a:pt x="4" y="1838"/>
                        <a:pt x="1" y="4112"/>
                      </a:cubicBezTo>
                      <a:cubicBezTo>
                        <a:pt x="1" y="6383"/>
                        <a:pt x="1838" y="8222"/>
                        <a:pt x="4108" y="8226"/>
                      </a:cubicBezTo>
                      <a:cubicBezTo>
                        <a:pt x="6382" y="8226"/>
                        <a:pt x="8222" y="6386"/>
                        <a:pt x="8226" y="4115"/>
                      </a:cubicBezTo>
                      <a:cubicBezTo>
                        <a:pt x="8226" y="1847"/>
                        <a:pt x="6386" y="7"/>
                        <a:pt x="4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8"/>
                <p:cNvSpPr/>
                <p:nvPr/>
              </p:nvSpPr>
              <p:spPr>
                <a:xfrm>
                  <a:off x="451428" y="3042301"/>
                  <a:ext cx="755398" cy="74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6177" extrusionOk="0">
                      <a:moveTo>
                        <a:pt x="3249" y="43"/>
                      </a:moveTo>
                      <a:cubicBezTo>
                        <a:pt x="4932" y="50"/>
                        <a:pt x="6294" y="1408"/>
                        <a:pt x="6294" y="3091"/>
                      </a:cubicBezTo>
                      <a:cubicBezTo>
                        <a:pt x="6288" y="4771"/>
                        <a:pt x="4928" y="6134"/>
                        <a:pt x="3245" y="6134"/>
                      </a:cubicBezTo>
                      <a:cubicBezTo>
                        <a:pt x="3174" y="6134"/>
                        <a:pt x="3102" y="6131"/>
                        <a:pt x="3029" y="6126"/>
                      </a:cubicBezTo>
                      <a:cubicBezTo>
                        <a:pt x="1532" y="6019"/>
                        <a:pt x="312" y="4805"/>
                        <a:pt x="211" y="3305"/>
                      </a:cubicBezTo>
                      <a:cubicBezTo>
                        <a:pt x="88" y="1528"/>
                        <a:pt x="1498" y="43"/>
                        <a:pt x="3249" y="43"/>
                      </a:cubicBezTo>
                      <a:close/>
                      <a:moveTo>
                        <a:pt x="3209" y="1"/>
                      </a:moveTo>
                      <a:cubicBezTo>
                        <a:pt x="3136" y="1"/>
                        <a:pt x="3063" y="3"/>
                        <a:pt x="2988" y="9"/>
                      </a:cubicBezTo>
                      <a:cubicBezTo>
                        <a:pt x="1463" y="112"/>
                        <a:pt x="230" y="1349"/>
                        <a:pt x="126" y="2871"/>
                      </a:cubicBezTo>
                      <a:cubicBezTo>
                        <a:pt x="0" y="4676"/>
                        <a:pt x="1432" y="6176"/>
                        <a:pt x="3209" y="6176"/>
                      </a:cubicBezTo>
                      <a:cubicBezTo>
                        <a:pt x="4913" y="6176"/>
                        <a:pt x="6294" y="4793"/>
                        <a:pt x="6297" y="3091"/>
                      </a:cubicBezTo>
                      <a:cubicBezTo>
                        <a:pt x="6297" y="1384"/>
                        <a:pt x="4912" y="1"/>
                        <a:pt x="32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406930" y="2816213"/>
                  <a:ext cx="436951" cy="59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4989" extrusionOk="0">
                      <a:moveTo>
                        <a:pt x="35" y="0"/>
                      </a:moveTo>
                      <a:lnTo>
                        <a:pt x="0" y="25"/>
                      </a:lnTo>
                      <a:lnTo>
                        <a:pt x="3605" y="4989"/>
                      </a:lnTo>
                      <a:lnTo>
                        <a:pt x="3642" y="496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141383" y="3409920"/>
                  <a:ext cx="700944" cy="23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939" extrusionOk="0">
                      <a:moveTo>
                        <a:pt x="5831" y="1"/>
                      </a:moveTo>
                      <a:lnTo>
                        <a:pt x="0" y="1897"/>
                      </a:lnTo>
                      <a:lnTo>
                        <a:pt x="13" y="1938"/>
                      </a:lnTo>
                      <a:lnTo>
                        <a:pt x="5844" y="42"/>
                      </a:lnTo>
                      <a:lnTo>
                        <a:pt x="5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0" name="Google Shape;970;p28"/>
              <p:cNvGrpSpPr/>
              <p:nvPr/>
            </p:nvGrpSpPr>
            <p:grpSpPr>
              <a:xfrm>
                <a:off x="2305093" y="4027553"/>
                <a:ext cx="614866" cy="614869"/>
                <a:chOff x="2691069" y="3668053"/>
                <a:chExt cx="828548" cy="828553"/>
              </a:xfrm>
            </p:grpSpPr>
            <p:sp>
              <p:nvSpPr>
                <p:cNvPr id="971" name="Google Shape;971;p28"/>
                <p:cNvSpPr/>
                <p:nvPr/>
              </p:nvSpPr>
              <p:spPr>
                <a:xfrm>
                  <a:off x="3444053" y="4431956"/>
                  <a:ext cx="21949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83" y="177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>
                  <a:off x="2777066" y="4431236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80" y="92"/>
                      </a:lnTo>
                      <a:lnTo>
                        <a:pt x="180" y="1"/>
                      </a:lnTo>
                      <a:close/>
                      <a:moveTo>
                        <a:pt x="451" y="1"/>
                      </a:moveTo>
                      <a:lnTo>
                        <a:pt x="451" y="92"/>
                      </a:lnTo>
                      <a:lnTo>
                        <a:pt x="633" y="92"/>
                      </a:lnTo>
                      <a:lnTo>
                        <a:pt x="633" y="1"/>
                      </a:lnTo>
                      <a:close/>
                      <a:moveTo>
                        <a:pt x="900" y="1"/>
                      </a:moveTo>
                      <a:lnTo>
                        <a:pt x="900" y="92"/>
                      </a:lnTo>
                      <a:lnTo>
                        <a:pt x="1080" y="92"/>
                      </a:lnTo>
                      <a:lnTo>
                        <a:pt x="1080" y="1"/>
                      </a:lnTo>
                      <a:close/>
                      <a:moveTo>
                        <a:pt x="1347" y="1"/>
                      </a:moveTo>
                      <a:lnTo>
                        <a:pt x="1347" y="92"/>
                      </a:lnTo>
                      <a:lnTo>
                        <a:pt x="1529" y="92"/>
                      </a:lnTo>
                      <a:lnTo>
                        <a:pt x="1529" y="1"/>
                      </a:lnTo>
                      <a:close/>
                      <a:moveTo>
                        <a:pt x="1797" y="1"/>
                      </a:moveTo>
                      <a:lnTo>
                        <a:pt x="1797" y="92"/>
                      </a:lnTo>
                      <a:lnTo>
                        <a:pt x="1976" y="92"/>
                      </a:lnTo>
                      <a:lnTo>
                        <a:pt x="1976" y="1"/>
                      </a:lnTo>
                      <a:close/>
                      <a:moveTo>
                        <a:pt x="2155" y="1"/>
                      </a:moveTo>
                      <a:lnTo>
                        <a:pt x="2155" y="92"/>
                      </a:lnTo>
                      <a:lnTo>
                        <a:pt x="2334" y="92"/>
                      </a:lnTo>
                      <a:lnTo>
                        <a:pt x="2334" y="1"/>
                      </a:lnTo>
                      <a:close/>
                      <a:moveTo>
                        <a:pt x="2605" y="1"/>
                      </a:moveTo>
                      <a:lnTo>
                        <a:pt x="2605" y="92"/>
                      </a:lnTo>
                      <a:lnTo>
                        <a:pt x="2809" y="92"/>
                      </a:lnTo>
                      <a:lnTo>
                        <a:pt x="2816" y="1"/>
                      </a:lnTo>
                      <a:close/>
                      <a:moveTo>
                        <a:pt x="3052" y="1"/>
                      </a:moveTo>
                      <a:lnTo>
                        <a:pt x="3052" y="92"/>
                      </a:lnTo>
                      <a:lnTo>
                        <a:pt x="3231" y="92"/>
                      </a:lnTo>
                      <a:lnTo>
                        <a:pt x="3231" y="1"/>
                      </a:lnTo>
                      <a:close/>
                      <a:moveTo>
                        <a:pt x="3498" y="1"/>
                      </a:moveTo>
                      <a:lnTo>
                        <a:pt x="3498" y="92"/>
                      </a:lnTo>
                      <a:lnTo>
                        <a:pt x="3681" y="92"/>
                      </a:lnTo>
                      <a:lnTo>
                        <a:pt x="3681" y="1"/>
                      </a:lnTo>
                      <a:close/>
                      <a:moveTo>
                        <a:pt x="3860" y="1"/>
                      </a:moveTo>
                      <a:lnTo>
                        <a:pt x="3860" y="92"/>
                      </a:lnTo>
                      <a:lnTo>
                        <a:pt x="4042" y="92"/>
                      </a:lnTo>
                      <a:lnTo>
                        <a:pt x="4042" y="1"/>
                      </a:lnTo>
                      <a:close/>
                      <a:moveTo>
                        <a:pt x="4310" y="1"/>
                      </a:moveTo>
                      <a:lnTo>
                        <a:pt x="4310" y="92"/>
                      </a:lnTo>
                      <a:lnTo>
                        <a:pt x="4489" y="92"/>
                      </a:lnTo>
                      <a:lnTo>
                        <a:pt x="4489" y="1"/>
                      </a:lnTo>
                      <a:close/>
                      <a:moveTo>
                        <a:pt x="4756" y="1"/>
                      </a:moveTo>
                      <a:lnTo>
                        <a:pt x="4756" y="92"/>
                      </a:lnTo>
                      <a:lnTo>
                        <a:pt x="4939" y="92"/>
                      </a:lnTo>
                      <a:lnTo>
                        <a:pt x="4939" y="1"/>
                      </a:lnTo>
                      <a:close/>
                      <a:moveTo>
                        <a:pt x="5206" y="1"/>
                      </a:moveTo>
                      <a:lnTo>
                        <a:pt x="5206" y="92"/>
                      </a:lnTo>
                      <a:lnTo>
                        <a:pt x="5385" y="92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2734487" y="4431956"/>
                  <a:ext cx="21230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76" y="177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2734128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0" y="0"/>
                      </a:moveTo>
                      <a:lnTo>
                        <a:pt x="0" y="179"/>
                      </a:lnTo>
                      <a:lnTo>
                        <a:pt x="91" y="179"/>
                      </a:lnTo>
                      <a:lnTo>
                        <a:pt x="91" y="0"/>
                      </a:lnTo>
                      <a:close/>
                      <a:moveTo>
                        <a:pt x="0" y="359"/>
                      </a:moveTo>
                      <a:lnTo>
                        <a:pt x="0" y="538"/>
                      </a:lnTo>
                      <a:lnTo>
                        <a:pt x="91" y="538"/>
                      </a:lnTo>
                      <a:lnTo>
                        <a:pt x="91" y="359"/>
                      </a:lnTo>
                      <a:close/>
                      <a:moveTo>
                        <a:pt x="0" y="805"/>
                      </a:moveTo>
                      <a:lnTo>
                        <a:pt x="0" y="988"/>
                      </a:lnTo>
                      <a:lnTo>
                        <a:pt x="91" y="988"/>
                      </a:lnTo>
                      <a:lnTo>
                        <a:pt x="91" y="805"/>
                      </a:lnTo>
                      <a:close/>
                      <a:moveTo>
                        <a:pt x="0" y="1255"/>
                      </a:moveTo>
                      <a:lnTo>
                        <a:pt x="0" y="1434"/>
                      </a:lnTo>
                      <a:lnTo>
                        <a:pt x="91" y="1434"/>
                      </a:lnTo>
                      <a:lnTo>
                        <a:pt x="91" y="1255"/>
                      </a:lnTo>
                      <a:close/>
                      <a:moveTo>
                        <a:pt x="0" y="1702"/>
                      </a:moveTo>
                      <a:lnTo>
                        <a:pt x="0" y="1881"/>
                      </a:lnTo>
                      <a:lnTo>
                        <a:pt x="91" y="1881"/>
                      </a:lnTo>
                      <a:lnTo>
                        <a:pt x="91" y="1702"/>
                      </a:lnTo>
                      <a:close/>
                      <a:moveTo>
                        <a:pt x="0" y="2151"/>
                      </a:moveTo>
                      <a:lnTo>
                        <a:pt x="0" y="2331"/>
                      </a:lnTo>
                      <a:lnTo>
                        <a:pt x="91" y="2331"/>
                      </a:lnTo>
                      <a:lnTo>
                        <a:pt x="91" y="2151"/>
                      </a:lnTo>
                      <a:close/>
                      <a:moveTo>
                        <a:pt x="0" y="2513"/>
                      </a:moveTo>
                      <a:lnTo>
                        <a:pt x="0" y="2692"/>
                      </a:lnTo>
                      <a:lnTo>
                        <a:pt x="91" y="2692"/>
                      </a:lnTo>
                      <a:lnTo>
                        <a:pt x="91" y="2513"/>
                      </a:lnTo>
                      <a:close/>
                      <a:moveTo>
                        <a:pt x="0" y="2960"/>
                      </a:moveTo>
                      <a:lnTo>
                        <a:pt x="0" y="3139"/>
                      </a:lnTo>
                      <a:lnTo>
                        <a:pt x="91" y="3139"/>
                      </a:lnTo>
                      <a:lnTo>
                        <a:pt x="91" y="2960"/>
                      </a:lnTo>
                      <a:close/>
                      <a:moveTo>
                        <a:pt x="0" y="3409"/>
                      </a:moveTo>
                      <a:lnTo>
                        <a:pt x="0" y="3589"/>
                      </a:lnTo>
                      <a:lnTo>
                        <a:pt x="91" y="3589"/>
                      </a:lnTo>
                      <a:lnTo>
                        <a:pt x="91" y="3409"/>
                      </a:lnTo>
                      <a:close/>
                      <a:moveTo>
                        <a:pt x="0" y="3856"/>
                      </a:moveTo>
                      <a:lnTo>
                        <a:pt x="0" y="4039"/>
                      </a:lnTo>
                      <a:lnTo>
                        <a:pt x="91" y="4039"/>
                      </a:lnTo>
                      <a:lnTo>
                        <a:pt x="91" y="3856"/>
                      </a:lnTo>
                      <a:close/>
                      <a:moveTo>
                        <a:pt x="0" y="4306"/>
                      </a:moveTo>
                      <a:lnTo>
                        <a:pt x="0" y="4485"/>
                      </a:lnTo>
                      <a:lnTo>
                        <a:pt x="91" y="4485"/>
                      </a:lnTo>
                      <a:lnTo>
                        <a:pt x="91" y="4306"/>
                      </a:lnTo>
                      <a:close/>
                      <a:moveTo>
                        <a:pt x="0" y="4661"/>
                      </a:moveTo>
                      <a:lnTo>
                        <a:pt x="0" y="4844"/>
                      </a:lnTo>
                      <a:lnTo>
                        <a:pt x="91" y="4844"/>
                      </a:lnTo>
                      <a:lnTo>
                        <a:pt x="91" y="4661"/>
                      </a:lnTo>
                      <a:close/>
                      <a:moveTo>
                        <a:pt x="0" y="5111"/>
                      </a:moveTo>
                      <a:lnTo>
                        <a:pt x="0" y="5290"/>
                      </a:lnTo>
                      <a:lnTo>
                        <a:pt x="91" y="5290"/>
                      </a:lnTo>
                      <a:lnTo>
                        <a:pt x="91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2734487" y="3710752"/>
                  <a:ext cx="21230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88" y="183"/>
                      </a:lnTo>
                      <a:lnTo>
                        <a:pt x="88" y="91"/>
                      </a:lnTo>
                      <a:lnTo>
                        <a:pt x="176" y="91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>
                  <a:off x="2777066" y="3710752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80" y="91"/>
                      </a:lnTo>
                      <a:lnTo>
                        <a:pt x="180" y="0"/>
                      </a:lnTo>
                      <a:close/>
                      <a:moveTo>
                        <a:pt x="451" y="0"/>
                      </a:moveTo>
                      <a:lnTo>
                        <a:pt x="451" y="91"/>
                      </a:lnTo>
                      <a:lnTo>
                        <a:pt x="633" y="91"/>
                      </a:lnTo>
                      <a:lnTo>
                        <a:pt x="633" y="0"/>
                      </a:lnTo>
                      <a:close/>
                      <a:moveTo>
                        <a:pt x="900" y="0"/>
                      </a:moveTo>
                      <a:lnTo>
                        <a:pt x="900" y="91"/>
                      </a:lnTo>
                      <a:lnTo>
                        <a:pt x="1080" y="91"/>
                      </a:lnTo>
                      <a:lnTo>
                        <a:pt x="1080" y="0"/>
                      </a:lnTo>
                      <a:close/>
                      <a:moveTo>
                        <a:pt x="1347" y="0"/>
                      </a:moveTo>
                      <a:lnTo>
                        <a:pt x="1347" y="91"/>
                      </a:lnTo>
                      <a:lnTo>
                        <a:pt x="1529" y="91"/>
                      </a:lnTo>
                      <a:lnTo>
                        <a:pt x="1529" y="0"/>
                      </a:lnTo>
                      <a:close/>
                      <a:moveTo>
                        <a:pt x="1797" y="0"/>
                      </a:moveTo>
                      <a:lnTo>
                        <a:pt x="1797" y="91"/>
                      </a:lnTo>
                      <a:lnTo>
                        <a:pt x="1976" y="91"/>
                      </a:lnTo>
                      <a:lnTo>
                        <a:pt x="1976" y="0"/>
                      </a:lnTo>
                      <a:close/>
                      <a:moveTo>
                        <a:pt x="2155" y="0"/>
                      </a:moveTo>
                      <a:lnTo>
                        <a:pt x="2155" y="91"/>
                      </a:lnTo>
                      <a:lnTo>
                        <a:pt x="2334" y="91"/>
                      </a:lnTo>
                      <a:lnTo>
                        <a:pt x="2334" y="0"/>
                      </a:lnTo>
                      <a:close/>
                      <a:moveTo>
                        <a:pt x="2605" y="0"/>
                      </a:moveTo>
                      <a:lnTo>
                        <a:pt x="2605" y="91"/>
                      </a:lnTo>
                      <a:lnTo>
                        <a:pt x="2809" y="91"/>
                      </a:lnTo>
                      <a:lnTo>
                        <a:pt x="2816" y="0"/>
                      </a:lnTo>
                      <a:close/>
                      <a:moveTo>
                        <a:pt x="3052" y="0"/>
                      </a:moveTo>
                      <a:lnTo>
                        <a:pt x="3052" y="91"/>
                      </a:lnTo>
                      <a:lnTo>
                        <a:pt x="3231" y="91"/>
                      </a:lnTo>
                      <a:lnTo>
                        <a:pt x="3231" y="0"/>
                      </a:lnTo>
                      <a:close/>
                      <a:moveTo>
                        <a:pt x="3498" y="0"/>
                      </a:moveTo>
                      <a:lnTo>
                        <a:pt x="3498" y="91"/>
                      </a:lnTo>
                      <a:lnTo>
                        <a:pt x="3681" y="91"/>
                      </a:lnTo>
                      <a:lnTo>
                        <a:pt x="3681" y="0"/>
                      </a:lnTo>
                      <a:close/>
                      <a:moveTo>
                        <a:pt x="3860" y="0"/>
                      </a:moveTo>
                      <a:lnTo>
                        <a:pt x="3860" y="91"/>
                      </a:lnTo>
                      <a:lnTo>
                        <a:pt x="4042" y="91"/>
                      </a:lnTo>
                      <a:lnTo>
                        <a:pt x="4042" y="0"/>
                      </a:lnTo>
                      <a:close/>
                      <a:moveTo>
                        <a:pt x="4310" y="0"/>
                      </a:moveTo>
                      <a:lnTo>
                        <a:pt x="4310" y="91"/>
                      </a:lnTo>
                      <a:lnTo>
                        <a:pt x="4489" y="91"/>
                      </a:lnTo>
                      <a:lnTo>
                        <a:pt x="4489" y="0"/>
                      </a:lnTo>
                      <a:close/>
                      <a:moveTo>
                        <a:pt x="4756" y="0"/>
                      </a:moveTo>
                      <a:lnTo>
                        <a:pt x="4756" y="91"/>
                      </a:lnTo>
                      <a:lnTo>
                        <a:pt x="4939" y="91"/>
                      </a:lnTo>
                      <a:lnTo>
                        <a:pt x="4939" y="0"/>
                      </a:lnTo>
                      <a:close/>
                      <a:moveTo>
                        <a:pt x="5206" y="0"/>
                      </a:moveTo>
                      <a:lnTo>
                        <a:pt x="5206" y="91"/>
                      </a:lnTo>
                      <a:lnTo>
                        <a:pt x="5385" y="91"/>
                      </a:lnTo>
                      <a:lnTo>
                        <a:pt x="53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>
                  <a:off x="3444053" y="3710752"/>
                  <a:ext cx="21949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3" extrusionOk="0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92" y="91"/>
                      </a:lnTo>
                      <a:lnTo>
                        <a:pt x="92" y="183"/>
                      </a:lnTo>
                      <a:lnTo>
                        <a:pt x="183" y="183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3454967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92" y="179"/>
                      </a:lnTo>
                      <a:lnTo>
                        <a:pt x="92" y="0"/>
                      </a:lnTo>
                      <a:close/>
                      <a:moveTo>
                        <a:pt x="1" y="359"/>
                      </a:moveTo>
                      <a:lnTo>
                        <a:pt x="1" y="538"/>
                      </a:lnTo>
                      <a:lnTo>
                        <a:pt x="92" y="538"/>
                      </a:lnTo>
                      <a:lnTo>
                        <a:pt x="92" y="359"/>
                      </a:lnTo>
                      <a:close/>
                      <a:moveTo>
                        <a:pt x="1" y="805"/>
                      </a:moveTo>
                      <a:lnTo>
                        <a:pt x="1" y="988"/>
                      </a:lnTo>
                      <a:lnTo>
                        <a:pt x="92" y="988"/>
                      </a:lnTo>
                      <a:lnTo>
                        <a:pt x="92" y="805"/>
                      </a:lnTo>
                      <a:close/>
                      <a:moveTo>
                        <a:pt x="1" y="1255"/>
                      </a:moveTo>
                      <a:lnTo>
                        <a:pt x="1" y="1434"/>
                      </a:lnTo>
                      <a:lnTo>
                        <a:pt x="92" y="1434"/>
                      </a:lnTo>
                      <a:lnTo>
                        <a:pt x="92" y="1255"/>
                      </a:lnTo>
                      <a:close/>
                      <a:moveTo>
                        <a:pt x="1" y="1702"/>
                      </a:moveTo>
                      <a:lnTo>
                        <a:pt x="1" y="1881"/>
                      </a:lnTo>
                      <a:lnTo>
                        <a:pt x="92" y="1881"/>
                      </a:lnTo>
                      <a:lnTo>
                        <a:pt x="92" y="1702"/>
                      </a:lnTo>
                      <a:close/>
                      <a:moveTo>
                        <a:pt x="1" y="2151"/>
                      </a:moveTo>
                      <a:lnTo>
                        <a:pt x="1" y="2331"/>
                      </a:lnTo>
                      <a:lnTo>
                        <a:pt x="92" y="2331"/>
                      </a:lnTo>
                      <a:lnTo>
                        <a:pt x="92" y="2151"/>
                      </a:lnTo>
                      <a:close/>
                      <a:moveTo>
                        <a:pt x="1" y="2513"/>
                      </a:moveTo>
                      <a:lnTo>
                        <a:pt x="1" y="2692"/>
                      </a:lnTo>
                      <a:lnTo>
                        <a:pt x="92" y="2692"/>
                      </a:lnTo>
                      <a:lnTo>
                        <a:pt x="92" y="2513"/>
                      </a:lnTo>
                      <a:close/>
                      <a:moveTo>
                        <a:pt x="1" y="2960"/>
                      </a:moveTo>
                      <a:lnTo>
                        <a:pt x="1" y="3139"/>
                      </a:lnTo>
                      <a:lnTo>
                        <a:pt x="92" y="3139"/>
                      </a:lnTo>
                      <a:lnTo>
                        <a:pt x="92" y="2960"/>
                      </a:lnTo>
                      <a:close/>
                      <a:moveTo>
                        <a:pt x="1" y="3409"/>
                      </a:moveTo>
                      <a:lnTo>
                        <a:pt x="1" y="3589"/>
                      </a:lnTo>
                      <a:lnTo>
                        <a:pt x="92" y="3589"/>
                      </a:lnTo>
                      <a:lnTo>
                        <a:pt x="92" y="3409"/>
                      </a:lnTo>
                      <a:close/>
                      <a:moveTo>
                        <a:pt x="1" y="3856"/>
                      </a:moveTo>
                      <a:lnTo>
                        <a:pt x="1" y="4039"/>
                      </a:lnTo>
                      <a:lnTo>
                        <a:pt x="92" y="4039"/>
                      </a:lnTo>
                      <a:lnTo>
                        <a:pt x="92" y="3856"/>
                      </a:lnTo>
                      <a:close/>
                      <a:moveTo>
                        <a:pt x="1" y="4306"/>
                      </a:moveTo>
                      <a:lnTo>
                        <a:pt x="1" y="4485"/>
                      </a:lnTo>
                      <a:lnTo>
                        <a:pt x="92" y="4485"/>
                      </a:lnTo>
                      <a:lnTo>
                        <a:pt x="92" y="4306"/>
                      </a:lnTo>
                      <a:close/>
                      <a:moveTo>
                        <a:pt x="1" y="4661"/>
                      </a:moveTo>
                      <a:lnTo>
                        <a:pt x="1" y="4844"/>
                      </a:lnTo>
                      <a:lnTo>
                        <a:pt x="92" y="4844"/>
                      </a:lnTo>
                      <a:lnTo>
                        <a:pt x="92" y="4661"/>
                      </a:lnTo>
                      <a:close/>
                      <a:moveTo>
                        <a:pt x="1" y="5111"/>
                      </a:moveTo>
                      <a:lnTo>
                        <a:pt x="1" y="5290"/>
                      </a:lnTo>
                      <a:lnTo>
                        <a:pt x="92" y="5290"/>
                      </a:lnTo>
                      <a:lnTo>
                        <a:pt x="92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2701984" y="4399212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2691069" y="4388657"/>
                  <a:ext cx="10770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900" extrusionOk="0">
                      <a:moveTo>
                        <a:pt x="721" y="88"/>
                      </a:moveTo>
                      <a:lnTo>
                        <a:pt x="721" y="717"/>
                      </a:lnTo>
                      <a:lnTo>
                        <a:pt x="92" y="717"/>
                      </a:lnTo>
                      <a:lnTo>
                        <a:pt x="92" y="88"/>
                      </a:lnTo>
                      <a:close/>
                      <a:moveTo>
                        <a:pt x="1" y="0"/>
                      </a:moveTo>
                      <a:lnTo>
                        <a:pt x="1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2701984" y="4033273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2691069" y="4023078"/>
                  <a:ext cx="10770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7" extrusionOk="0">
                      <a:moveTo>
                        <a:pt x="721" y="177"/>
                      </a:moveTo>
                      <a:lnTo>
                        <a:pt x="721" y="806"/>
                      </a:lnTo>
                      <a:lnTo>
                        <a:pt x="92" y="806"/>
                      </a:lnTo>
                      <a:lnTo>
                        <a:pt x="92" y="177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2701984" y="3678608"/>
                  <a:ext cx="8611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2" extrusionOk="0">
                      <a:moveTo>
                        <a:pt x="1" y="1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2691069" y="3668053"/>
                  <a:ext cx="10770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8" extrusionOk="0">
                      <a:moveTo>
                        <a:pt x="721" y="86"/>
                      </a:moveTo>
                      <a:lnTo>
                        <a:pt x="721" y="715"/>
                      </a:lnTo>
                      <a:lnTo>
                        <a:pt x="92" y="715"/>
                      </a:lnTo>
                      <a:lnTo>
                        <a:pt x="92" y="86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3422943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3412029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720" y="88"/>
                      </a:moveTo>
                      <a:lnTo>
                        <a:pt x="720" y="717"/>
                      </a:lnTo>
                      <a:lnTo>
                        <a:pt x="91" y="717"/>
                      </a:lnTo>
                      <a:lnTo>
                        <a:pt x="91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3422943" y="4033273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3412029" y="4023078"/>
                  <a:ext cx="10758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20" y="177"/>
                      </a:moveTo>
                      <a:lnTo>
                        <a:pt x="720" y="806"/>
                      </a:lnTo>
                      <a:lnTo>
                        <a:pt x="91" y="806"/>
                      </a:lnTo>
                      <a:lnTo>
                        <a:pt x="91" y="177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3422943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3412029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720" y="86"/>
                      </a:moveTo>
                      <a:lnTo>
                        <a:pt x="720" y="715"/>
                      </a:lnTo>
                      <a:lnTo>
                        <a:pt x="91" y="715"/>
                      </a:lnTo>
                      <a:lnTo>
                        <a:pt x="91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3057006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3046092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812" y="86"/>
                      </a:moveTo>
                      <a:lnTo>
                        <a:pt x="812" y="715"/>
                      </a:lnTo>
                      <a:lnTo>
                        <a:pt x="183" y="715"/>
                      </a:lnTo>
                      <a:lnTo>
                        <a:pt x="183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3057006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3046092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812" y="88"/>
                      </a:moveTo>
                      <a:lnTo>
                        <a:pt x="812" y="717"/>
                      </a:lnTo>
                      <a:lnTo>
                        <a:pt x="183" y="717"/>
                      </a:lnTo>
                      <a:lnTo>
                        <a:pt x="183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5" name="Google Shape;995;p28"/>
              <p:cNvSpPr/>
              <p:nvPr/>
            </p:nvSpPr>
            <p:spPr>
              <a:xfrm>
                <a:off x="1378836" y="1601232"/>
                <a:ext cx="271310" cy="439366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4936" extrusionOk="0">
                    <a:moveTo>
                      <a:pt x="1312" y="1"/>
                    </a:moveTo>
                    <a:cubicBezTo>
                      <a:pt x="1312" y="1"/>
                      <a:pt x="1274" y="1498"/>
                      <a:pt x="0" y="2171"/>
                    </a:cubicBezTo>
                    <a:cubicBezTo>
                      <a:pt x="0" y="2171"/>
                      <a:pt x="19" y="3467"/>
                      <a:pt x="903" y="4935"/>
                    </a:cubicBezTo>
                    <a:lnTo>
                      <a:pt x="2142" y="4935"/>
                    </a:lnTo>
                    <a:cubicBezTo>
                      <a:pt x="3026" y="3463"/>
                      <a:pt x="3048" y="2171"/>
                      <a:pt x="3048" y="2171"/>
                    </a:cubicBezTo>
                    <a:cubicBezTo>
                      <a:pt x="1774" y="1501"/>
                      <a:pt x="1746" y="1"/>
                      <a:pt x="1746" y="1"/>
                    </a:cubicBezTo>
                    <a:lnTo>
                      <a:pt x="1617" y="1"/>
                    </a:lnTo>
                    <a:lnTo>
                      <a:pt x="1617" y="2375"/>
                    </a:lnTo>
                    <a:cubicBezTo>
                      <a:pt x="1761" y="2407"/>
                      <a:pt x="1871" y="2514"/>
                      <a:pt x="1909" y="2646"/>
                    </a:cubicBezTo>
                    <a:cubicBezTo>
                      <a:pt x="1956" y="2844"/>
                      <a:pt x="1824" y="3039"/>
                      <a:pt x="1617" y="3086"/>
                    </a:cubicBezTo>
                    <a:cubicBezTo>
                      <a:pt x="1587" y="3093"/>
                      <a:pt x="1556" y="3096"/>
                      <a:pt x="1527" y="3096"/>
                    </a:cubicBezTo>
                    <a:cubicBezTo>
                      <a:pt x="1351" y="3096"/>
                      <a:pt x="1188" y="2982"/>
                      <a:pt x="1148" y="2816"/>
                    </a:cubicBezTo>
                    <a:cubicBezTo>
                      <a:pt x="1101" y="2617"/>
                      <a:pt x="1233" y="2422"/>
                      <a:pt x="1441" y="2375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1434824" y="2032403"/>
                <a:ext cx="152033" cy="63911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18" extrusionOk="0">
                    <a:moveTo>
                      <a:pt x="0" y="0"/>
                    </a:moveTo>
                    <a:lnTo>
                      <a:pt x="0" y="717"/>
                    </a:lnTo>
                    <a:lnTo>
                      <a:pt x="1708" y="717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1153459" y="1580760"/>
                <a:ext cx="719310" cy="3637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4087" extrusionOk="0">
                    <a:moveTo>
                      <a:pt x="4053" y="1"/>
                    </a:moveTo>
                    <a:cubicBezTo>
                      <a:pt x="4033" y="1"/>
                      <a:pt x="4014" y="1"/>
                      <a:pt x="3995" y="1"/>
                    </a:cubicBezTo>
                    <a:cubicBezTo>
                      <a:pt x="1774" y="32"/>
                      <a:pt x="0" y="1863"/>
                      <a:pt x="32" y="4083"/>
                    </a:cubicBezTo>
                    <a:lnTo>
                      <a:pt x="151" y="4083"/>
                    </a:lnTo>
                    <a:lnTo>
                      <a:pt x="151" y="3964"/>
                    </a:lnTo>
                    <a:cubicBezTo>
                      <a:pt x="185" y="1831"/>
                      <a:pt x="1928" y="120"/>
                      <a:pt x="4054" y="120"/>
                    </a:cubicBezTo>
                    <a:cubicBezTo>
                      <a:pt x="4075" y="120"/>
                      <a:pt x="4096" y="120"/>
                      <a:pt x="4117" y="120"/>
                    </a:cubicBezTo>
                    <a:cubicBezTo>
                      <a:pt x="6272" y="155"/>
                      <a:pt x="7995" y="1929"/>
                      <a:pt x="7964" y="4087"/>
                    </a:cubicBezTo>
                    <a:lnTo>
                      <a:pt x="8080" y="4087"/>
                    </a:lnTo>
                    <a:cubicBezTo>
                      <a:pt x="8080" y="4049"/>
                      <a:pt x="8080" y="4008"/>
                      <a:pt x="8077" y="3964"/>
                    </a:cubicBezTo>
                    <a:cubicBezTo>
                      <a:pt x="8046" y="1763"/>
                      <a:pt x="6250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1155685" y="1585032"/>
                <a:ext cx="710587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7983" y="91"/>
                    </a:ln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1123463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1115630" y="1904672"/>
                <a:ext cx="88033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6" extrusionOk="0">
                    <a:moveTo>
                      <a:pt x="897" y="86"/>
                    </a:moveTo>
                    <a:lnTo>
                      <a:pt x="897" y="806"/>
                    </a:lnTo>
                    <a:lnTo>
                      <a:pt x="180" y="806"/>
                    </a:lnTo>
                    <a:lnTo>
                      <a:pt x="180" y="86"/>
                    </a:lnTo>
                    <a:close/>
                    <a:moveTo>
                      <a:pt x="1" y="1"/>
                    </a:moveTo>
                    <a:lnTo>
                      <a:pt x="1" y="985"/>
                    </a:lnTo>
                    <a:lnTo>
                      <a:pt x="988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1123463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1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1115630" y="1553077"/>
                <a:ext cx="88033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97" extrusionOk="0">
                    <a:moveTo>
                      <a:pt x="897" y="89"/>
                    </a:moveTo>
                    <a:lnTo>
                      <a:pt x="897" y="809"/>
                    </a:lnTo>
                    <a:lnTo>
                      <a:pt x="180" y="809"/>
                    </a:lnTo>
                    <a:lnTo>
                      <a:pt x="180" y="89"/>
                    </a:lnTo>
                    <a:close/>
                    <a:moveTo>
                      <a:pt x="1" y="1"/>
                    </a:moveTo>
                    <a:lnTo>
                      <a:pt x="1" y="897"/>
                    </a:lnTo>
                    <a:lnTo>
                      <a:pt x="988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1834306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1826473" y="1904672"/>
                <a:ext cx="87944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86" extrusionOk="0">
                    <a:moveTo>
                      <a:pt x="805" y="86"/>
                    </a:moveTo>
                    <a:lnTo>
                      <a:pt x="805" y="806"/>
                    </a:lnTo>
                    <a:lnTo>
                      <a:pt x="88" y="806"/>
                    </a:lnTo>
                    <a:lnTo>
                      <a:pt x="88" y="86"/>
                    </a:lnTo>
                    <a:close/>
                    <a:moveTo>
                      <a:pt x="0" y="1"/>
                    </a:moveTo>
                    <a:lnTo>
                      <a:pt x="0" y="985"/>
                    </a:lnTo>
                    <a:lnTo>
                      <a:pt x="985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1834306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1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1826473" y="1553077"/>
                <a:ext cx="87944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7" extrusionOk="0">
                    <a:moveTo>
                      <a:pt x="805" y="89"/>
                    </a:moveTo>
                    <a:lnTo>
                      <a:pt x="805" y="809"/>
                    </a:lnTo>
                    <a:lnTo>
                      <a:pt x="88" y="809"/>
                    </a:lnTo>
                    <a:lnTo>
                      <a:pt x="88" y="89"/>
                    </a:lnTo>
                    <a:close/>
                    <a:moveTo>
                      <a:pt x="0" y="1"/>
                    </a:moveTo>
                    <a:lnTo>
                      <a:pt x="0" y="897"/>
                    </a:lnTo>
                    <a:lnTo>
                      <a:pt x="985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7" name="Google Shape;1007;p28"/>
              <p:cNvGrpSpPr/>
              <p:nvPr/>
            </p:nvGrpSpPr>
            <p:grpSpPr>
              <a:xfrm>
                <a:off x="2078034" y="2040749"/>
                <a:ext cx="1536479" cy="1541019"/>
                <a:chOff x="2385102" y="790772"/>
                <a:chExt cx="2070447" cy="2076565"/>
              </a:xfrm>
            </p:grpSpPr>
            <p:sp>
              <p:nvSpPr>
                <p:cNvPr id="1008" name="Google Shape;1008;p28"/>
                <p:cNvSpPr/>
                <p:nvPr/>
              </p:nvSpPr>
              <p:spPr>
                <a:xfrm>
                  <a:off x="2497606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2637576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8" y="17136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2766511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2895927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282973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412029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541324" y="800967"/>
                  <a:ext cx="1079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3680934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09990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3939405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8"/>
                <p:cNvSpPr/>
                <p:nvPr/>
              </p:nvSpPr>
              <p:spPr>
                <a:xfrm>
                  <a:off x="4326452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8"/>
                <p:cNvSpPr/>
                <p:nvPr/>
              </p:nvSpPr>
              <p:spPr>
                <a:xfrm>
                  <a:off x="2389660" y="908434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8"/>
                <p:cNvSpPr/>
                <p:nvPr/>
              </p:nvSpPr>
              <p:spPr>
                <a:xfrm>
                  <a:off x="2389660" y="1037851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8"/>
                <p:cNvSpPr/>
                <p:nvPr/>
              </p:nvSpPr>
              <p:spPr>
                <a:xfrm>
                  <a:off x="2389660" y="1177462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0"/>
                      </a:moveTo>
                      <a:lnTo>
                        <a:pt x="1" y="88"/>
                      </a:lnTo>
                      <a:lnTo>
                        <a:pt x="17136" y="88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8"/>
                <p:cNvSpPr/>
                <p:nvPr/>
              </p:nvSpPr>
              <p:spPr>
                <a:xfrm>
                  <a:off x="2389660" y="1306518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8"/>
                <p:cNvSpPr/>
                <p:nvPr/>
              </p:nvSpPr>
              <p:spPr>
                <a:xfrm>
                  <a:off x="2389660" y="1822863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8"/>
                <p:cNvSpPr/>
                <p:nvPr/>
              </p:nvSpPr>
              <p:spPr>
                <a:xfrm>
                  <a:off x="2389660" y="1952279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8"/>
                <p:cNvSpPr/>
                <p:nvPr/>
              </p:nvSpPr>
              <p:spPr>
                <a:xfrm>
                  <a:off x="2389660" y="2081336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8"/>
                <p:cNvSpPr/>
                <p:nvPr/>
              </p:nvSpPr>
              <p:spPr>
                <a:xfrm>
                  <a:off x="2389660" y="2220947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8"/>
                <p:cNvSpPr/>
                <p:nvPr/>
              </p:nvSpPr>
              <p:spPr>
                <a:xfrm>
                  <a:off x="2389660" y="2349883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8"/>
                <p:cNvSpPr/>
                <p:nvPr/>
              </p:nvSpPr>
              <p:spPr>
                <a:xfrm>
                  <a:off x="2389660" y="2479299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8"/>
                <p:cNvSpPr/>
                <p:nvPr/>
              </p:nvSpPr>
              <p:spPr>
                <a:xfrm>
                  <a:off x="2389660" y="799888"/>
                  <a:ext cx="2059892" cy="2059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4" h="17167" extrusionOk="0">
                      <a:moveTo>
                        <a:pt x="17173" y="6"/>
                      </a:moveTo>
                      <a:lnTo>
                        <a:pt x="17173" y="6"/>
                      </a:lnTo>
                      <a:cubicBezTo>
                        <a:pt x="17173" y="6"/>
                        <a:pt x="17173" y="6"/>
                        <a:pt x="17173" y="6"/>
                      </a:cubicBezTo>
                      <a:lnTo>
                        <a:pt x="17173" y="6"/>
                      </a:lnTo>
                      <a:lnTo>
                        <a:pt x="17174" y="6"/>
                      </a:lnTo>
                      <a:cubicBezTo>
                        <a:pt x="17174" y="6"/>
                        <a:pt x="17173" y="6"/>
                        <a:pt x="17173" y="6"/>
                      </a:cubicBezTo>
                      <a:close/>
                      <a:moveTo>
                        <a:pt x="48" y="0"/>
                      </a:moveTo>
                      <a:lnTo>
                        <a:pt x="41" y="6"/>
                      </a:lnTo>
                      <a:lnTo>
                        <a:pt x="41" y="6"/>
                      </a:lnTo>
                      <a:cubicBezTo>
                        <a:pt x="25" y="6"/>
                        <a:pt x="16" y="6"/>
                        <a:pt x="16" y="6"/>
                      </a:cubicBezTo>
                      <a:lnTo>
                        <a:pt x="1" y="6"/>
                      </a:lnTo>
                      <a:lnTo>
                        <a:pt x="1" y="22"/>
                      </a:lnTo>
                      <a:cubicBezTo>
                        <a:pt x="10" y="25"/>
                        <a:pt x="7" y="17167"/>
                        <a:pt x="10" y="17167"/>
                      </a:cubicBezTo>
                      <a:cubicBezTo>
                        <a:pt x="13" y="17164"/>
                        <a:pt x="17133" y="17160"/>
                        <a:pt x="17136" y="17160"/>
                      </a:cubicBezTo>
                      <a:cubicBezTo>
                        <a:pt x="17136" y="17160"/>
                        <a:pt x="17136" y="17156"/>
                        <a:pt x="17136" y="17148"/>
                      </a:cubicBezTo>
                      <a:lnTo>
                        <a:pt x="17136" y="17148"/>
                      </a:lnTo>
                      <a:lnTo>
                        <a:pt x="32" y="17141"/>
                      </a:lnTo>
                      <a:lnTo>
                        <a:pt x="32" y="17141"/>
                      </a:lnTo>
                      <a:cubicBezTo>
                        <a:pt x="47" y="17108"/>
                        <a:pt x="48" y="597"/>
                        <a:pt x="48" y="16"/>
                      </a:cubicBezTo>
                      <a:lnTo>
                        <a:pt x="48" y="1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12868" y="13"/>
                        <a:pt x="17141" y="16"/>
                        <a:pt x="17142" y="16"/>
                      </a:cubicBezTo>
                      <a:cubicBezTo>
                        <a:pt x="17151" y="16"/>
                        <a:pt x="17133" y="16625"/>
                        <a:pt x="17136" y="17148"/>
                      </a:cubicBezTo>
                      <a:lnTo>
                        <a:pt x="17136" y="17148"/>
                      </a:lnTo>
                      <a:lnTo>
                        <a:pt x="17174" y="17148"/>
                      </a:lnTo>
                      <a:cubicBezTo>
                        <a:pt x="17174" y="17148"/>
                        <a:pt x="17158" y="38"/>
                        <a:pt x="17173" y="6"/>
                      </a:cubicBezTo>
                      <a:lnTo>
                        <a:pt x="17173" y="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4520" y="9"/>
                        <a:pt x="444" y="7"/>
                        <a:pt x="48" y="6"/>
                      </a:cubicBezTo>
                      <a:lnTo>
                        <a:pt x="48" y="6"/>
                      </a:lnTo>
                      <a:cubicBezTo>
                        <a:pt x="48" y="2"/>
                        <a:pt x="4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8"/>
                <p:cNvSpPr/>
                <p:nvPr/>
              </p:nvSpPr>
              <p:spPr>
                <a:xfrm>
                  <a:off x="2385102" y="790772"/>
                  <a:ext cx="2070447" cy="207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2" h="17313" extrusionOk="0">
                      <a:moveTo>
                        <a:pt x="16135" y="82"/>
                      </a:moveTo>
                      <a:lnTo>
                        <a:pt x="17192" y="89"/>
                      </a:lnTo>
                      <a:lnTo>
                        <a:pt x="17192" y="89"/>
                      </a:lnTo>
                      <a:cubicBezTo>
                        <a:pt x="17192" y="86"/>
                        <a:pt x="17192" y="84"/>
                        <a:pt x="17193" y="82"/>
                      </a:cubicBezTo>
                      <a:close/>
                      <a:moveTo>
                        <a:pt x="23" y="1"/>
                      </a:moveTo>
                      <a:cubicBezTo>
                        <a:pt x="17" y="79"/>
                        <a:pt x="10" y="85"/>
                        <a:pt x="10" y="95"/>
                      </a:cubicBez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39" y="1"/>
                      </a:lnTo>
                      <a:close/>
                      <a:moveTo>
                        <a:pt x="84" y="114"/>
                      </a:moveTo>
                      <a:lnTo>
                        <a:pt x="63" y="156"/>
                      </a:lnTo>
                      <a:lnTo>
                        <a:pt x="63" y="156"/>
                      </a:lnTo>
                      <a:cubicBezTo>
                        <a:pt x="61" y="146"/>
                        <a:pt x="59" y="137"/>
                        <a:pt x="56" y="127"/>
                      </a:cubicBezTo>
                      <a:lnTo>
                        <a:pt x="56" y="127"/>
                      </a:lnTo>
                      <a:cubicBezTo>
                        <a:pt x="69" y="123"/>
                        <a:pt x="78" y="118"/>
                        <a:pt x="84" y="114"/>
                      </a:cubicBezTo>
                      <a:close/>
                      <a:moveTo>
                        <a:pt x="341" y="1"/>
                      </a:moveTo>
                      <a:cubicBezTo>
                        <a:pt x="341" y="1"/>
                        <a:pt x="142" y="51"/>
                        <a:pt x="48" y="57"/>
                      </a:cubicBezTo>
                      <a:lnTo>
                        <a:pt x="70" y="89"/>
                      </a:lnTo>
                      <a:lnTo>
                        <a:pt x="54" y="89"/>
                      </a:lnTo>
                      <a:lnTo>
                        <a:pt x="46" y="90"/>
                      </a:lnTo>
                      <a:lnTo>
                        <a:pt x="46" y="90"/>
                      </a:lnTo>
                      <a:cubicBezTo>
                        <a:pt x="44" y="82"/>
                        <a:pt x="41" y="74"/>
                        <a:pt x="39" y="67"/>
                      </a:cubicBez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26" y="148"/>
                      </a:lnTo>
                      <a:cubicBezTo>
                        <a:pt x="7" y="315"/>
                        <a:pt x="39" y="648"/>
                        <a:pt x="39" y="648"/>
                      </a:cubicBezTo>
                      <a:lnTo>
                        <a:pt x="39" y="2271"/>
                      </a:lnTo>
                      <a:cubicBezTo>
                        <a:pt x="46" y="6075"/>
                        <a:pt x="50" y="10437"/>
                        <a:pt x="54" y="14436"/>
                      </a:cubicBezTo>
                      <a:lnTo>
                        <a:pt x="54" y="14436"/>
                      </a:lnTo>
                      <a:lnTo>
                        <a:pt x="130" y="2246"/>
                      </a:lnTo>
                      <a:lnTo>
                        <a:pt x="130" y="636"/>
                      </a:lnTo>
                      <a:cubicBezTo>
                        <a:pt x="130" y="636"/>
                        <a:pt x="110" y="371"/>
                        <a:pt x="67" y="174"/>
                      </a:cubicBezTo>
                      <a:lnTo>
                        <a:pt x="70" y="174"/>
                      </a:lnTo>
                      <a:lnTo>
                        <a:pt x="98" y="126"/>
                      </a:lnTo>
                      <a:cubicBezTo>
                        <a:pt x="326" y="132"/>
                        <a:pt x="603" y="134"/>
                        <a:pt x="892" y="134"/>
                      </a:cubicBezTo>
                      <a:cubicBezTo>
                        <a:pt x="1355" y="134"/>
                        <a:pt x="1847" y="129"/>
                        <a:pt x="2215" y="129"/>
                      </a:cubicBezTo>
                      <a:cubicBezTo>
                        <a:pt x="2558" y="129"/>
                        <a:pt x="2918" y="130"/>
                        <a:pt x="3292" y="130"/>
                      </a:cubicBezTo>
                      <a:cubicBezTo>
                        <a:pt x="6287" y="130"/>
                        <a:pt x="10177" y="127"/>
                        <a:pt x="12928" y="82"/>
                      </a:cubicBezTo>
                      <a:lnTo>
                        <a:pt x="16135" y="82"/>
                      </a:lnTo>
                      <a:lnTo>
                        <a:pt x="2218" y="1"/>
                      </a:lnTo>
                      <a:close/>
                      <a:moveTo>
                        <a:pt x="54" y="14436"/>
                      </a:moveTo>
                      <a:lnTo>
                        <a:pt x="39" y="16975"/>
                      </a:lnTo>
                      <a:lnTo>
                        <a:pt x="39" y="17044"/>
                      </a:lnTo>
                      <a:cubicBezTo>
                        <a:pt x="35" y="17101"/>
                        <a:pt x="29" y="17158"/>
                        <a:pt x="13" y="17217"/>
                      </a:cubicBezTo>
                      <a:lnTo>
                        <a:pt x="13" y="17217"/>
                      </a:lnTo>
                      <a:cubicBezTo>
                        <a:pt x="33" y="17217"/>
                        <a:pt x="52" y="17217"/>
                        <a:pt x="72" y="17217"/>
                      </a:cubicBezTo>
                      <a:lnTo>
                        <a:pt x="72" y="17217"/>
                      </a:lnTo>
                      <a:cubicBezTo>
                        <a:pt x="61" y="17149"/>
                        <a:pt x="55" y="17081"/>
                        <a:pt x="57" y="17010"/>
                      </a:cubicBezTo>
                      <a:cubicBezTo>
                        <a:pt x="56" y="16176"/>
                        <a:pt x="55" y="15315"/>
                        <a:pt x="54" y="14436"/>
                      </a:cubicBezTo>
                      <a:close/>
                      <a:moveTo>
                        <a:pt x="13" y="17217"/>
                      </a:moveTo>
                      <a:cubicBezTo>
                        <a:pt x="9" y="17217"/>
                        <a:pt x="5" y="17217"/>
                        <a:pt x="1" y="17217"/>
                      </a:cubicBezTo>
                      <a:lnTo>
                        <a:pt x="13" y="17217"/>
                      </a:lnTo>
                      <a:cubicBezTo>
                        <a:pt x="13" y="17217"/>
                        <a:pt x="13" y="17217"/>
                        <a:pt x="13" y="17217"/>
                      </a:cubicBezTo>
                      <a:close/>
                      <a:moveTo>
                        <a:pt x="17192" y="89"/>
                      </a:moveTo>
                      <a:cubicBezTo>
                        <a:pt x="17185" y="130"/>
                        <a:pt x="17174" y="166"/>
                        <a:pt x="17174" y="202"/>
                      </a:cubicBezTo>
                      <a:lnTo>
                        <a:pt x="17174" y="1133"/>
                      </a:lnTo>
                      <a:cubicBezTo>
                        <a:pt x="17193" y="5551"/>
                        <a:pt x="17158" y="12744"/>
                        <a:pt x="17193" y="17236"/>
                      </a:cubicBezTo>
                      <a:lnTo>
                        <a:pt x="17193" y="17236"/>
                      </a:lnTo>
                      <a:cubicBezTo>
                        <a:pt x="13729" y="17229"/>
                        <a:pt x="7421" y="17215"/>
                        <a:pt x="2870" y="17215"/>
                      </a:cubicBezTo>
                      <a:cubicBezTo>
                        <a:pt x="1827" y="17215"/>
                        <a:pt x="875" y="17216"/>
                        <a:pt x="72" y="17217"/>
                      </a:cubicBezTo>
                      <a:lnTo>
                        <a:pt x="72" y="17217"/>
                      </a:lnTo>
                      <a:cubicBezTo>
                        <a:pt x="77" y="17249"/>
                        <a:pt x="84" y="17280"/>
                        <a:pt x="92" y="17312"/>
                      </a:cubicBezTo>
                      <a:lnTo>
                        <a:pt x="101" y="17312"/>
                      </a:lnTo>
                      <a:cubicBezTo>
                        <a:pt x="324" y="17312"/>
                        <a:pt x="557" y="17312"/>
                        <a:pt x="802" y="17312"/>
                      </a:cubicBezTo>
                      <a:cubicBezTo>
                        <a:pt x="5251" y="17312"/>
                        <a:pt x="13178" y="17286"/>
                        <a:pt x="17224" y="17274"/>
                      </a:cubicBezTo>
                      <a:lnTo>
                        <a:pt x="17224" y="17271"/>
                      </a:lnTo>
                      <a:cubicBezTo>
                        <a:pt x="17240" y="12581"/>
                        <a:pt x="17262" y="5278"/>
                        <a:pt x="17262" y="652"/>
                      </a:cubicBezTo>
                      <a:lnTo>
                        <a:pt x="17262" y="318"/>
                      </a:lnTo>
                      <a:cubicBezTo>
                        <a:pt x="17262" y="243"/>
                        <a:pt x="17256" y="164"/>
                        <a:pt x="17243" y="89"/>
                      </a:cubicBezTo>
                      <a:lnTo>
                        <a:pt x="17205" y="89"/>
                      </a:lnTo>
                      <a:lnTo>
                        <a:pt x="17192" y="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1" name="Google Shape;1031;p28"/>
              <p:cNvSpPr/>
              <p:nvPr/>
            </p:nvSpPr>
            <p:spPr>
              <a:xfrm>
                <a:off x="2073657" y="2043886"/>
                <a:ext cx="1541251" cy="1533418"/>
              </a:xfrm>
              <a:custGeom>
                <a:avLst/>
                <a:gdLst/>
                <a:ahLst/>
                <a:cxnLst/>
                <a:rect l="l" t="t" r="r" b="b"/>
                <a:pathLst>
                  <a:path w="17315" h="17227" extrusionOk="0">
                    <a:moveTo>
                      <a:pt x="102" y="75"/>
                    </a:moveTo>
                    <a:cubicBezTo>
                      <a:pt x="102" y="75"/>
                      <a:pt x="101" y="76"/>
                      <a:pt x="95" y="79"/>
                    </a:cubicBezTo>
                    <a:lnTo>
                      <a:pt x="95" y="77"/>
                    </a:lnTo>
                    <a:lnTo>
                      <a:pt x="95" y="77"/>
                    </a:lnTo>
                    <a:cubicBezTo>
                      <a:pt x="98" y="76"/>
                      <a:pt x="101" y="75"/>
                      <a:pt x="102" y="75"/>
                    </a:cubicBezTo>
                    <a:close/>
                    <a:moveTo>
                      <a:pt x="274" y="0"/>
                    </a:moveTo>
                    <a:lnTo>
                      <a:pt x="167" y="44"/>
                    </a:lnTo>
                    <a:cubicBezTo>
                      <a:pt x="164" y="45"/>
                      <a:pt x="162" y="46"/>
                      <a:pt x="159" y="48"/>
                    </a:cubicBezTo>
                    <a:lnTo>
                      <a:pt x="159" y="48"/>
                    </a:lnTo>
                    <a:cubicBezTo>
                      <a:pt x="146" y="47"/>
                      <a:pt x="133" y="47"/>
                      <a:pt x="120" y="47"/>
                    </a:cubicBezTo>
                    <a:lnTo>
                      <a:pt x="120" y="47"/>
                    </a:lnTo>
                    <a:lnTo>
                      <a:pt x="126" y="61"/>
                    </a:lnTo>
                    <a:lnTo>
                      <a:pt x="126" y="61"/>
                    </a:lnTo>
                    <a:cubicBezTo>
                      <a:pt x="111" y="68"/>
                      <a:pt x="101" y="72"/>
                      <a:pt x="95" y="75"/>
                    </a:cubicBezTo>
                    <a:lnTo>
                      <a:pt x="95" y="75"/>
                    </a:lnTo>
                    <a:lnTo>
                      <a:pt x="95" y="47"/>
                    </a:lnTo>
                    <a:lnTo>
                      <a:pt x="79" y="63"/>
                    </a:lnTo>
                    <a:lnTo>
                      <a:pt x="1" y="139"/>
                    </a:lnTo>
                    <a:cubicBezTo>
                      <a:pt x="2570" y="139"/>
                      <a:pt x="6175" y="123"/>
                      <a:pt x="8716" y="104"/>
                    </a:cubicBezTo>
                    <a:cubicBezTo>
                      <a:pt x="9085" y="98"/>
                      <a:pt x="9477" y="93"/>
                      <a:pt x="9884" y="89"/>
                    </a:cubicBezTo>
                    <a:lnTo>
                      <a:pt x="9884" y="89"/>
                    </a:lnTo>
                    <a:cubicBezTo>
                      <a:pt x="9451" y="85"/>
                      <a:pt x="9039" y="81"/>
                      <a:pt x="8656" y="76"/>
                    </a:cubicBezTo>
                    <a:cubicBezTo>
                      <a:pt x="7414" y="55"/>
                      <a:pt x="5910" y="52"/>
                      <a:pt x="4401" y="52"/>
                    </a:cubicBezTo>
                    <a:cubicBezTo>
                      <a:pt x="3731" y="52"/>
                      <a:pt x="3059" y="53"/>
                      <a:pt x="2410" y="53"/>
                    </a:cubicBezTo>
                    <a:cubicBezTo>
                      <a:pt x="1639" y="53"/>
                      <a:pt x="898" y="52"/>
                      <a:pt x="226" y="48"/>
                    </a:cubicBezTo>
                    <a:lnTo>
                      <a:pt x="226" y="48"/>
                    </a:lnTo>
                    <a:lnTo>
                      <a:pt x="274" y="0"/>
                    </a:lnTo>
                    <a:close/>
                    <a:moveTo>
                      <a:pt x="17274" y="63"/>
                    </a:moveTo>
                    <a:cubicBezTo>
                      <a:pt x="15105" y="76"/>
                      <a:pt x="12234" y="67"/>
                      <a:pt x="9884" y="89"/>
                    </a:cubicBezTo>
                    <a:lnTo>
                      <a:pt x="9884" y="89"/>
                    </a:lnTo>
                    <a:cubicBezTo>
                      <a:pt x="11421" y="103"/>
                      <a:pt x="13214" y="107"/>
                      <a:pt x="14841" y="107"/>
                    </a:cubicBezTo>
                    <a:cubicBezTo>
                      <a:pt x="15703" y="107"/>
                      <a:pt x="16519" y="106"/>
                      <a:pt x="17224" y="104"/>
                    </a:cubicBezTo>
                    <a:lnTo>
                      <a:pt x="17224" y="104"/>
                    </a:lnTo>
                    <a:lnTo>
                      <a:pt x="17224" y="617"/>
                    </a:lnTo>
                    <a:cubicBezTo>
                      <a:pt x="17224" y="617"/>
                      <a:pt x="17222" y="8183"/>
                      <a:pt x="17269" y="13635"/>
                    </a:cubicBezTo>
                    <a:lnTo>
                      <a:pt x="17269" y="13635"/>
                    </a:lnTo>
                    <a:cubicBezTo>
                      <a:pt x="17276" y="9320"/>
                      <a:pt x="17279" y="4178"/>
                      <a:pt x="17287" y="623"/>
                    </a:cubicBezTo>
                    <a:cubicBezTo>
                      <a:pt x="17287" y="481"/>
                      <a:pt x="17284" y="239"/>
                      <a:pt x="17287" y="104"/>
                    </a:cubicBezTo>
                    <a:lnTo>
                      <a:pt x="17287" y="104"/>
                    </a:lnTo>
                    <a:cubicBezTo>
                      <a:pt x="17266" y="104"/>
                      <a:pt x="17245" y="104"/>
                      <a:pt x="17224" y="104"/>
                    </a:cubicBezTo>
                    <a:lnTo>
                      <a:pt x="17224" y="104"/>
                    </a:lnTo>
                    <a:lnTo>
                      <a:pt x="17224" y="98"/>
                    </a:lnTo>
                    <a:lnTo>
                      <a:pt x="17224" y="88"/>
                    </a:lnTo>
                    <a:cubicBezTo>
                      <a:pt x="17246" y="88"/>
                      <a:pt x="17167" y="88"/>
                      <a:pt x="17277" y="72"/>
                    </a:cubicBezTo>
                    <a:lnTo>
                      <a:pt x="17274" y="63"/>
                    </a:lnTo>
                    <a:close/>
                    <a:moveTo>
                      <a:pt x="95" y="145"/>
                    </a:moveTo>
                    <a:lnTo>
                      <a:pt x="95" y="4356"/>
                    </a:lnTo>
                    <a:cubicBezTo>
                      <a:pt x="95" y="8256"/>
                      <a:pt x="101" y="13191"/>
                      <a:pt x="95" y="17072"/>
                    </a:cubicBezTo>
                    <a:lnTo>
                      <a:pt x="95" y="17201"/>
                    </a:lnTo>
                    <a:cubicBezTo>
                      <a:pt x="124" y="17201"/>
                      <a:pt x="154" y="17201"/>
                      <a:pt x="183" y="17201"/>
                    </a:cubicBezTo>
                    <a:lnTo>
                      <a:pt x="183" y="17201"/>
                    </a:lnTo>
                    <a:lnTo>
                      <a:pt x="183" y="17076"/>
                    </a:lnTo>
                    <a:cubicBezTo>
                      <a:pt x="183" y="17076"/>
                      <a:pt x="177" y="8266"/>
                      <a:pt x="177" y="4359"/>
                    </a:cubicBezTo>
                    <a:cubicBezTo>
                      <a:pt x="180" y="3164"/>
                      <a:pt x="95" y="145"/>
                      <a:pt x="95" y="145"/>
                    </a:cubicBezTo>
                    <a:close/>
                    <a:moveTo>
                      <a:pt x="17269" y="13635"/>
                    </a:moveTo>
                    <a:cubicBezTo>
                      <a:pt x="17267" y="14923"/>
                      <a:pt x="17264" y="16137"/>
                      <a:pt x="17262" y="17214"/>
                    </a:cubicBezTo>
                    <a:lnTo>
                      <a:pt x="17262" y="17214"/>
                    </a:lnTo>
                    <a:cubicBezTo>
                      <a:pt x="17279" y="17214"/>
                      <a:pt x="17297" y="17214"/>
                      <a:pt x="17315" y="17214"/>
                    </a:cubicBezTo>
                    <a:cubicBezTo>
                      <a:pt x="17296" y="16262"/>
                      <a:pt x="17281" y="15016"/>
                      <a:pt x="17269" y="13635"/>
                    </a:cubicBezTo>
                    <a:close/>
                    <a:moveTo>
                      <a:pt x="3040" y="17191"/>
                    </a:moveTo>
                    <a:cubicBezTo>
                      <a:pt x="2073" y="17191"/>
                      <a:pt x="1118" y="17194"/>
                      <a:pt x="183" y="17201"/>
                    </a:cubicBezTo>
                    <a:lnTo>
                      <a:pt x="183" y="17201"/>
                    </a:lnTo>
                    <a:lnTo>
                      <a:pt x="183" y="17205"/>
                    </a:lnTo>
                    <a:cubicBezTo>
                      <a:pt x="161" y="17205"/>
                      <a:pt x="240" y="17205"/>
                      <a:pt x="126" y="17220"/>
                    </a:cubicBezTo>
                    <a:cubicBezTo>
                      <a:pt x="821" y="17223"/>
                      <a:pt x="1524" y="17224"/>
                      <a:pt x="2232" y="17224"/>
                    </a:cubicBezTo>
                    <a:cubicBezTo>
                      <a:pt x="4250" y="17224"/>
                      <a:pt x="6316" y="17216"/>
                      <a:pt x="8385" y="17209"/>
                    </a:cubicBezTo>
                    <a:lnTo>
                      <a:pt x="8385" y="17209"/>
                    </a:lnTo>
                    <a:cubicBezTo>
                      <a:pt x="6585" y="17200"/>
                      <a:pt x="4791" y="17191"/>
                      <a:pt x="3040" y="17191"/>
                    </a:cubicBezTo>
                    <a:close/>
                    <a:moveTo>
                      <a:pt x="13062" y="17199"/>
                    </a:moveTo>
                    <a:cubicBezTo>
                      <a:pt x="11514" y="17199"/>
                      <a:pt x="9949" y="17204"/>
                      <a:pt x="8385" y="17209"/>
                    </a:cubicBezTo>
                    <a:lnTo>
                      <a:pt x="8385" y="17209"/>
                    </a:lnTo>
                    <a:cubicBezTo>
                      <a:pt x="10232" y="17218"/>
                      <a:pt x="12085" y="17227"/>
                      <a:pt x="13904" y="17227"/>
                    </a:cubicBezTo>
                    <a:cubicBezTo>
                      <a:pt x="15039" y="17227"/>
                      <a:pt x="16160" y="17223"/>
                      <a:pt x="17258" y="17214"/>
                    </a:cubicBezTo>
                    <a:lnTo>
                      <a:pt x="17262" y="17217"/>
                    </a:lnTo>
                    <a:cubicBezTo>
                      <a:pt x="17262" y="17216"/>
                      <a:pt x="17262" y="17215"/>
                      <a:pt x="17262" y="17214"/>
                    </a:cubicBezTo>
                    <a:lnTo>
                      <a:pt x="17262" y="17214"/>
                    </a:lnTo>
                    <a:cubicBezTo>
                      <a:pt x="15887" y="17203"/>
                      <a:pt x="14482" y="17199"/>
                      <a:pt x="13062" y="17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057724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3582931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057724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3582931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488805" y="3637101"/>
                <a:ext cx="854253" cy="511021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5741" extrusionOk="0">
                    <a:moveTo>
                      <a:pt x="1" y="1"/>
                    </a:moveTo>
                    <a:lnTo>
                      <a:pt x="1" y="5741"/>
                    </a:lnTo>
                    <a:lnTo>
                      <a:pt x="9597" y="5741"/>
                    </a:lnTo>
                    <a:lnTo>
                      <a:pt x="95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8" y="1"/>
                    </a:moveTo>
                    <a:lnTo>
                      <a:pt x="0" y="26"/>
                    </a:lnTo>
                    <a:lnTo>
                      <a:pt x="293" y="315"/>
                    </a:lnTo>
                    <a:lnTo>
                      <a:pt x="315" y="290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93" y="1"/>
                    </a:moveTo>
                    <a:lnTo>
                      <a:pt x="0" y="290"/>
                    </a:lnTo>
                    <a:lnTo>
                      <a:pt x="28" y="315"/>
                    </a:lnTo>
                    <a:lnTo>
                      <a:pt x="315" y="26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3288660" y="3671548"/>
                <a:ext cx="1771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171" y="199"/>
                    </a:lnTo>
                    <a:lnTo>
                      <a:pt x="199" y="17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3288927" y="3658641"/>
                <a:ext cx="1780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3" extrusionOk="0">
                    <a:moveTo>
                      <a:pt x="174" y="1"/>
                    </a:moveTo>
                    <a:lnTo>
                      <a:pt x="1" y="174"/>
                    </a:lnTo>
                    <a:lnTo>
                      <a:pt x="29" y="202"/>
                    </a:lnTo>
                    <a:lnTo>
                      <a:pt x="199" y="29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3305216" y="3671548"/>
                <a:ext cx="17981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9" extrusionOk="0">
                    <a:moveTo>
                      <a:pt x="29" y="0"/>
                    </a:moveTo>
                    <a:lnTo>
                      <a:pt x="0" y="29"/>
                    </a:lnTo>
                    <a:lnTo>
                      <a:pt x="173" y="199"/>
                    </a:lnTo>
                    <a:lnTo>
                      <a:pt x="202" y="17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3306284" y="3658107"/>
                <a:ext cx="18070" cy="179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2" extrusionOk="0">
                    <a:moveTo>
                      <a:pt x="174" y="0"/>
                    </a:moveTo>
                    <a:lnTo>
                      <a:pt x="1" y="173"/>
                    </a:lnTo>
                    <a:lnTo>
                      <a:pt x="29" y="202"/>
                    </a:lnTo>
                    <a:lnTo>
                      <a:pt x="202" y="2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632736" y="3725044"/>
                <a:ext cx="8189" cy="335488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92" y="376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541767" y="375415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88" y="41"/>
                    </a:moveTo>
                    <a:cubicBezTo>
                      <a:pt x="489" y="41"/>
                      <a:pt x="576" y="123"/>
                      <a:pt x="576" y="224"/>
                    </a:cubicBezTo>
                    <a:cubicBezTo>
                      <a:pt x="576" y="331"/>
                      <a:pt x="491" y="412"/>
                      <a:pt x="390" y="412"/>
                    </a:cubicBezTo>
                    <a:cubicBezTo>
                      <a:pt x="271" y="412"/>
                      <a:pt x="176" y="302"/>
                      <a:pt x="208" y="176"/>
                    </a:cubicBezTo>
                    <a:cubicBezTo>
                      <a:pt x="224" y="114"/>
                      <a:pt x="277" y="63"/>
                      <a:pt x="340" y="47"/>
                    </a:cubicBezTo>
                    <a:cubicBezTo>
                      <a:pt x="356" y="43"/>
                      <a:pt x="372" y="41"/>
                      <a:pt x="388" y="41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3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564109" y="3761450"/>
                <a:ext cx="26170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146" y="0"/>
                    </a:moveTo>
                    <a:cubicBezTo>
                      <a:pt x="64" y="0"/>
                      <a:pt x="1" y="63"/>
                      <a:pt x="1" y="145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3"/>
                      <a:pt x="293" y="145"/>
                    </a:cubicBezTo>
                    <a:cubicBezTo>
                      <a:pt x="293" y="66"/>
                      <a:pt x="231" y="3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541767" y="387031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38"/>
                    </a:moveTo>
                    <a:cubicBezTo>
                      <a:pt x="494" y="38"/>
                      <a:pt x="576" y="118"/>
                      <a:pt x="579" y="221"/>
                    </a:cubicBezTo>
                    <a:lnTo>
                      <a:pt x="579" y="224"/>
                    </a:lnTo>
                    <a:cubicBezTo>
                      <a:pt x="576" y="331"/>
                      <a:pt x="491" y="413"/>
                      <a:pt x="390" y="413"/>
                    </a:cubicBezTo>
                    <a:cubicBezTo>
                      <a:pt x="271" y="413"/>
                      <a:pt x="176" y="303"/>
                      <a:pt x="208" y="177"/>
                    </a:cubicBezTo>
                    <a:cubicBezTo>
                      <a:pt x="224" y="114"/>
                      <a:pt x="277" y="63"/>
                      <a:pt x="340" y="45"/>
                    </a:cubicBezTo>
                    <a:cubicBezTo>
                      <a:pt x="357" y="40"/>
                      <a:pt x="375" y="38"/>
                      <a:pt x="391" y="38"/>
                    </a:cubicBezTo>
                    <a:close/>
                    <a:moveTo>
                      <a:pt x="403" y="1"/>
                    </a:moveTo>
                    <a:cubicBezTo>
                      <a:pt x="236" y="1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7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566957" y="3877609"/>
                <a:ext cx="26081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93" extrusionOk="0">
                    <a:moveTo>
                      <a:pt x="145" y="0"/>
                    </a:moveTo>
                    <a:cubicBezTo>
                      <a:pt x="63" y="0"/>
                      <a:pt x="0" y="63"/>
                      <a:pt x="0" y="145"/>
                    </a:cubicBezTo>
                    <a:cubicBezTo>
                      <a:pt x="0" y="230"/>
                      <a:pt x="66" y="293"/>
                      <a:pt x="145" y="293"/>
                    </a:cubicBezTo>
                    <a:cubicBezTo>
                      <a:pt x="230" y="293"/>
                      <a:pt x="293" y="224"/>
                      <a:pt x="293" y="145"/>
                    </a:cubicBezTo>
                    <a:cubicBezTo>
                      <a:pt x="293" y="63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541767" y="3981219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66"/>
                    </a:moveTo>
                    <a:cubicBezTo>
                      <a:pt x="494" y="66"/>
                      <a:pt x="576" y="146"/>
                      <a:pt x="579" y="249"/>
                    </a:cubicBezTo>
                    <a:lnTo>
                      <a:pt x="579" y="252"/>
                    </a:lnTo>
                    <a:cubicBezTo>
                      <a:pt x="576" y="359"/>
                      <a:pt x="491" y="440"/>
                      <a:pt x="390" y="440"/>
                    </a:cubicBezTo>
                    <a:cubicBezTo>
                      <a:pt x="271" y="440"/>
                      <a:pt x="176" y="330"/>
                      <a:pt x="208" y="205"/>
                    </a:cubicBezTo>
                    <a:cubicBezTo>
                      <a:pt x="224" y="142"/>
                      <a:pt x="277" y="91"/>
                      <a:pt x="340" y="72"/>
                    </a:cubicBezTo>
                    <a:cubicBezTo>
                      <a:pt x="357" y="68"/>
                      <a:pt x="375" y="66"/>
                      <a:pt x="391" y="66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8"/>
                      <a:pt x="0" y="230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30"/>
                    </a:cubicBezTo>
                    <a:cubicBezTo>
                      <a:pt x="721" y="88"/>
                      <a:pt x="566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564109" y="3988429"/>
                <a:ext cx="26170" cy="2617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6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7"/>
                      <a:pt x="293" y="149"/>
                    </a:cubicBezTo>
                    <a:cubicBezTo>
                      <a:pt x="293" y="64"/>
                      <a:pt x="231" y="1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520760" y="3828920"/>
                <a:ext cx="782598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8791" y="91"/>
                    </a:lnTo>
                    <a:lnTo>
                      <a:pt x="8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776401" y="3844853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776401" y="3956830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776401" y="3725044"/>
                <a:ext cx="23855" cy="9604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9" extrusionOk="0">
                    <a:moveTo>
                      <a:pt x="0" y="0"/>
                    </a:moveTo>
                    <a:lnTo>
                      <a:pt x="0" y="1079"/>
                    </a:lnTo>
                    <a:lnTo>
                      <a:pt x="267" y="107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680625" y="3772932"/>
                <a:ext cx="47978" cy="4005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50" extrusionOk="0">
                    <a:moveTo>
                      <a:pt x="0" y="0"/>
                    </a:moveTo>
                    <a:lnTo>
                      <a:pt x="0" y="450"/>
                    </a:lnTo>
                    <a:lnTo>
                      <a:pt x="538" y="450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679200" y="3736526"/>
                <a:ext cx="41569" cy="3649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10" extrusionOk="0">
                    <a:moveTo>
                      <a:pt x="230" y="0"/>
                    </a:moveTo>
                    <a:cubicBezTo>
                      <a:pt x="98" y="16"/>
                      <a:pt x="1" y="135"/>
                      <a:pt x="16" y="264"/>
                    </a:cubicBezTo>
                    <a:lnTo>
                      <a:pt x="16" y="409"/>
                    </a:lnTo>
                    <a:lnTo>
                      <a:pt x="108" y="409"/>
                    </a:lnTo>
                    <a:lnTo>
                      <a:pt x="108" y="267"/>
                    </a:lnTo>
                    <a:cubicBezTo>
                      <a:pt x="101" y="261"/>
                      <a:pt x="101" y="72"/>
                      <a:pt x="262" y="72"/>
                    </a:cubicBezTo>
                    <a:cubicBezTo>
                      <a:pt x="359" y="72"/>
                      <a:pt x="406" y="142"/>
                      <a:pt x="375" y="283"/>
                    </a:cubicBezTo>
                    <a:lnTo>
                      <a:pt x="375" y="409"/>
                    </a:lnTo>
                    <a:lnTo>
                      <a:pt x="466" y="409"/>
                    </a:lnTo>
                    <a:lnTo>
                      <a:pt x="466" y="280"/>
                    </a:lnTo>
                    <a:cubicBezTo>
                      <a:pt x="466" y="98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3212288" y="3747653"/>
                <a:ext cx="53229" cy="5331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9" extrusionOk="0">
                    <a:moveTo>
                      <a:pt x="299" y="42"/>
                    </a:moveTo>
                    <a:cubicBezTo>
                      <a:pt x="444" y="42"/>
                      <a:pt x="560" y="158"/>
                      <a:pt x="560" y="300"/>
                    </a:cubicBezTo>
                    <a:cubicBezTo>
                      <a:pt x="560" y="448"/>
                      <a:pt x="440" y="561"/>
                      <a:pt x="299" y="561"/>
                    </a:cubicBezTo>
                    <a:cubicBezTo>
                      <a:pt x="154" y="561"/>
                      <a:pt x="41" y="441"/>
                      <a:pt x="41" y="300"/>
                    </a:cubicBezTo>
                    <a:cubicBezTo>
                      <a:pt x="41" y="155"/>
                      <a:pt x="157" y="42"/>
                      <a:pt x="299" y="42"/>
                    </a:cubicBezTo>
                    <a:close/>
                    <a:moveTo>
                      <a:pt x="299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66"/>
                      <a:pt x="135" y="599"/>
                      <a:pt x="299" y="599"/>
                    </a:cubicBezTo>
                    <a:cubicBezTo>
                      <a:pt x="466" y="599"/>
                      <a:pt x="598" y="466"/>
                      <a:pt x="598" y="300"/>
                    </a:cubicBezTo>
                    <a:cubicBezTo>
                      <a:pt x="598" y="136"/>
                      <a:pt x="463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3212288" y="3863635"/>
                <a:ext cx="53229" cy="5322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299" y="44"/>
                    </a:moveTo>
                    <a:cubicBezTo>
                      <a:pt x="444" y="44"/>
                      <a:pt x="560" y="157"/>
                      <a:pt x="560" y="302"/>
                    </a:cubicBezTo>
                    <a:cubicBezTo>
                      <a:pt x="560" y="450"/>
                      <a:pt x="440" y="563"/>
                      <a:pt x="299" y="563"/>
                    </a:cubicBezTo>
                    <a:cubicBezTo>
                      <a:pt x="154" y="563"/>
                      <a:pt x="41" y="444"/>
                      <a:pt x="41" y="302"/>
                    </a:cubicBezTo>
                    <a:cubicBezTo>
                      <a:pt x="41" y="157"/>
                      <a:pt x="157" y="44"/>
                      <a:pt x="299" y="44"/>
                    </a:cubicBezTo>
                    <a:close/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cubicBezTo>
                      <a:pt x="0" y="466"/>
                      <a:pt x="135" y="598"/>
                      <a:pt x="299" y="598"/>
                    </a:cubicBezTo>
                    <a:cubicBezTo>
                      <a:pt x="466" y="598"/>
                      <a:pt x="598" y="466"/>
                      <a:pt x="598" y="299"/>
                    </a:cubicBezTo>
                    <a:cubicBezTo>
                      <a:pt x="598" y="135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207393" y="3980062"/>
                <a:ext cx="56167" cy="52962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95" extrusionOk="0">
                    <a:moveTo>
                      <a:pt x="631" y="298"/>
                    </a:moveTo>
                    <a:lnTo>
                      <a:pt x="631" y="298"/>
                    </a:lnTo>
                    <a:cubicBezTo>
                      <a:pt x="631" y="312"/>
                      <a:pt x="630" y="325"/>
                      <a:pt x="628" y="339"/>
                    </a:cubicBezTo>
                    <a:lnTo>
                      <a:pt x="628" y="339"/>
                    </a:lnTo>
                    <a:cubicBezTo>
                      <a:pt x="630" y="326"/>
                      <a:pt x="631" y="313"/>
                      <a:pt x="631" y="299"/>
                    </a:cubicBezTo>
                    <a:cubicBezTo>
                      <a:pt x="631" y="299"/>
                      <a:pt x="631" y="298"/>
                      <a:pt x="631" y="298"/>
                    </a:cubicBezTo>
                    <a:close/>
                    <a:moveTo>
                      <a:pt x="336" y="1"/>
                    </a:moveTo>
                    <a:cubicBezTo>
                      <a:pt x="316" y="1"/>
                      <a:pt x="296" y="3"/>
                      <a:pt x="275" y="7"/>
                    </a:cubicBezTo>
                    <a:cubicBezTo>
                      <a:pt x="162" y="29"/>
                      <a:pt x="68" y="120"/>
                      <a:pt x="43" y="230"/>
                    </a:cubicBezTo>
                    <a:cubicBezTo>
                      <a:pt x="1" y="424"/>
                      <a:pt x="149" y="594"/>
                      <a:pt x="336" y="594"/>
                    </a:cubicBezTo>
                    <a:cubicBezTo>
                      <a:pt x="374" y="594"/>
                      <a:pt x="412" y="588"/>
                      <a:pt x="451" y="573"/>
                    </a:cubicBezTo>
                    <a:cubicBezTo>
                      <a:pt x="549" y="534"/>
                      <a:pt x="614" y="444"/>
                      <a:pt x="628" y="339"/>
                    </a:cubicBezTo>
                    <a:lnTo>
                      <a:pt x="628" y="339"/>
                    </a:lnTo>
                    <a:cubicBezTo>
                      <a:pt x="609" y="468"/>
                      <a:pt x="500" y="561"/>
                      <a:pt x="367" y="561"/>
                    </a:cubicBezTo>
                    <a:cubicBezTo>
                      <a:pt x="352" y="561"/>
                      <a:pt x="337" y="559"/>
                      <a:pt x="323" y="557"/>
                    </a:cubicBezTo>
                    <a:cubicBezTo>
                      <a:pt x="216" y="535"/>
                      <a:pt x="131" y="447"/>
                      <a:pt x="115" y="340"/>
                    </a:cubicBezTo>
                    <a:cubicBezTo>
                      <a:pt x="89" y="177"/>
                      <a:pt x="213" y="40"/>
                      <a:pt x="370" y="40"/>
                    </a:cubicBezTo>
                    <a:cubicBezTo>
                      <a:pt x="406" y="40"/>
                      <a:pt x="445" y="47"/>
                      <a:pt x="483" y="63"/>
                    </a:cubicBezTo>
                    <a:cubicBezTo>
                      <a:pt x="577" y="104"/>
                      <a:pt x="630" y="198"/>
                      <a:pt x="631" y="298"/>
                    </a:cubicBezTo>
                    <a:lnTo>
                      <a:pt x="631" y="298"/>
                    </a:lnTo>
                    <a:cubicBezTo>
                      <a:pt x="631" y="297"/>
                      <a:pt x="631" y="297"/>
                      <a:pt x="631" y="296"/>
                    </a:cubicBezTo>
                    <a:cubicBezTo>
                      <a:pt x="631" y="133"/>
                      <a:pt x="498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588772" y="1705109"/>
                <a:ext cx="414976" cy="1565107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17583" extrusionOk="0">
                    <a:moveTo>
                      <a:pt x="0" y="0"/>
                    </a:moveTo>
                    <a:lnTo>
                      <a:pt x="0" y="17582"/>
                    </a:lnTo>
                    <a:lnTo>
                      <a:pt x="4661" y="17582"/>
                    </a:lnTo>
                    <a:lnTo>
                      <a:pt x="4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855806" y="2468559"/>
                <a:ext cx="92484" cy="114559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287" extrusionOk="0">
                    <a:moveTo>
                      <a:pt x="948" y="0"/>
                    </a:moveTo>
                    <a:lnTo>
                      <a:pt x="1" y="1218"/>
                    </a:lnTo>
                    <a:lnTo>
                      <a:pt x="92" y="1287"/>
                    </a:lnTo>
                    <a:lnTo>
                      <a:pt x="1039" y="7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1" name="Google Shape;1061;p28"/>
              <p:cNvGrpSpPr/>
              <p:nvPr/>
            </p:nvGrpSpPr>
            <p:grpSpPr>
              <a:xfrm>
                <a:off x="609766" y="1724147"/>
                <a:ext cx="378549" cy="665248"/>
                <a:chOff x="406571" y="364143"/>
                <a:chExt cx="510106" cy="896440"/>
              </a:xfrm>
            </p:grpSpPr>
            <p:sp>
              <p:nvSpPr>
                <p:cNvPr id="1062" name="Google Shape;1062;p28"/>
                <p:cNvSpPr/>
                <p:nvPr/>
              </p:nvSpPr>
              <p:spPr>
                <a:xfrm>
                  <a:off x="406571" y="366062"/>
                  <a:ext cx="37782" cy="3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25" y="0"/>
                      </a:moveTo>
                      <a:lnTo>
                        <a:pt x="0" y="25"/>
                      </a:lnTo>
                      <a:lnTo>
                        <a:pt x="286" y="315"/>
                      </a:lnTo>
                      <a:lnTo>
                        <a:pt x="315" y="28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28"/>
                <p:cNvSpPr/>
                <p:nvPr/>
              </p:nvSpPr>
              <p:spPr>
                <a:xfrm>
                  <a:off x="406571" y="365582"/>
                  <a:ext cx="38142" cy="3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319" extrusionOk="0">
                      <a:moveTo>
                        <a:pt x="290" y="1"/>
                      </a:moveTo>
                      <a:lnTo>
                        <a:pt x="0" y="290"/>
                      </a:lnTo>
                      <a:lnTo>
                        <a:pt x="28" y="319"/>
                      </a:lnTo>
                      <a:lnTo>
                        <a:pt x="318" y="29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28"/>
                <p:cNvSpPr/>
                <p:nvPr/>
              </p:nvSpPr>
              <p:spPr>
                <a:xfrm>
                  <a:off x="870139" y="381894"/>
                  <a:ext cx="23869" cy="2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02" extrusionOk="0">
                      <a:moveTo>
                        <a:pt x="29" y="0"/>
                      </a:moveTo>
                      <a:lnTo>
                        <a:pt x="1" y="28"/>
                      </a:lnTo>
                      <a:lnTo>
                        <a:pt x="174" y="201"/>
                      </a:lnTo>
                      <a:lnTo>
                        <a:pt x="199" y="173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28"/>
                <p:cNvSpPr/>
                <p:nvPr/>
              </p:nvSpPr>
              <p:spPr>
                <a:xfrm>
                  <a:off x="869419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9" y="198"/>
                      </a:lnTo>
                      <a:lnTo>
                        <a:pt x="202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28"/>
                <p:cNvSpPr/>
                <p:nvPr/>
              </p:nvSpPr>
              <p:spPr>
                <a:xfrm>
                  <a:off x="892448" y="381894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29" y="0"/>
                      </a:moveTo>
                      <a:lnTo>
                        <a:pt x="0" y="25"/>
                      </a:lnTo>
                      <a:lnTo>
                        <a:pt x="173" y="198"/>
                      </a:lnTo>
                      <a:lnTo>
                        <a:pt x="201" y="17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28"/>
                <p:cNvSpPr/>
                <p:nvPr/>
              </p:nvSpPr>
              <p:spPr>
                <a:xfrm>
                  <a:off x="892088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8" y="198"/>
                      </a:lnTo>
                      <a:lnTo>
                        <a:pt x="201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28"/>
                <p:cNvSpPr/>
                <p:nvPr/>
              </p:nvSpPr>
              <p:spPr>
                <a:xfrm>
                  <a:off x="464622" y="481445"/>
                  <a:ext cx="130617" cy="211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762" extrusionOk="0">
                      <a:moveTo>
                        <a:pt x="85" y="186"/>
                      </a:moveTo>
                      <a:lnTo>
                        <a:pt x="938" y="1045"/>
                      </a:lnTo>
                      <a:lnTo>
                        <a:pt x="535" y="1104"/>
                      </a:lnTo>
                      <a:lnTo>
                        <a:pt x="743" y="1608"/>
                      </a:lnTo>
                      <a:lnTo>
                        <a:pt x="608" y="1664"/>
                      </a:lnTo>
                      <a:lnTo>
                        <a:pt x="400" y="1155"/>
                      </a:lnTo>
                      <a:lnTo>
                        <a:pt x="85" y="1400"/>
                      </a:lnTo>
                      <a:lnTo>
                        <a:pt x="85" y="186"/>
                      </a:lnTo>
                      <a:close/>
                      <a:moveTo>
                        <a:pt x="1" y="0"/>
                      </a:moveTo>
                      <a:lnTo>
                        <a:pt x="1" y="1557"/>
                      </a:lnTo>
                      <a:lnTo>
                        <a:pt x="356" y="1277"/>
                      </a:lnTo>
                      <a:lnTo>
                        <a:pt x="557" y="1762"/>
                      </a:lnTo>
                      <a:lnTo>
                        <a:pt x="834" y="1652"/>
                      </a:lnTo>
                      <a:lnTo>
                        <a:pt x="633" y="1167"/>
                      </a:lnTo>
                      <a:lnTo>
                        <a:pt x="1089" y="1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28"/>
                <p:cNvSpPr/>
                <p:nvPr/>
              </p:nvSpPr>
              <p:spPr>
                <a:xfrm>
                  <a:off x="765311" y="492360"/>
                  <a:ext cx="116704" cy="19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1" extrusionOk="0">
                      <a:moveTo>
                        <a:pt x="0" y="1"/>
                      </a:moveTo>
                      <a:lnTo>
                        <a:pt x="0" y="1388"/>
                      </a:lnTo>
                      <a:lnTo>
                        <a:pt x="340" y="1124"/>
                      </a:lnTo>
                      <a:lnTo>
                        <a:pt x="544" y="1620"/>
                      </a:lnTo>
                      <a:lnTo>
                        <a:pt x="749" y="1536"/>
                      </a:lnTo>
                      <a:lnTo>
                        <a:pt x="544" y="1045"/>
                      </a:lnTo>
                      <a:lnTo>
                        <a:pt x="972" y="9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28"/>
                <p:cNvSpPr/>
                <p:nvPr/>
              </p:nvSpPr>
              <p:spPr>
                <a:xfrm>
                  <a:off x="468820" y="845825"/>
                  <a:ext cx="124140" cy="154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284" extrusionOk="0">
                      <a:moveTo>
                        <a:pt x="947" y="1"/>
                      </a:moveTo>
                      <a:lnTo>
                        <a:pt x="0" y="1215"/>
                      </a:lnTo>
                      <a:lnTo>
                        <a:pt x="88" y="1284"/>
                      </a:lnTo>
                      <a:lnTo>
                        <a:pt x="1035" y="70"/>
                      </a:ln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28"/>
                <p:cNvSpPr/>
                <p:nvPr/>
              </p:nvSpPr>
              <p:spPr>
                <a:xfrm>
                  <a:off x="451788" y="829993"/>
                  <a:ext cx="68007" cy="6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574" extrusionOk="0">
                      <a:moveTo>
                        <a:pt x="284" y="1"/>
                      </a:moveTo>
                      <a:lnTo>
                        <a:pt x="227" y="230"/>
                      </a:lnTo>
                      <a:lnTo>
                        <a:pt x="1" y="287"/>
                      </a:lnTo>
                      <a:lnTo>
                        <a:pt x="233" y="331"/>
                      </a:lnTo>
                      <a:lnTo>
                        <a:pt x="284" y="573"/>
                      </a:lnTo>
                      <a:lnTo>
                        <a:pt x="334" y="331"/>
                      </a:lnTo>
                      <a:lnTo>
                        <a:pt x="567" y="287"/>
                      </a:lnTo>
                      <a:lnTo>
                        <a:pt x="334" y="230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541143" y="797969"/>
                  <a:ext cx="40541" cy="4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337" extrusionOk="0">
                      <a:moveTo>
                        <a:pt x="168" y="0"/>
                      </a:moveTo>
                      <a:lnTo>
                        <a:pt x="139" y="132"/>
                      </a:lnTo>
                      <a:lnTo>
                        <a:pt x="1" y="167"/>
                      </a:lnTo>
                      <a:lnTo>
                        <a:pt x="139" y="192"/>
                      </a:lnTo>
                      <a:lnTo>
                        <a:pt x="168" y="337"/>
                      </a:lnTo>
                      <a:lnTo>
                        <a:pt x="199" y="192"/>
                      </a:lnTo>
                      <a:lnTo>
                        <a:pt x="338" y="167"/>
                      </a:lnTo>
                      <a:lnTo>
                        <a:pt x="199" y="13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8"/>
                <p:cNvSpPr/>
                <p:nvPr/>
              </p:nvSpPr>
              <p:spPr>
                <a:xfrm>
                  <a:off x="577365" y="898719"/>
                  <a:ext cx="23509" cy="2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92" extrusionOk="0">
                      <a:moveTo>
                        <a:pt x="98" y="0"/>
                      </a:moveTo>
                      <a:lnTo>
                        <a:pt x="80" y="79"/>
                      </a:lnTo>
                      <a:lnTo>
                        <a:pt x="1" y="94"/>
                      </a:lnTo>
                      <a:lnTo>
                        <a:pt x="80" y="110"/>
                      </a:lnTo>
                      <a:lnTo>
                        <a:pt x="98" y="192"/>
                      </a:lnTo>
                      <a:lnTo>
                        <a:pt x="117" y="110"/>
                      </a:lnTo>
                      <a:lnTo>
                        <a:pt x="196" y="94"/>
                      </a:lnTo>
                      <a:lnTo>
                        <a:pt x="117" y="79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8"/>
                <p:cNvSpPr/>
                <p:nvPr/>
              </p:nvSpPr>
              <p:spPr>
                <a:xfrm>
                  <a:off x="765311" y="823276"/>
                  <a:ext cx="116704" cy="194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3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340" y="1129"/>
                      </a:lnTo>
                      <a:lnTo>
                        <a:pt x="544" y="1623"/>
                      </a:lnTo>
                      <a:lnTo>
                        <a:pt x="749" y="1538"/>
                      </a:lnTo>
                      <a:lnTo>
                        <a:pt x="544" y="1047"/>
                      </a:lnTo>
                      <a:lnTo>
                        <a:pt x="972" y="9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697785" y="797609"/>
                  <a:ext cx="178954" cy="128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1073" extrusionOk="0">
                      <a:moveTo>
                        <a:pt x="1027" y="85"/>
                      </a:moveTo>
                      <a:cubicBezTo>
                        <a:pt x="1184" y="85"/>
                        <a:pt x="1304" y="135"/>
                        <a:pt x="1346" y="211"/>
                      </a:cubicBezTo>
                      <a:cubicBezTo>
                        <a:pt x="1378" y="274"/>
                        <a:pt x="1381" y="343"/>
                        <a:pt x="1353" y="412"/>
                      </a:cubicBezTo>
                      <a:cubicBezTo>
                        <a:pt x="1261" y="642"/>
                        <a:pt x="1079" y="824"/>
                        <a:pt x="849" y="915"/>
                      </a:cubicBezTo>
                      <a:cubicBezTo>
                        <a:pt x="708" y="977"/>
                        <a:pt x="575" y="1001"/>
                        <a:pt x="461" y="1001"/>
                      </a:cubicBezTo>
                      <a:cubicBezTo>
                        <a:pt x="283" y="1001"/>
                        <a:pt x="153" y="941"/>
                        <a:pt x="117" y="868"/>
                      </a:cubicBezTo>
                      <a:cubicBezTo>
                        <a:pt x="54" y="746"/>
                        <a:pt x="117" y="450"/>
                        <a:pt x="563" y="208"/>
                      </a:cubicBezTo>
                      <a:cubicBezTo>
                        <a:pt x="702" y="129"/>
                        <a:pt x="856" y="88"/>
                        <a:pt x="1013" y="85"/>
                      </a:cubicBezTo>
                      <a:cubicBezTo>
                        <a:pt x="1018" y="85"/>
                        <a:pt x="1023" y="85"/>
                        <a:pt x="1027" y="85"/>
                      </a:cubicBezTo>
                      <a:close/>
                      <a:moveTo>
                        <a:pt x="1032" y="1"/>
                      </a:moveTo>
                      <a:cubicBezTo>
                        <a:pt x="887" y="1"/>
                        <a:pt x="720" y="38"/>
                        <a:pt x="554" y="129"/>
                      </a:cubicBezTo>
                      <a:cubicBezTo>
                        <a:pt x="60" y="400"/>
                        <a:pt x="0" y="733"/>
                        <a:pt x="79" y="890"/>
                      </a:cubicBezTo>
                      <a:cubicBezTo>
                        <a:pt x="132" y="1000"/>
                        <a:pt x="290" y="1073"/>
                        <a:pt x="488" y="1073"/>
                      </a:cubicBezTo>
                      <a:cubicBezTo>
                        <a:pt x="636" y="1073"/>
                        <a:pt x="780" y="1035"/>
                        <a:pt x="909" y="978"/>
                      </a:cubicBezTo>
                      <a:cubicBezTo>
                        <a:pt x="1161" y="878"/>
                        <a:pt x="1356" y="680"/>
                        <a:pt x="1456" y="428"/>
                      </a:cubicBezTo>
                      <a:cubicBezTo>
                        <a:pt x="1491" y="340"/>
                        <a:pt x="1482" y="242"/>
                        <a:pt x="1441" y="161"/>
                      </a:cubicBezTo>
                      <a:cubicBezTo>
                        <a:pt x="1386" y="70"/>
                        <a:pt x="1230" y="1"/>
                        <a:pt x="10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28"/>
                <p:cNvSpPr/>
                <p:nvPr/>
              </p:nvSpPr>
              <p:spPr>
                <a:xfrm>
                  <a:off x="706781" y="892962"/>
                  <a:ext cx="51455" cy="4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6" extrusionOk="0">
                      <a:moveTo>
                        <a:pt x="227" y="83"/>
                      </a:moveTo>
                      <a:cubicBezTo>
                        <a:pt x="268" y="83"/>
                        <a:pt x="300" y="105"/>
                        <a:pt x="318" y="136"/>
                      </a:cubicBezTo>
                      <a:cubicBezTo>
                        <a:pt x="347" y="186"/>
                        <a:pt x="328" y="249"/>
                        <a:pt x="278" y="278"/>
                      </a:cubicBezTo>
                      <a:cubicBezTo>
                        <a:pt x="255" y="294"/>
                        <a:pt x="230" y="302"/>
                        <a:pt x="205" y="302"/>
                      </a:cubicBezTo>
                      <a:cubicBezTo>
                        <a:pt x="171" y="302"/>
                        <a:pt x="138" y="287"/>
                        <a:pt x="114" y="256"/>
                      </a:cubicBezTo>
                      <a:cubicBezTo>
                        <a:pt x="92" y="231"/>
                        <a:pt x="83" y="193"/>
                        <a:pt x="98" y="158"/>
                      </a:cubicBezTo>
                      <a:cubicBezTo>
                        <a:pt x="127" y="111"/>
                        <a:pt x="174" y="83"/>
                        <a:pt x="227" y="83"/>
                      </a:cubicBezTo>
                      <a:close/>
                      <a:moveTo>
                        <a:pt x="233" y="1"/>
                      </a:moveTo>
                      <a:cubicBezTo>
                        <a:pt x="230" y="1"/>
                        <a:pt x="227" y="1"/>
                        <a:pt x="224" y="1"/>
                      </a:cubicBezTo>
                      <a:cubicBezTo>
                        <a:pt x="142" y="1"/>
                        <a:pt x="67" y="48"/>
                        <a:pt x="29" y="120"/>
                      </a:cubicBezTo>
                      <a:cubicBezTo>
                        <a:pt x="1" y="177"/>
                        <a:pt x="10" y="249"/>
                        <a:pt x="51" y="300"/>
                      </a:cubicBezTo>
                      <a:cubicBezTo>
                        <a:pt x="86" y="347"/>
                        <a:pt x="139" y="375"/>
                        <a:pt x="199" y="375"/>
                      </a:cubicBezTo>
                      <a:cubicBezTo>
                        <a:pt x="240" y="375"/>
                        <a:pt x="281" y="359"/>
                        <a:pt x="312" y="334"/>
                      </a:cubicBezTo>
                      <a:cubicBezTo>
                        <a:pt x="397" y="284"/>
                        <a:pt x="428" y="177"/>
                        <a:pt x="381" y="92"/>
                      </a:cubicBezTo>
                      <a:cubicBezTo>
                        <a:pt x="351" y="35"/>
                        <a:pt x="29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28"/>
                <p:cNvSpPr/>
                <p:nvPr/>
              </p:nvSpPr>
              <p:spPr>
                <a:xfrm>
                  <a:off x="740724" y="925466"/>
                  <a:ext cx="25428" cy="37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309" extrusionOk="0">
                      <a:moveTo>
                        <a:pt x="29" y="0"/>
                      </a:moveTo>
                      <a:lnTo>
                        <a:pt x="1" y="73"/>
                      </a:lnTo>
                      <a:cubicBezTo>
                        <a:pt x="39" y="88"/>
                        <a:pt x="127" y="136"/>
                        <a:pt x="130" y="180"/>
                      </a:cubicBezTo>
                      <a:cubicBezTo>
                        <a:pt x="136" y="202"/>
                        <a:pt x="108" y="230"/>
                        <a:pt x="83" y="246"/>
                      </a:cubicBezTo>
                      <a:lnTo>
                        <a:pt x="130" y="309"/>
                      </a:lnTo>
                      <a:cubicBezTo>
                        <a:pt x="183" y="280"/>
                        <a:pt x="212" y="227"/>
                        <a:pt x="208" y="170"/>
                      </a:cubicBezTo>
                      <a:cubicBezTo>
                        <a:pt x="193" y="70"/>
                        <a:pt x="45" y="1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448430" y="1117491"/>
                  <a:ext cx="143091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193" extrusionOk="0">
                      <a:moveTo>
                        <a:pt x="947" y="0"/>
                      </a:moveTo>
                      <a:cubicBezTo>
                        <a:pt x="670" y="76"/>
                        <a:pt x="412" y="208"/>
                        <a:pt x="198" y="397"/>
                      </a:cubicBezTo>
                      <a:cubicBezTo>
                        <a:pt x="308" y="787"/>
                        <a:pt x="0" y="1104"/>
                        <a:pt x="3" y="1107"/>
                      </a:cubicBezTo>
                      <a:lnTo>
                        <a:pt x="29" y="1133"/>
                      </a:lnTo>
                      <a:lnTo>
                        <a:pt x="519" y="636"/>
                      </a:lnTo>
                      <a:cubicBezTo>
                        <a:pt x="500" y="601"/>
                        <a:pt x="500" y="557"/>
                        <a:pt x="519" y="522"/>
                      </a:cubicBezTo>
                      <a:cubicBezTo>
                        <a:pt x="540" y="490"/>
                        <a:pt x="575" y="472"/>
                        <a:pt x="612" y="472"/>
                      </a:cubicBezTo>
                      <a:cubicBezTo>
                        <a:pt x="631" y="472"/>
                        <a:pt x="652" y="477"/>
                        <a:pt x="670" y="488"/>
                      </a:cubicBezTo>
                      <a:cubicBezTo>
                        <a:pt x="721" y="519"/>
                        <a:pt x="736" y="585"/>
                        <a:pt x="705" y="639"/>
                      </a:cubicBezTo>
                      <a:cubicBezTo>
                        <a:pt x="684" y="672"/>
                        <a:pt x="649" y="690"/>
                        <a:pt x="613" y="690"/>
                      </a:cubicBezTo>
                      <a:cubicBezTo>
                        <a:pt x="593" y="690"/>
                        <a:pt x="573" y="684"/>
                        <a:pt x="554" y="673"/>
                      </a:cubicBezTo>
                      <a:lnTo>
                        <a:pt x="63" y="1167"/>
                      </a:lnTo>
                      <a:lnTo>
                        <a:pt x="88" y="1192"/>
                      </a:lnTo>
                      <a:cubicBezTo>
                        <a:pt x="88" y="1192"/>
                        <a:pt x="317" y="970"/>
                        <a:pt x="625" y="970"/>
                      </a:cubicBezTo>
                      <a:cubicBezTo>
                        <a:pt x="679" y="970"/>
                        <a:pt x="737" y="978"/>
                        <a:pt x="796" y="994"/>
                      </a:cubicBezTo>
                      <a:cubicBezTo>
                        <a:pt x="982" y="780"/>
                        <a:pt x="1117" y="522"/>
                        <a:pt x="1192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51338" y="1096382"/>
                  <a:ext cx="61291" cy="6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10" extrusionOk="0">
                      <a:moveTo>
                        <a:pt x="152" y="0"/>
                      </a:moveTo>
                      <a:lnTo>
                        <a:pt x="1" y="151"/>
                      </a:lnTo>
                      <a:lnTo>
                        <a:pt x="359" y="510"/>
                      </a:lnTo>
                      <a:lnTo>
                        <a:pt x="510" y="359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736286" y="1117491"/>
                  <a:ext cx="142612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3" extrusionOk="0">
                      <a:moveTo>
                        <a:pt x="947" y="0"/>
                      </a:moveTo>
                      <a:cubicBezTo>
                        <a:pt x="667" y="76"/>
                        <a:pt x="412" y="208"/>
                        <a:pt x="195" y="397"/>
                      </a:cubicBezTo>
                      <a:cubicBezTo>
                        <a:pt x="302" y="787"/>
                        <a:pt x="0" y="1104"/>
                        <a:pt x="3" y="1107"/>
                      </a:cubicBezTo>
                      <a:lnTo>
                        <a:pt x="25" y="1133"/>
                      </a:lnTo>
                      <a:lnTo>
                        <a:pt x="519" y="636"/>
                      </a:lnTo>
                      <a:cubicBezTo>
                        <a:pt x="497" y="601"/>
                        <a:pt x="497" y="557"/>
                        <a:pt x="519" y="522"/>
                      </a:cubicBezTo>
                      <a:cubicBezTo>
                        <a:pt x="539" y="490"/>
                        <a:pt x="575" y="472"/>
                        <a:pt x="610" y="472"/>
                      </a:cubicBezTo>
                      <a:cubicBezTo>
                        <a:pt x="630" y="472"/>
                        <a:pt x="649" y="477"/>
                        <a:pt x="667" y="488"/>
                      </a:cubicBezTo>
                      <a:cubicBezTo>
                        <a:pt x="717" y="519"/>
                        <a:pt x="733" y="585"/>
                        <a:pt x="701" y="639"/>
                      </a:cubicBezTo>
                      <a:cubicBezTo>
                        <a:pt x="681" y="672"/>
                        <a:pt x="646" y="690"/>
                        <a:pt x="610" y="690"/>
                      </a:cubicBezTo>
                      <a:cubicBezTo>
                        <a:pt x="591" y="690"/>
                        <a:pt x="571" y="684"/>
                        <a:pt x="554" y="673"/>
                      </a:cubicBezTo>
                      <a:lnTo>
                        <a:pt x="63" y="1167"/>
                      </a:lnTo>
                      <a:lnTo>
                        <a:pt x="85" y="1192"/>
                      </a:lnTo>
                      <a:cubicBezTo>
                        <a:pt x="85" y="1192"/>
                        <a:pt x="314" y="970"/>
                        <a:pt x="621" y="970"/>
                      </a:cubicBezTo>
                      <a:cubicBezTo>
                        <a:pt x="676" y="970"/>
                        <a:pt x="734" y="978"/>
                        <a:pt x="793" y="994"/>
                      </a:cubicBezTo>
                      <a:cubicBezTo>
                        <a:pt x="981" y="780"/>
                        <a:pt x="1113" y="519"/>
                        <a:pt x="1189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839194" y="1096382"/>
                  <a:ext cx="60931" cy="60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07" extrusionOk="0">
                      <a:moveTo>
                        <a:pt x="149" y="0"/>
                      </a:moveTo>
                      <a:lnTo>
                        <a:pt x="1" y="148"/>
                      </a:lnTo>
                      <a:lnTo>
                        <a:pt x="359" y="507"/>
                      </a:lnTo>
                      <a:lnTo>
                        <a:pt x="507" y="35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93947" y="1119770"/>
                  <a:ext cx="50376" cy="13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1149" extrusionOk="0">
                      <a:moveTo>
                        <a:pt x="10" y="0"/>
                      </a:moveTo>
                      <a:lnTo>
                        <a:pt x="1" y="76"/>
                      </a:lnTo>
                      <a:cubicBezTo>
                        <a:pt x="95" y="88"/>
                        <a:pt x="180" y="135"/>
                        <a:pt x="237" y="208"/>
                      </a:cubicBezTo>
                      <a:cubicBezTo>
                        <a:pt x="274" y="293"/>
                        <a:pt x="265" y="390"/>
                        <a:pt x="215" y="469"/>
                      </a:cubicBezTo>
                      <a:cubicBezTo>
                        <a:pt x="64" y="771"/>
                        <a:pt x="105" y="937"/>
                        <a:pt x="155" y="1019"/>
                      </a:cubicBezTo>
                      <a:cubicBezTo>
                        <a:pt x="208" y="1099"/>
                        <a:pt x="301" y="1149"/>
                        <a:pt x="399" y="1149"/>
                      </a:cubicBezTo>
                      <a:cubicBezTo>
                        <a:pt x="404" y="1149"/>
                        <a:pt x="410" y="1149"/>
                        <a:pt x="416" y="1148"/>
                      </a:cubicBezTo>
                      <a:lnTo>
                        <a:pt x="419" y="1070"/>
                      </a:lnTo>
                      <a:lnTo>
                        <a:pt x="419" y="1070"/>
                      </a:lnTo>
                      <a:cubicBezTo>
                        <a:pt x="415" y="1070"/>
                        <a:pt x="412" y="1070"/>
                        <a:pt x="408" y="1070"/>
                      </a:cubicBezTo>
                      <a:cubicBezTo>
                        <a:pt x="336" y="1070"/>
                        <a:pt x="266" y="1041"/>
                        <a:pt x="221" y="981"/>
                      </a:cubicBezTo>
                      <a:cubicBezTo>
                        <a:pt x="180" y="909"/>
                        <a:pt x="155" y="771"/>
                        <a:pt x="284" y="503"/>
                      </a:cubicBezTo>
                      <a:cubicBezTo>
                        <a:pt x="344" y="406"/>
                        <a:pt x="350" y="280"/>
                        <a:pt x="306" y="173"/>
                      </a:cubicBezTo>
                      <a:cubicBezTo>
                        <a:pt x="221" y="28"/>
                        <a:pt x="1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28"/>
              <p:cNvSpPr/>
              <p:nvPr/>
            </p:nvSpPr>
            <p:spPr>
              <a:xfrm>
                <a:off x="644760" y="2463486"/>
                <a:ext cx="95510" cy="11936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41" extrusionOk="0">
                    <a:moveTo>
                      <a:pt x="0" y="1"/>
                    </a:moveTo>
                    <a:lnTo>
                      <a:pt x="0" y="268"/>
                    </a:lnTo>
                    <a:lnTo>
                      <a:pt x="110" y="268"/>
                    </a:lnTo>
                    <a:cubicBezTo>
                      <a:pt x="110" y="268"/>
                      <a:pt x="127" y="279"/>
                      <a:pt x="139" y="279"/>
                    </a:cubicBezTo>
                    <a:cubicBezTo>
                      <a:pt x="143" y="279"/>
                      <a:pt x="147" y="277"/>
                      <a:pt x="148" y="271"/>
                    </a:cubicBezTo>
                    <a:cubicBezTo>
                      <a:pt x="148" y="259"/>
                      <a:pt x="158" y="237"/>
                      <a:pt x="158" y="177"/>
                    </a:cubicBezTo>
                    <a:lnTo>
                      <a:pt x="447" y="177"/>
                    </a:lnTo>
                    <a:lnTo>
                      <a:pt x="447" y="1133"/>
                    </a:lnTo>
                    <a:lnTo>
                      <a:pt x="375" y="1139"/>
                    </a:lnTo>
                    <a:cubicBezTo>
                      <a:pt x="362" y="1146"/>
                      <a:pt x="353" y="1146"/>
                      <a:pt x="346" y="1146"/>
                    </a:cubicBezTo>
                    <a:lnTo>
                      <a:pt x="334" y="1146"/>
                    </a:lnTo>
                    <a:cubicBezTo>
                      <a:pt x="305" y="1149"/>
                      <a:pt x="268" y="1199"/>
                      <a:pt x="268" y="1199"/>
                    </a:cubicBezTo>
                    <a:lnTo>
                      <a:pt x="268" y="1341"/>
                    </a:lnTo>
                    <a:lnTo>
                      <a:pt x="805" y="1341"/>
                    </a:lnTo>
                    <a:lnTo>
                      <a:pt x="805" y="1199"/>
                    </a:lnTo>
                    <a:cubicBezTo>
                      <a:pt x="805" y="1199"/>
                      <a:pt x="790" y="1149"/>
                      <a:pt x="761" y="1146"/>
                    </a:cubicBezTo>
                    <a:lnTo>
                      <a:pt x="752" y="1146"/>
                    </a:lnTo>
                    <a:cubicBezTo>
                      <a:pt x="743" y="1146"/>
                      <a:pt x="736" y="1139"/>
                      <a:pt x="724" y="1139"/>
                    </a:cubicBezTo>
                    <a:lnTo>
                      <a:pt x="626" y="1133"/>
                    </a:lnTo>
                    <a:lnTo>
                      <a:pt x="626" y="177"/>
                    </a:lnTo>
                    <a:lnTo>
                      <a:pt x="941" y="177"/>
                    </a:lnTo>
                    <a:cubicBezTo>
                      <a:pt x="944" y="237"/>
                      <a:pt x="947" y="259"/>
                      <a:pt x="947" y="271"/>
                    </a:cubicBezTo>
                    <a:cubicBezTo>
                      <a:pt x="948" y="277"/>
                      <a:pt x="952" y="279"/>
                      <a:pt x="958" y="279"/>
                    </a:cubicBezTo>
                    <a:cubicBezTo>
                      <a:pt x="971" y="279"/>
                      <a:pt x="991" y="268"/>
                      <a:pt x="991" y="268"/>
                    </a:cubicBezTo>
                    <a:lnTo>
                      <a:pt x="1073" y="26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636660" y="2686904"/>
                <a:ext cx="119900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47" extrusionOk="0">
                    <a:moveTo>
                      <a:pt x="1255" y="92"/>
                    </a:moveTo>
                    <a:lnTo>
                      <a:pt x="1255" y="1171"/>
                    </a:lnTo>
                    <a:lnTo>
                      <a:pt x="176" y="1171"/>
                    </a:lnTo>
                    <a:lnTo>
                      <a:pt x="176" y="92"/>
                    </a:lnTo>
                    <a:close/>
                    <a:moveTo>
                      <a:pt x="0" y="1"/>
                    </a:moveTo>
                    <a:lnTo>
                      <a:pt x="0" y="1347"/>
                    </a:lnTo>
                    <a:lnTo>
                      <a:pt x="1346" y="134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843789" y="3070187"/>
                <a:ext cx="103967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80" extrusionOk="0">
                    <a:moveTo>
                      <a:pt x="991" y="92"/>
                    </a:moveTo>
                    <a:lnTo>
                      <a:pt x="991" y="897"/>
                    </a:lnTo>
                    <a:lnTo>
                      <a:pt x="95" y="897"/>
                    </a:lnTo>
                    <a:lnTo>
                      <a:pt x="95" y="92"/>
                    </a:lnTo>
                    <a:close/>
                    <a:moveTo>
                      <a:pt x="1" y="1"/>
                    </a:moveTo>
                    <a:lnTo>
                      <a:pt x="1" y="1079"/>
                    </a:lnTo>
                    <a:lnTo>
                      <a:pt x="1167" y="1079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820023" y="3125908"/>
                <a:ext cx="71744" cy="641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1" extrusionOk="0">
                    <a:moveTo>
                      <a:pt x="629" y="95"/>
                    </a:moveTo>
                    <a:lnTo>
                      <a:pt x="629" y="633"/>
                    </a:lnTo>
                    <a:lnTo>
                      <a:pt x="91" y="633"/>
                    </a:lnTo>
                    <a:lnTo>
                      <a:pt x="91" y="95"/>
                    </a:lnTo>
                    <a:close/>
                    <a:moveTo>
                      <a:pt x="0" y="0"/>
                    </a:moveTo>
                    <a:lnTo>
                      <a:pt x="0" y="721"/>
                    </a:lnTo>
                    <a:lnTo>
                      <a:pt x="805" y="72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897819" y="3087811"/>
                <a:ext cx="30353" cy="3062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4" extrusionOk="0">
                    <a:moveTo>
                      <a:pt x="290" y="1"/>
                    </a:moveTo>
                    <a:lnTo>
                      <a:pt x="1" y="290"/>
                    </a:lnTo>
                    <a:lnTo>
                      <a:pt x="51" y="344"/>
                    </a:lnTo>
                    <a:lnTo>
                      <a:pt x="340" y="54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916066" y="3086387"/>
                <a:ext cx="16022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9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268"/>
                    </a:lnTo>
                    <a:lnTo>
                      <a:pt x="179" y="26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836223" y="2648095"/>
                <a:ext cx="146248" cy="15870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83" extrusionOk="0">
                    <a:moveTo>
                      <a:pt x="1079" y="59"/>
                    </a:moveTo>
                    <a:cubicBezTo>
                      <a:pt x="1284" y="59"/>
                      <a:pt x="1457" y="248"/>
                      <a:pt x="1438" y="500"/>
                    </a:cubicBezTo>
                    <a:cubicBezTo>
                      <a:pt x="1425" y="651"/>
                      <a:pt x="1322" y="776"/>
                      <a:pt x="1183" y="830"/>
                    </a:cubicBezTo>
                    <a:lnTo>
                      <a:pt x="1168" y="836"/>
                    </a:lnTo>
                    <a:lnTo>
                      <a:pt x="1168" y="1607"/>
                    </a:lnTo>
                    <a:lnTo>
                      <a:pt x="89" y="1607"/>
                    </a:lnTo>
                    <a:lnTo>
                      <a:pt x="95" y="528"/>
                    </a:lnTo>
                    <a:lnTo>
                      <a:pt x="724" y="528"/>
                    </a:lnTo>
                    <a:lnTo>
                      <a:pt x="724" y="443"/>
                    </a:lnTo>
                    <a:cubicBezTo>
                      <a:pt x="724" y="229"/>
                      <a:pt x="884" y="59"/>
                      <a:pt x="1079" y="59"/>
                    </a:cubicBezTo>
                    <a:close/>
                    <a:moveTo>
                      <a:pt x="1131" y="0"/>
                    </a:moveTo>
                    <a:cubicBezTo>
                      <a:pt x="881" y="0"/>
                      <a:pt x="664" y="185"/>
                      <a:pt x="630" y="437"/>
                    </a:cubicBezTo>
                    <a:lnTo>
                      <a:pt x="1" y="437"/>
                    </a:lnTo>
                    <a:lnTo>
                      <a:pt x="1" y="1783"/>
                    </a:lnTo>
                    <a:lnTo>
                      <a:pt x="1340" y="1783"/>
                    </a:lnTo>
                    <a:lnTo>
                      <a:pt x="1344" y="968"/>
                    </a:lnTo>
                    <a:cubicBezTo>
                      <a:pt x="1523" y="886"/>
                      <a:pt x="1642" y="707"/>
                      <a:pt x="1642" y="506"/>
                    </a:cubicBezTo>
                    <a:cubicBezTo>
                      <a:pt x="1639" y="254"/>
                      <a:pt x="1454" y="40"/>
                      <a:pt x="1205" y="6"/>
                    </a:cubicBezTo>
                    <a:cubicBezTo>
                      <a:pt x="1180" y="2"/>
                      <a:pt x="1155" y="0"/>
                      <a:pt x="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873163" y="2720550"/>
                <a:ext cx="55544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7" extrusionOk="0">
                    <a:moveTo>
                      <a:pt x="355" y="0"/>
                    </a:moveTo>
                    <a:cubicBezTo>
                      <a:pt x="189" y="0"/>
                      <a:pt x="164" y="188"/>
                      <a:pt x="161" y="261"/>
                    </a:cubicBezTo>
                    <a:cubicBezTo>
                      <a:pt x="145" y="349"/>
                      <a:pt x="83" y="415"/>
                      <a:pt x="1" y="444"/>
                    </a:cubicBezTo>
                    <a:cubicBezTo>
                      <a:pt x="1" y="444"/>
                      <a:pt x="84" y="467"/>
                      <a:pt x="186" y="467"/>
                    </a:cubicBezTo>
                    <a:cubicBezTo>
                      <a:pt x="280" y="467"/>
                      <a:pt x="391" y="447"/>
                      <a:pt x="466" y="371"/>
                    </a:cubicBezTo>
                    <a:cubicBezTo>
                      <a:pt x="624" y="211"/>
                      <a:pt x="529" y="25"/>
                      <a:pt x="394" y="3"/>
                    </a:cubicBezTo>
                    <a:cubicBezTo>
                      <a:pt x="380" y="1"/>
                      <a:pt x="367" y="0"/>
                      <a:pt x="3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905385" y="2662871"/>
                <a:ext cx="65869" cy="678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2" extrusionOk="0">
                    <a:moveTo>
                      <a:pt x="740" y="0"/>
                    </a:moveTo>
                    <a:lnTo>
                      <a:pt x="444" y="3"/>
                    </a:lnTo>
                    <a:lnTo>
                      <a:pt x="1" y="632"/>
                    </a:lnTo>
                    <a:lnTo>
                      <a:pt x="41" y="632"/>
                    </a:lnTo>
                    <a:cubicBezTo>
                      <a:pt x="111" y="645"/>
                      <a:pt x="173" y="692"/>
                      <a:pt x="205" y="761"/>
                    </a:cubicBezTo>
                    <a:lnTo>
                      <a:pt x="7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644493" y="2903914"/>
                <a:ext cx="94976" cy="9497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067" extrusionOk="0">
                    <a:moveTo>
                      <a:pt x="714" y="0"/>
                    </a:moveTo>
                    <a:lnTo>
                      <a:pt x="0" y="717"/>
                    </a:lnTo>
                    <a:lnTo>
                      <a:pt x="349" y="1066"/>
                    </a:lnTo>
                    <a:lnTo>
                      <a:pt x="1066" y="353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713655" y="2885132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151" y="1"/>
                    </a:moveTo>
                    <a:lnTo>
                      <a:pt x="0" y="152"/>
                    </a:lnTo>
                    <a:lnTo>
                      <a:pt x="349" y="504"/>
                    </a:lnTo>
                    <a:lnTo>
                      <a:pt x="503" y="350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641912" y="2968536"/>
                <a:ext cx="33469" cy="33113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72" extrusionOk="0">
                    <a:moveTo>
                      <a:pt x="29" y="1"/>
                    </a:moveTo>
                    <a:lnTo>
                      <a:pt x="1" y="372"/>
                    </a:lnTo>
                    <a:lnTo>
                      <a:pt x="375" y="347"/>
                    </a:lnTo>
                    <a:lnTo>
                      <a:pt x="369" y="268"/>
                    </a:lnTo>
                    <a:lnTo>
                      <a:pt x="83" y="290"/>
                    </a:lnTo>
                    <a:lnTo>
                      <a:pt x="108" y="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905652" y="2901333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5"/>
                    </a:moveTo>
                    <a:cubicBezTo>
                      <a:pt x="356" y="105"/>
                      <a:pt x="425" y="177"/>
                      <a:pt x="422" y="259"/>
                    </a:cubicBezTo>
                    <a:cubicBezTo>
                      <a:pt x="422" y="341"/>
                      <a:pt x="356" y="413"/>
                      <a:pt x="268" y="413"/>
                    </a:cubicBezTo>
                    <a:cubicBezTo>
                      <a:pt x="186" y="413"/>
                      <a:pt x="117" y="347"/>
                      <a:pt x="117" y="259"/>
                    </a:cubicBezTo>
                    <a:cubicBezTo>
                      <a:pt x="117" y="177"/>
                      <a:pt x="183" y="105"/>
                      <a:pt x="268" y="105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20" y="536"/>
                      <a:pt x="268" y="536"/>
                    </a:cubicBezTo>
                    <a:cubicBezTo>
                      <a:pt x="419" y="536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819756" y="2934445"/>
                <a:ext cx="110375" cy="5670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7" extrusionOk="0">
                    <a:moveTo>
                      <a:pt x="1057" y="0"/>
                    </a:moveTo>
                    <a:lnTo>
                      <a:pt x="0" y="582"/>
                    </a:lnTo>
                    <a:cubicBezTo>
                      <a:pt x="0" y="582"/>
                      <a:pt x="125" y="637"/>
                      <a:pt x="243" y="637"/>
                    </a:cubicBezTo>
                    <a:cubicBezTo>
                      <a:pt x="275" y="637"/>
                      <a:pt x="306" y="633"/>
                      <a:pt x="333" y="623"/>
                    </a:cubicBezTo>
                    <a:cubicBezTo>
                      <a:pt x="469" y="576"/>
                      <a:pt x="1239" y="104"/>
                      <a:pt x="1239" y="104"/>
                    </a:cubicBez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905385" y="2954561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7"/>
                    </a:moveTo>
                    <a:cubicBezTo>
                      <a:pt x="356" y="107"/>
                      <a:pt x="425" y="180"/>
                      <a:pt x="422" y="262"/>
                    </a:cubicBezTo>
                    <a:cubicBezTo>
                      <a:pt x="422" y="347"/>
                      <a:pt x="353" y="416"/>
                      <a:pt x="268" y="416"/>
                    </a:cubicBezTo>
                    <a:cubicBezTo>
                      <a:pt x="186" y="416"/>
                      <a:pt x="114" y="350"/>
                      <a:pt x="114" y="262"/>
                    </a:cubicBezTo>
                    <a:cubicBezTo>
                      <a:pt x="114" y="180"/>
                      <a:pt x="183" y="107"/>
                      <a:pt x="268" y="107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17" y="535"/>
                      <a:pt x="268" y="535"/>
                    </a:cubicBezTo>
                    <a:cubicBezTo>
                      <a:pt x="419" y="535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818866" y="2911747"/>
                <a:ext cx="110376" cy="5687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9" extrusionOk="0">
                    <a:moveTo>
                      <a:pt x="240" y="1"/>
                    </a:moveTo>
                    <a:cubicBezTo>
                      <a:pt x="122" y="1"/>
                      <a:pt x="1" y="57"/>
                      <a:pt x="1" y="57"/>
                    </a:cubicBezTo>
                    <a:lnTo>
                      <a:pt x="1061" y="639"/>
                    </a:lnTo>
                    <a:lnTo>
                      <a:pt x="1240" y="535"/>
                    </a:lnTo>
                    <a:cubicBezTo>
                      <a:pt x="1240" y="535"/>
                      <a:pt x="469" y="63"/>
                      <a:pt x="334" y="16"/>
                    </a:cubicBezTo>
                    <a:cubicBezTo>
                      <a:pt x="305" y="5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644493" y="3084785"/>
                <a:ext cx="56078" cy="8767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85" extrusionOk="0">
                    <a:moveTo>
                      <a:pt x="88" y="230"/>
                    </a:moveTo>
                    <a:lnTo>
                      <a:pt x="418" y="494"/>
                    </a:lnTo>
                    <a:lnTo>
                      <a:pt x="88" y="755"/>
                    </a:lnTo>
                    <a:lnTo>
                      <a:pt x="88" y="230"/>
                    </a:lnTo>
                    <a:close/>
                    <a:moveTo>
                      <a:pt x="0" y="0"/>
                    </a:moveTo>
                    <a:lnTo>
                      <a:pt x="0" y="985"/>
                    </a:lnTo>
                    <a:lnTo>
                      <a:pt x="629" y="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701549" y="3085586"/>
                <a:ext cx="55010" cy="8545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960" extrusionOk="0">
                    <a:moveTo>
                      <a:pt x="617" y="1"/>
                    </a:moveTo>
                    <a:lnTo>
                      <a:pt x="1" y="482"/>
                    </a:lnTo>
                    <a:lnTo>
                      <a:pt x="617" y="960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700214" y="3078287"/>
                <a:ext cx="8189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80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1"/>
                    </a:lnTo>
                    <a:close/>
                    <a:moveTo>
                      <a:pt x="0" y="268"/>
                    </a:moveTo>
                    <a:lnTo>
                      <a:pt x="0" y="451"/>
                    </a:lnTo>
                    <a:lnTo>
                      <a:pt x="91" y="451"/>
                    </a:lnTo>
                    <a:lnTo>
                      <a:pt x="91" y="268"/>
                    </a:lnTo>
                    <a:close/>
                    <a:moveTo>
                      <a:pt x="0" y="627"/>
                    </a:moveTo>
                    <a:lnTo>
                      <a:pt x="0" y="806"/>
                    </a:lnTo>
                    <a:lnTo>
                      <a:pt x="91" y="806"/>
                    </a:lnTo>
                    <a:lnTo>
                      <a:pt x="91" y="627"/>
                    </a:lnTo>
                    <a:close/>
                    <a:moveTo>
                      <a:pt x="0" y="897"/>
                    </a:moveTo>
                    <a:lnTo>
                      <a:pt x="0" y="1080"/>
                    </a:lnTo>
                    <a:lnTo>
                      <a:pt x="91" y="1080"/>
                    </a:lnTo>
                    <a:lnTo>
                      <a:pt x="91" y="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1661268" y="2079312"/>
                <a:ext cx="462865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15" y="2806"/>
                      <a:pt x="3708" y="3505"/>
                      <a:pt x="4148" y="3505"/>
                    </a:cubicBezTo>
                    <a:cubicBezTo>
                      <a:pt x="4233" y="3505"/>
                      <a:pt x="4324" y="3479"/>
                      <a:pt x="4420" y="3420"/>
                    </a:cubicBezTo>
                    <a:cubicBezTo>
                      <a:pt x="5200" y="2936"/>
                      <a:pt x="4350" y="917"/>
                      <a:pt x="4168" y="621"/>
                    </a:cubicBezTo>
                    <a:cubicBezTo>
                      <a:pt x="4071" y="502"/>
                      <a:pt x="3948" y="404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1661268" y="2079312"/>
                <a:ext cx="339138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48" y="1650"/>
                      <a:pt x="3668" y="848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1571723" y="1917490"/>
                <a:ext cx="562826" cy="845352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9497" extrusionOk="0">
                    <a:moveTo>
                      <a:pt x="5847" y="1"/>
                    </a:moveTo>
                    <a:cubicBezTo>
                      <a:pt x="5458" y="1"/>
                      <a:pt x="4829" y="209"/>
                      <a:pt x="4111" y="401"/>
                    </a:cubicBezTo>
                    <a:cubicBezTo>
                      <a:pt x="2642" y="794"/>
                      <a:pt x="862" y="1357"/>
                      <a:pt x="516" y="2096"/>
                    </a:cubicBezTo>
                    <a:cubicBezTo>
                      <a:pt x="0" y="3191"/>
                      <a:pt x="302" y="4987"/>
                      <a:pt x="334" y="5534"/>
                    </a:cubicBezTo>
                    <a:cubicBezTo>
                      <a:pt x="365" y="6078"/>
                      <a:pt x="54" y="7928"/>
                      <a:pt x="54" y="7928"/>
                    </a:cubicBezTo>
                    <a:cubicBezTo>
                      <a:pt x="1648" y="8757"/>
                      <a:pt x="4138" y="9496"/>
                      <a:pt x="4774" y="9496"/>
                    </a:cubicBezTo>
                    <a:cubicBezTo>
                      <a:pt x="4865" y="9496"/>
                      <a:pt x="4918" y="9482"/>
                      <a:pt x="4926" y="9450"/>
                    </a:cubicBezTo>
                    <a:cubicBezTo>
                      <a:pt x="4973" y="9255"/>
                      <a:pt x="5294" y="8462"/>
                      <a:pt x="5781" y="7286"/>
                    </a:cubicBezTo>
                    <a:cubicBezTo>
                      <a:pt x="5297" y="6424"/>
                      <a:pt x="4539" y="4600"/>
                      <a:pt x="4337" y="4122"/>
                    </a:cubicBezTo>
                    <a:cubicBezTo>
                      <a:pt x="4020" y="3622"/>
                      <a:pt x="3617" y="2379"/>
                      <a:pt x="3677" y="2357"/>
                    </a:cubicBezTo>
                    <a:cubicBezTo>
                      <a:pt x="3778" y="2317"/>
                      <a:pt x="4133" y="2169"/>
                      <a:pt x="4545" y="1955"/>
                    </a:cubicBezTo>
                    <a:cubicBezTo>
                      <a:pt x="5092" y="1672"/>
                      <a:pt x="5746" y="1279"/>
                      <a:pt x="6070" y="863"/>
                    </a:cubicBezTo>
                    <a:cubicBezTo>
                      <a:pt x="6253" y="637"/>
                      <a:pt x="6322" y="411"/>
                      <a:pt x="6231" y="187"/>
                    </a:cubicBezTo>
                    <a:cubicBezTo>
                      <a:pt x="6177" y="53"/>
                      <a:pt x="6043" y="1"/>
                      <a:pt x="5847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1957765" y="2067118"/>
                <a:ext cx="236239" cy="49891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5605" extrusionOk="0">
                    <a:moveTo>
                      <a:pt x="1896" y="0"/>
                    </a:moveTo>
                    <a:cubicBezTo>
                      <a:pt x="1832" y="0"/>
                      <a:pt x="1757" y="12"/>
                      <a:pt x="1671" y="38"/>
                    </a:cubicBezTo>
                    <a:cubicBezTo>
                      <a:pt x="567" y="365"/>
                      <a:pt x="511" y="2643"/>
                      <a:pt x="213" y="2643"/>
                    </a:cubicBezTo>
                    <a:cubicBezTo>
                      <a:pt x="210" y="2643"/>
                      <a:pt x="208" y="2643"/>
                      <a:pt x="205" y="2642"/>
                    </a:cubicBezTo>
                    <a:cubicBezTo>
                      <a:pt x="145" y="2633"/>
                      <a:pt x="73" y="2557"/>
                      <a:pt x="0" y="2441"/>
                    </a:cubicBezTo>
                    <a:lnTo>
                      <a:pt x="0" y="2441"/>
                    </a:lnTo>
                    <a:cubicBezTo>
                      <a:pt x="202" y="2919"/>
                      <a:pt x="960" y="4743"/>
                      <a:pt x="1444" y="5605"/>
                    </a:cubicBezTo>
                    <a:cubicBezTo>
                      <a:pt x="1608" y="5202"/>
                      <a:pt x="1762" y="4847"/>
                      <a:pt x="1875" y="4611"/>
                    </a:cubicBezTo>
                    <a:cubicBezTo>
                      <a:pt x="2312" y="3668"/>
                      <a:pt x="2249" y="3004"/>
                      <a:pt x="2079" y="2318"/>
                    </a:cubicBezTo>
                    <a:cubicBezTo>
                      <a:pt x="1923" y="1686"/>
                      <a:pt x="2654" y="0"/>
                      <a:pt x="1896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41208" y="2157375"/>
                <a:ext cx="88389" cy="1461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642" extrusionOk="0">
                    <a:moveTo>
                      <a:pt x="972" y="1"/>
                    </a:moveTo>
                    <a:cubicBezTo>
                      <a:pt x="965" y="1"/>
                      <a:pt x="959" y="5"/>
                      <a:pt x="957" y="15"/>
                    </a:cubicBezTo>
                    <a:cubicBezTo>
                      <a:pt x="781" y="427"/>
                      <a:pt x="539" y="1455"/>
                      <a:pt x="378" y="1521"/>
                    </a:cubicBezTo>
                    <a:cubicBezTo>
                      <a:pt x="374" y="1523"/>
                      <a:pt x="370" y="1523"/>
                      <a:pt x="365" y="1523"/>
                    </a:cubicBezTo>
                    <a:cubicBezTo>
                      <a:pt x="266" y="1523"/>
                      <a:pt x="74" y="1178"/>
                      <a:pt x="29" y="1093"/>
                    </a:cubicBezTo>
                    <a:cubicBezTo>
                      <a:pt x="23" y="1079"/>
                      <a:pt x="15" y="1072"/>
                      <a:pt x="9" y="1072"/>
                    </a:cubicBezTo>
                    <a:cubicBezTo>
                      <a:pt x="4" y="1072"/>
                      <a:pt x="1" y="1079"/>
                      <a:pt x="4" y="1093"/>
                    </a:cubicBezTo>
                    <a:cubicBezTo>
                      <a:pt x="34" y="1189"/>
                      <a:pt x="254" y="1642"/>
                      <a:pt x="389" y="1642"/>
                    </a:cubicBezTo>
                    <a:cubicBezTo>
                      <a:pt x="396" y="1642"/>
                      <a:pt x="403" y="1640"/>
                      <a:pt x="410" y="1638"/>
                    </a:cubicBezTo>
                    <a:cubicBezTo>
                      <a:pt x="611" y="1556"/>
                      <a:pt x="737" y="902"/>
                      <a:pt x="797" y="691"/>
                    </a:cubicBezTo>
                    <a:cubicBezTo>
                      <a:pt x="850" y="468"/>
                      <a:pt x="913" y="247"/>
                      <a:pt x="988" y="27"/>
                    </a:cubicBezTo>
                    <a:cubicBezTo>
                      <a:pt x="992" y="12"/>
                      <a:pt x="982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026351" y="2575106"/>
                <a:ext cx="991866" cy="1169357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13137" extrusionOk="0">
                    <a:moveTo>
                      <a:pt x="6502" y="1"/>
                    </a:moveTo>
                    <a:cubicBezTo>
                      <a:pt x="6355" y="1"/>
                      <a:pt x="6266" y="18"/>
                      <a:pt x="6256" y="52"/>
                    </a:cubicBezTo>
                    <a:cubicBezTo>
                      <a:pt x="6181" y="319"/>
                      <a:pt x="5391" y="6166"/>
                      <a:pt x="5196" y="6500"/>
                    </a:cubicBezTo>
                    <a:cubicBezTo>
                      <a:pt x="4998" y="6833"/>
                      <a:pt x="2432" y="9805"/>
                      <a:pt x="1523" y="10752"/>
                    </a:cubicBezTo>
                    <a:cubicBezTo>
                      <a:pt x="1" y="12341"/>
                      <a:pt x="605" y="13136"/>
                      <a:pt x="1667" y="13136"/>
                    </a:cubicBezTo>
                    <a:cubicBezTo>
                      <a:pt x="1950" y="13136"/>
                      <a:pt x="2266" y="13080"/>
                      <a:pt x="2582" y="12966"/>
                    </a:cubicBezTo>
                    <a:cubicBezTo>
                      <a:pt x="3152" y="12762"/>
                      <a:pt x="8747" y="10010"/>
                      <a:pt x="9335" y="9076"/>
                    </a:cubicBezTo>
                    <a:cubicBezTo>
                      <a:pt x="9574" y="8686"/>
                      <a:pt x="10955" y="3471"/>
                      <a:pt x="11053" y="2062"/>
                    </a:cubicBezTo>
                    <a:cubicBezTo>
                      <a:pt x="11143" y="769"/>
                      <a:pt x="7494" y="1"/>
                      <a:pt x="6502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044688" y="2503007"/>
                <a:ext cx="994893" cy="1252139"/>
              </a:xfrm>
              <a:custGeom>
                <a:avLst/>
                <a:gdLst/>
                <a:ahLst/>
                <a:cxnLst/>
                <a:rect l="l" t="t" r="r" b="b"/>
                <a:pathLst>
                  <a:path w="11177" h="14067" extrusionOk="0">
                    <a:moveTo>
                      <a:pt x="5905" y="0"/>
                    </a:moveTo>
                    <a:cubicBezTo>
                      <a:pt x="5905" y="0"/>
                      <a:pt x="5040" y="7093"/>
                      <a:pt x="4899" y="7215"/>
                    </a:cubicBezTo>
                    <a:cubicBezTo>
                      <a:pt x="4761" y="7338"/>
                      <a:pt x="2084" y="10656"/>
                      <a:pt x="1232" y="11521"/>
                    </a:cubicBezTo>
                    <a:cubicBezTo>
                      <a:pt x="14" y="12754"/>
                      <a:pt x="1" y="14067"/>
                      <a:pt x="1299" y="14067"/>
                    </a:cubicBezTo>
                    <a:cubicBezTo>
                      <a:pt x="1627" y="14067"/>
                      <a:pt x="2039" y="13983"/>
                      <a:pt x="2537" y="13792"/>
                    </a:cubicBezTo>
                    <a:cubicBezTo>
                      <a:pt x="5905" y="12503"/>
                      <a:pt x="8538" y="10917"/>
                      <a:pt x="9280" y="9895"/>
                    </a:cubicBezTo>
                    <a:cubicBezTo>
                      <a:pt x="10114" y="8744"/>
                      <a:pt x="11177" y="3334"/>
                      <a:pt x="11177" y="3334"/>
                    </a:cubicBezTo>
                    <a:lnTo>
                      <a:pt x="5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1575016" y="2674176"/>
                <a:ext cx="426281" cy="25074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2817" extrusionOk="0">
                    <a:moveTo>
                      <a:pt x="27" y="0"/>
                    </a:moveTo>
                    <a:cubicBezTo>
                      <a:pt x="1" y="0"/>
                      <a:pt x="5" y="28"/>
                      <a:pt x="42" y="53"/>
                    </a:cubicBezTo>
                    <a:cubicBezTo>
                      <a:pt x="715" y="502"/>
                      <a:pt x="3951" y="2386"/>
                      <a:pt x="4756" y="2814"/>
                    </a:cubicBezTo>
                    <a:cubicBezTo>
                      <a:pt x="4759" y="2816"/>
                      <a:pt x="4762" y="2817"/>
                      <a:pt x="4765" y="2817"/>
                    </a:cubicBezTo>
                    <a:cubicBezTo>
                      <a:pt x="4779" y="2817"/>
                      <a:pt x="4788" y="2793"/>
                      <a:pt x="4772" y="2779"/>
                    </a:cubicBezTo>
                    <a:cubicBezTo>
                      <a:pt x="4005" y="2320"/>
                      <a:pt x="2508" y="1238"/>
                      <a:pt x="57" y="8"/>
                    </a:cubicBezTo>
                    <a:cubicBezTo>
                      <a:pt x="45" y="3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1777428" y="3300638"/>
                <a:ext cx="46554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4" extrusionOk="0">
                    <a:moveTo>
                      <a:pt x="1" y="0"/>
                    </a:moveTo>
                    <a:cubicBezTo>
                      <a:pt x="17" y="69"/>
                      <a:pt x="45" y="142"/>
                      <a:pt x="80" y="204"/>
                    </a:cubicBezTo>
                    <a:cubicBezTo>
                      <a:pt x="114" y="267"/>
                      <a:pt x="155" y="330"/>
                      <a:pt x="199" y="384"/>
                    </a:cubicBezTo>
                    <a:cubicBezTo>
                      <a:pt x="287" y="497"/>
                      <a:pt x="397" y="594"/>
                      <a:pt x="523" y="664"/>
                    </a:cubicBezTo>
                    <a:cubicBezTo>
                      <a:pt x="514" y="588"/>
                      <a:pt x="488" y="519"/>
                      <a:pt x="448" y="456"/>
                    </a:cubicBezTo>
                    <a:cubicBezTo>
                      <a:pt x="413" y="393"/>
                      <a:pt x="375" y="330"/>
                      <a:pt x="331" y="274"/>
                    </a:cubicBezTo>
                    <a:cubicBezTo>
                      <a:pt x="287" y="220"/>
                      <a:pt x="240" y="170"/>
                      <a:pt x="186" y="120"/>
                    </a:cubicBezTo>
                    <a:cubicBezTo>
                      <a:pt x="130" y="72"/>
                      <a:pt x="67" y="3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899284" y="3190531"/>
                <a:ext cx="22164" cy="7290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819" extrusionOk="0">
                    <a:moveTo>
                      <a:pt x="223" y="1"/>
                    </a:moveTo>
                    <a:cubicBezTo>
                      <a:pt x="176" y="58"/>
                      <a:pt x="138" y="124"/>
                      <a:pt x="110" y="190"/>
                    </a:cubicBezTo>
                    <a:cubicBezTo>
                      <a:pt x="82" y="253"/>
                      <a:pt x="60" y="322"/>
                      <a:pt x="44" y="391"/>
                    </a:cubicBezTo>
                    <a:cubicBezTo>
                      <a:pt x="9" y="529"/>
                      <a:pt x="0" y="677"/>
                      <a:pt x="25" y="819"/>
                    </a:cubicBezTo>
                    <a:cubicBezTo>
                      <a:pt x="72" y="765"/>
                      <a:pt x="113" y="702"/>
                      <a:pt x="142" y="636"/>
                    </a:cubicBezTo>
                    <a:cubicBezTo>
                      <a:pt x="198" y="504"/>
                      <a:pt x="233" y="363"/>
                      <a:pt x="239" y="221"/>
                    </a:cubicBezTo>
                    <a:cubicBezTo>
                      <a:pt x="249" y="149"/>
                      <a:pt x="239" y="73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877654" y="3187771"/>
                <a:ext cx="16378" cy="7566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50" extrusionOk="0">
                    <a:moveTo>
                      <a:pt x="95" y="1"/>
                    </a:moveTo>
                    <a:cubicBezTo>
                      <a:pt x="57" y="70"/>
                      <a:pt x="35" y="139"/>
                      <a:pt x="23" y="214"/>
                    </a:cubicBezTo>
                    <a:cubicBezTo>
                      <a:pt x="10" y="284"/>
                      <a:pt x="4" y="356"/>
                      <a:pt x="4" y="425"/>
                    </a:cubicBezTo>
                    <a:cubicBezTo>
                      <a:pt x="1" y="573"/>
                      <a:pt x="23" y="718"/>
                      <a:pt x="80" y="850"/>
                    </a:cubicBezTo>
                    <a:cubicBezTo>
                      <a:pt x="114" y="784"/>
                      <a:pt x="142" y="714"/>
                      <a:pt x="158" y="636"/>
                    </a:cubicBezTo>
                    <a:cubicBezTo>
                      <a:pt x="180" y="497"/>
                      <a:pt x="183" y="356"/>
                      <a:pt x="161" y="214"/>
                    </a:cubicBezTo>
                    <a:cubicBezTo>
                      <a:pt x="149" y="139"/>
                      <a:pt x="127" y="70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652634" y="3457921"/>
                <a:ext cx="76729" cy="1548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74" extrusionOk="0">
                    <a:moveTo>
                      <a:pt x="406" y="0"/>
                    </a:moveTo>
                    <a:cubicBezTo>
                      <a:pt x="269" y="0"/>
                      <a:pt x="132" y="29"/>
                      <a:pt x="0" y="79"/>
                    </a:cubicBezTo>
                    <a:cubicBezTo>
                      <a:pt x="66" y="117"/>
                      <a:pt x="139" y="139"/>
                      <a:pt x="217" y="155"/>
                    </a:cubicBezTo>
                    <a:cubicBezTo>
                      <a:pt x="288" y="167"/>
                      <a:pt x="359" y="174"/>
                      <a:pt x="431" y="174"/>
                    </a:cubicBezTo>
                    <a:cubicBezTo>
                      <a:pt x="503" y="174"/>
                      <a:pt x="574" y="167"/>
                      <a:pt x="645" y="155"/>
                    </a:cubicBezTo>
                    <a:cubicBezTo>
                      <a:pt x="720" y="142"/>
                      <a:pt x="793" y="120"/>
                      <a:pt x="862" y="89"/>
                    </a:cubicBezTo>
                    <a:cubicBezTo>
                      <a:pt x="790" y="57"/>
                      <a:pt x="720" y="32"/>
                      <a:pt x="645" y="23"/>
                    </a:cubicBezTo>
                    <a:cubicBezTo>
                      <a:pt x="573" y="7"/>
                      <a:pt x="500" y="1"/>
                      <a:pt x="428" y="1"/>
                    </a:cubicBezTo>
                    <a:cubicBezTo>
                      <a:pt x="421" y="0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751971" y="3325472"/>
                <a:ext cx="76818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68" extrusionOk="0">
                    <a:moveTo>
                      <a:pt x="389" y="0"/>
                    </a:moveTo>
                    <a:cubicBezTo>
                      <a:pt x="257" y="0"/>
                      <a:pt x="126" y="28"/>
                      <a:pt x="1" y="80"/>
                    </a:cubicBezTo>
                    <a:cubicBezTo>
                      <a:pt x="67" y="114"/>
                      <a:pt x="139" y="136"/>
                      <a:pt x="211" y="149"/>
                    </a:cubicBezTo>
                    <a:cubicBezTo>
                      <a:pt x="284" y="161"/>
                      <a:pt x="359" y="168"/>
                      <a:pt x="428" y="168"/>
                    </a:cubicBezTo>
                    <a:cubicBezTo>
                      <a:pt x="504" y="168"/>
                      <a:pt x="573" y="161"/>
                      <a:pt x="645" y="149"/>
                    </a:cubicBezTo>
                    <a:cubicBezTo>
                      <a:pt x="721" y="136"/>
                      <a:pt x="793" y="114"/>
                      <a:pt x="862" y="83"/>
                    </a:cubicBezTo>
                    <a:cubicBezTo>
                      <a:pt x="790" y="51"/>
                      <a:pt x="721" y="26"/>
                      <a:pt x="645" y="17"/>
                    </a:cubicBezTo>
                    <a:cubicBezTo>
                      <a:pt x="573" y="4"/>
                      <a:pt x="501" y="1"/>
                      <a:pt x="428" y="1"/>
                    </a:cubicBezTo>
                    <a:cubicBezTo>
                      <a:pt x="415" y="0"/>
                      <a:pt x="402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044688" y="3496552"/>
                <a:ext cx="418181" cy="258581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2905" extrusionOk="0">
                    <a:moveTo>
                      <a:pt x="1562" y="1"/>
                    </a:moveTo>
                    <a:cubicBezTo>
                      <a:pt x="1436" y="145"/>
                      <a:pt x="1323" y="268"/>
                      <a:pt x="1232" y="359"/>
                    </a:cubicBezTo>
                    <a:cubicBezTo>
                      <a:pt x="14" y="1592"/>
                      <a:pt x="1" y="2905"/>
                      <a:pt x="1299" y="2905"/>
                    </a:cubicBezTo>
                    <a:cubicBezTo>
                      <a:pt x="1627" y="2905"/>
                      <a:pt x="2039" y="2821"/>
                      <a:pt x="2537" y="2630"/>
                    </a:cubicBezTo>
                    <a:cubicBezTo>
                      <a:pt x="3298" y="2341"/>
                      <a:pt x="4028" y="2029"/>
                      <a:pt x="4698" y="1718"/>
                    </a:cubicBez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428374" y="3492457"/>
                <a:ext cx="1218759" cy="1441824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6198" extrusionOk="0">
                    <a:moveTo>
                      <a:pt x="7716" y="1"/>
                    </a:moveTo>
                    <a:cubicBezTo>
                      <a:pt x="7151" y="1"/>
                      <a:pt x="6570" y="124"/>
                      <a:pt x="6130" y="490"/>
                    </a:cubicBezTo>
                    <a:cubicBezTo>
                      <a:pt x="3438" y="2733"/>
                      <a:pt x="31" y="15921"/>
                      <a:pt x="0" y="16197"/>
                    </a:cubicBezTo>
                    <a:lnTo>
                      <a:pt x="13499" y="16157"/>
                    </a:lnTo>
                    <a:cubicBezTo>
                      <a:pt x="13691" y="15993"/>
                      <a:pt x="12263" y="2585"/>
                      <a:pt x="9656" y="456"/>
                    </a:cubicBezTo>
                    <a:cubicBezTo>
                      <a:pt x="9491" y="320"/>
                      <a:pt x="8625" y="1"/>
                      <a:pt x="7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65290" y="3571855"/>
                <a:ext cx="359878" cy="277007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1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322"/>
                      <a:pt x="520" y="630"/>
                      <a:pt x="809" y="922"/>
                    </a:cubicBezTo>
                    <a:cubicBezTo>
                      <a:pt x="1098" y="1209"/>
                      <a:pt x="1400" y="1482"/>
                      <a:pt x="1718" y="1737"/>
                    </a:cubicBezTo>
                    <a:cubicBezTo>
                      <a:pt x="1797" y="1803"/>
                      <a:pt x="1875" y="1863"/>
                      <a:pt x="1957" y="1926"/>
                    </a:cubicBezTo>
                    <a:cubicBezTo>
                      <a:pt x="2042" y="1989"/>
                      <a:pt x="2120" y="2051"/>
                      <a:pt x="2202" y="2111"/>
                    </a:cubicBezTo>
                    <a:cubicBezTo>
                      <a:pt x="2366" y="2228"/>
                      <a:pt x="2532" y="2347"/>
                      <a:pt x="2705" y="2457"/>
                    </a:cubicBezTo>
                    <a:cubicBezTo>
                      <a:pt x="3048" y="2680"/>
                      <a:pt x="3401" y="2885"/>
                      <a:pt x="3762" y="3074"/>
                    </a:cubicBezTo>
                    <a:lnTo>
                      <a:pt x="3838" y="3111"/>
                    </a:lnTo>
                    <a:lnTo>
                      <a:pt x="3872" y="3039"/>
                    </a:lnTo>
                    <a:cubicBezTo>
                      <a:pt x="3882" y="3023"/>
                      <a:pt x="3888" y="3008"/>
                      <a:pt x="3891" y="2992"/>
                    </a:cubicBezTo>
                    <a:cubicBezTo>
                      <a:pt x="3898" y="2979"/>
                      <a:pt x="3901" y="2964"/>
                      <a:pt x="3904" y="2951"/>
                    </a:cubicBezTo>
                    <a:cubicBezTo>
                      <a:pt x="3913" y="2923"/>
                      <a:pt x="3916" y="2901"/>
                      <a:pt x="3923" y="2872"/>
                    </a:cubicBezTo>
                    <a:cubicBezTo>
                      <a:pt x="3935" y="2819"/>
                      <a:pt x="3948" y="2765"/>
                      <a:pt x="3954" y="2715"/>
                    </a:cubicBezTo>
                    <a:cubicBezTo>
                      <a:pt x="3970" y="2614"/>
                      <a:pt x="3986" y="2507"/>
                      <a:pt x="3998" y="2404"/>
                    </a:cubicBezTo>
                    <a:cubicBezTo>
                      <a:pt x="4017" y="2196"/>
                      <a:pt x="4039" y="1992"/>
                      <a:pt x="4039" y="1784"/>
                    </a:cubicBezTo>
                    <a:cubicBezTo>
                      <a:pt x="4039" y="1577"/>
                      <a:pt x="4042" y="1372"/>
                      <a:pt x="4039" y="1161"/>
                    </a:cubicBezTo>
                    <a:cubicBezTo>
                      <a:pt x="4033" y="954"/>
                      <a:pt x="4026" y="749"/>
                      <a:pt x="4014" y="542"/>
                    </a:cubicBezTo>
                    <a:lnTo>
                      <a:pt x="3976" y="1158"/>
                    </a:lnTo>
                    <a:cubicBezTo>
                      <a:pt x="3954" y="1369"/>
                      <a:pt x="3945" y="1573"/>
                      <a:pt x="3923" y="1778"/>
                    </a:cubicBezTo>
                    <a:cubicBezTo>
                      <a:pt x="3904" y="1982"/>
                      <a:pt x="3885" y="2180"/>
                      <a:pt x="3853" y="2385"/>
                    </a:cubicBezTo>
                    <a:cubicBezTo>
                      <a:pt x="3841" y="2485"/>
                      <a:pt x="3822" y="2586"/>
                      <a:pt x="3803" y="2684"/>
                    </a:cubicBezTo>
                    <a:cubicBezTo>
                      <a:pt x="3791" y="2737"/>
                      <a:pt x="3778" y="2784"/>
                      <a:pt x="3765" y="2831"/>
                    </a:cubicBezTo>
                    <a:cubicBezTo>
                      <a:pt x="3763" y="2845"/>
                      <a:pt x="3760" y="2860"/>
                      <a:pt x="3756" y="2875"/>
                    </a:cubicBezTo>
                    <a:lnTo>
                      <a:pt x="3756" y="2875"/>
                    </a:lnTo>
                    <a:cubicBezTo>
                      <a:pt x="3429" y="2696"/>
                      <a:pt x="3110" y="2507"/>
                      <a:pt x="2800" y="2306"/>
                    </a:cubicBezTo>
                    <a:cubicBezTo>
                      <a:pt x="2460" y="2092"/>
                      <a:pt x="2136" y="1856"/>
                      <a:pt x="1812" y="1611"/>
                    </a:cubicBezTo>
                    <a:cubicBezTo>
                      <a:pt x="1491" y="1369"/>
                      <a:pt x="1180" y="1108"/>
                      <a:pt x="878" y="841"/>
                    </a:cubicBezTo>
                    <a:cubicBezTo>
                      <a:pt x="724" y="708"/>
                      <a:pt x="573" y="573"/>
                      <a:pt x="428" y="432"/>
                    </a:cubicBezTo>
                    <a:cubicBezTo>
                      <a:pt x="284" y="290"/>
                      <a:pt x="139" y="14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864618" y="3638792"/>
                <a:ext cx="698214" cy="134916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15157" extrusionOk="0">
                    <a:moveTo>
                      <a:pt x="766" y="1"/>
                    </a:moveTo>
                    <a:cubicBezTo>
                      <a:pt x="100" y="1"/>
                      <a:pt x="0" y="1653"/>
                      <a:pt x="125" y="2482"/>
                    </a:cubicBezTo>
                    <a:cubicBezTo>
                      <a:pt x="852" y="7404"/>
                      <a:pt x="4289" y="14890"/>
                      <a:pt x="5988" y="15148"/>
                    </a:cubicBezTo>
                    <a:cubicBezTo>
                      <a:pt x="6027" y="15154"/>
                      <a:pt x="6065" y="15157"/>
                      <a:pt x="6101" y="15157"/>
                    </a:cubicBezTo>
                    <a:cubicBezTo>
                      <a:pt x="7843" y="15157"/>
                      <a:pt x="6942" y="8697"/>
                      <a:pt x="6705" y="8543"/>
                    </a:cubicBezTo>
                    <a:cubicBezTo>
                      <a:pt x="6526" y="8420"/>
                      <a:pt x="3937" y="4328"/>
                      <a:pt x="2091" y="1312"/>
                    </a:cubicBezTo>
                    <a:cubicBezTo>
                      <a:pt x="1505" y="356"/>
                      <a:pt x="1075" y="1"/>
                      <a:pt x="766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852779" y="3632917"/>
                <a:ext cx="671154" cy="1360022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15279" extrusionOk="0">
                    <a:moveTo>
                      <a:pt x="874" y="0"/>
                    </a:moveTo>
                    <a:cubicBezTo>
                      <a:pt x="334" y="0"/>
                      <a:pt x="0" y="847"/>
                      <a:pt x="148" y="2451"/>
                    </a:cubicBezTo>
                    <a:cubicBezTo>
                      <a:pt x="384" y="5011"/>
                      <a:pt x="2554" y="11201"/>
                      <a:pt x="4429" y="13805"/>
                    </a:cubicBezTo>
                    <a:cubicBezTo>
                      <a:pt x="5168" y="14834"/>
                      <a:pt x="5787" y="15279"/>
                      <a:pt x="6269" y="15279"/>
                    </a:cubicBezTo>
                    <a:cubicBezTo>
                      <a:pt x="6963" y="15279"/>
                      <a:pt x="7371" y="14354"/>
                      <a:pt x="7442" y="12924"/>
                    </a:cubicBezTo>
                    <a:cubicBezTo>
                      <a:pt x="7539" y="10946"/>
                      <a:pt x="6860" y="8581"/>
                      <a:pt x="6860" y="8581"/>
                    </a:cubicBezTo>
                    <a:cubicBezTo>
                      <a:pt x="6561" y="8172"/>
                      <a:pt x="3111" y="2592"/>
                      <a:pt x="2007" y="925"/>
                    </a:cubicBezTo>
                    <a:cubicBezTo>
                      <a:pt x="1594" y="302"/>
                      <a:pt x="1197" y="0"/>
                      <a:pt x="87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161292" y="3918199"/>
                <a:ext cx="340740" cy="54128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60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255"/>
                      <a:pt x="305" y="516"/>
                      <a:pt x="459" y="771"/>
                    </a:cubicBezTo>
                    <a:lnTo>
                      <a:pt x="928" y="1538"/>
                    </a:lnTo>
                    <a:lnTo>
                      <a:pt x="1875" y="3064"/>
                    </a:lnTo>
                    <a:cubicBezTo>
                      <a:pt x="2199" y="3567"/>
                      <a:pt x="2516" y="4073"/>
                      <a:pt x="2844" y="4577"/>
                    </a:cubicBezTo>
                    <a:cubicBezTo>
                      <a:pt x="3167" y="5080"/>
                      <a:pt x="3495" y="5583"/>
                      <a:pt x="3828" y="6080"/>
                    </a:cubicBezTo>
                    <a:cubicBezTo>
                      <a:pt x="3526" y="5564"/>
                      <a:pt x="3212" y="5048"/>
                      <a:pt x="2897" y="4545"/>
                    </a:cubicBezTo>
                    <a:cubicBezTo>
                      <a:pt x="2586" y="4036"/>
                      <a:pt x="2265" y="3526"/>
                      <a:pt x="1950" y="3020"/>
                    </a:cubicBezTo>
                    <a:lnTo>
                      <a:pt x="982" y="1507"/>
                    </a:lnTo>
                    <a:lnTo>
                      <a:pt x="494" y="752"/>
                    </a:lnTo>
                    <a:cubicBezTo>
                      <a:pt x="330" y="500"/>
                      <a:pt x="170" y="24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200457" y="3942232"/>
                <a:ext cx="29196" cy="7931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891" extrusionOk="0">
                    <a:moveTo>
                      <a:pt x="1" y="1"/>
                    </a:moveTo>
                    <a:cubicBezTo>
                      <a:pt x="19" y="76"/>
                      <a:pt x="38" y="155"/>
                      <a:pt x="63" y="230"/>
                    </a:cubicBezTo>
                    <a:cubicBezTo>
                      <a:pt x="85" y="306"/>
                      <a:pt x="111" y="378"/>
                      <a:pt x="136" y="454"/>
                    </a:cubicBezTo>
                    <a:cubicBezTo>
                      <a:pt x="192" y="605"/>
                      <a:pt x="252" y="749"/>
                      <a:pt x="328" y="891"/>
                    </a:cubicBezTo>
                    <a:cubicBezTo>
                      <a:pt x="293" y="734"/>
                      <a:pt x="255" y="583"/>
                      <a:pt x="199" y="432"/>
                    </a:cubicBezTo>
                    <a:cubicBezTo>
                      <a:pt x="148" y="281"/>
                      <a:pt x="82" y="13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871472" y="3988429"/>
                <a:ext cx="425925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106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22" y="3130"/>
                      <a:pt x="2571" y="8289"/>
                      <a:pt x="4785" y="10603"/>
                    </a:cubicBezTo>
                    <a:cubicBezTo>
                      <a:pt x="4156" y="9858"/>
                      <a:pt x="3675" y="9006"/>
                      <a:pt x="3228" y="8144"/>
                    </a:cubicBezTo>
                    <a:cubicBezTo>
                      <a:pt x="1920" y="5530"/>
                      <a:pt x="941" y="27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871472" y="4050025"/>
                <a:ext cx="38186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09" extrusionOk="0">
                    <a:moveTo>
                      <a:pt x="1" y="1"/>
                    </a:moveTo>
                    <a:cubicBezTo>
                      <a:pt x="64" y="281"/>
                      <a:pt x="212" y="529"/>
                      <a:pt x="429" y="708"/>
                    </a:cubicBezTo>
                    <a:cubicBezTo>
                      <a:pt x="315" y="457"/>
                      <a:pt x="174" y="21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231522" y="4009702"/>
                <a:ext cx="768445" cy="981808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030" extrusionOk="0">
                    <a:moveTo>
                      <a:pt x="4908" y="0"/>
                    </a:moveTo>
                    <a:cubicBezTo>
                      <a:pt x="4856" y="0"/>
                      <a:pt x="4812" y="18"/>
                      <a:pt x="4778" y="54"/>
                    </a:cubicBezTo>
                    <a:cubicBezTo>
                      <a:pt x="4071" y="831"/>
                      <a:pt x="1488" y="4005"/>
                      <a:pt x="1331" y="4260"/>
                    </a:cubicBezTo>
                    <a:cubicBezTo>
                      <a:pt x="0" y="6395"/>
                      <a:pt x="1009" y="11030"/>
                      <a:pt x="1955" y="11030"/>
                    </a:cubicBezTo>
                    <a:cubicBezTo>
                      <a:pt x="1966" y="11030"/>
                      <a:pt x="1977" y="11029"/>
                      <a:pt x="1988" y="11028"/>
                    </a:cubicBezTo>
                    <a:cubicBezTo>
                      <a:pt x="3404" y="10861"/>
                      <a:pt x="4583" y="9242"/>
                      <a:pt x="8166" y="4876"/>
                    </a:cubicBezTo>
                    <a:cubicBezTo>
                      <a:pt x="8633" y="4308"/>
                      <a:pt x="5727" y="0"/>
                      <a:pt x="49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1566115" y="3546220"/>
                <a:ext cx="747527" cy="921101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10348" extrusionOk="0">
                    <a:moveTo>
                      <a:pt x="6022" y="0"/>
                    </a:moveTo>
                    <a:cubicBezTo>
                      <a:pt x="4928" y="0"/>
                      <a:pt x="2818" y="1425"/>
                      <a:pt x="2243" y="1865"/>
                    </a:cubicBezTo>
                    <a:cubicBezTo>
                      <a:pt x="1419" y="2490"/>
                      <a:pt x="0" y="6541"/>
                      <a:pt x="0" y="6541"/>
                    </a:cubicBezTo>
                    <a:lnTo>
                      <a:pt x="4196" y="10347"/>
                    </a:lnTo>
                    <a:cubicBezTo>
                      <a:pt x="4463" y="9812"/>
                      <a:pt x="6244" y="8598"/>
                      <a:pt x="6819" y="7869"/>
                    </a:cubicBezTo>
                    <a:cubicBezTo>
                      <a:pt x="7354" y="7183"/>
                      <a:pt x="8398" y="6284"/>
                      <a:pt x="8203" y="5409"/>
                    </a:cubicBezTo>
                    <a:cubicBezTo>
                      <a:pt x="8115" y="5088"/>
                      <a:pt x="7914" y="4808"/>
                      <a:pt x="7634" y="4620"/>
                    </a:cubicBezTo>
                    <a:cubicBezTo>
                      <a:pt x="7634" y="4620"/>
                      <a:pt x="7819" y="3755"/>
                      <a:pt x="7439" y="3418"/>
                    </a:cubicBezTo>
                    <a:cubicBezTo>
                      <a:pt x="7197" y="3214"/>
                      <a:pt x="6891" y="3091"/>
                      <a:pt x="6574" y="3060"/>
                    </a:cubicBezTo>
                    <a:cubicBezTo>
                      <a:pt x="6574" y="3060"/>
                      <a:pt x="6873" y="2245"/>
                      <a:pt x="6439" y="1934"/>
                    </a:cubicBezTo>
                    <a:cubicBezTo>
                      <a:pt x="6233" y="1799"/>
                      <a:pt x="5989" y="1726"/>
                      <a:pt x="5742" y="1726"/>
                    </a:cubicBezTo>
                    <a:cubicBezTo>
                      <a:pt x="5690" y="1726"/>
                      <a:pt x="5638" y="1729"/>
                      <a:pt x="5586" y="1736"/>
                    </a:cubicBezTo>
                    <a:cubicBezTo>
                      <a:pt x="5586" y="1736"/>
                      <a:pt x="6992" y="732"/>
                      <a:pt x="6542" y="198"/>
                    </a:cubicBezTo>
                    <a:cubicBezTo>
                      <a:pt x="6425" y="59"/>
                      <a:pt x="6245" y="0"/>
                      <a:pt x="6022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847747" y="3699498"/>
                <a:ext cx="217012" cy="14126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587" extrusionOk="0">
                    <a:moveTo>
                      <a:pt x="2408" y="1"/>
                    </a:moveTo>
                    <a:cubicBezTo>
                      <a:pt x="2404" y="1"/>
                      <a:pt x="2400" y="2"/>
                      <a:pt x="2397" y="4"/>
                    </a:cubicBezTo>
                    <a:cubicBezTo>
                      <a:pt x="1526" y="385"/>
                      <a:pt x="749" y="979"/>
                      <a:pt x="7" y="1558"/>
                    </a:cubicBezTo>
                    <a:cubicBezTo>
                      <a:pt x="0" y="1564"/>
                      <a:pt x="0" y="1577"/>
                      <a:pt x="10" y="1580"/>
                    </a:cubicBezTo>
                    <a:cubicBezTo>
                      <a:pt x="13" y="1586"/>
                      <a:pt x="22" y="1586"/>
                      <a:pt x="29" y="1586"/>
                    </a:cubicBezTo>
                    <a:cubicBezTo>
                      <a:pt x="758" y="998"/>
                      <a:pt x="1667" y="599"/>
                      <a:pt x="2422" y="45"/>
                    </a:cubicBezTo>
                    <a:cubicBezTo>
                      <a:pt x="2435" y="36"/>
                      <a:pt x="2438" y="23"/>
                      <a:pt x="2432" y="14"/>
                    </a:cubicBezTo>
                    <a:cubicBezTo>
                      <a:pt x="2425" y="5"/>
                      <a:pt x="2416" y="1"/>
                      <a:pt x="2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963906" y="3814678"/>
                <a:ext cx="186036" cy="163961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2" extrusionOk="0">
                    <a:moveTo>
                      <a:pt x="2052" y="0"/>
                    </a:moveTo>
                    <a:cubicBezTo>
                      <a:pt x="2047" y="0"/>
                      <a:pt x="2042" y="1"/>
                      <a:pt x="2039" y="3"/>
                    </a:cubicBezTo>
                    <a:cubicBezTo>
                      <a:pt x="1850" y="110"/>
                      <a:pt x="1671" y="239"/>
                      <a:pt x="1520" y="393"/>
                    </a:cubicBezTo>
                    <a:cubicBezTo>
                      <a:pt x="1347" y="541"/>
                      <a:pt x="1174" y="695"/>
                      <a:pt x="1004" y="852"/>
                    </a:cubicBezTo>
                    <a:cubicBezTo>
                      <a:pt x="667" y="1163"/>
                      <a:pt x="337" y="1487"/>
                      <a:pt x="13" y="1811"/>
                    </a:cubicBezTo>
                    <a:cubicBezTo>
                      <a:pt x="1" y="1824"/>
                      <a:pt x="10" y="1841"/>
                      <a:pt x="21" y="1841"/>
                    </a:cubicBezTo>
                    <a:cubicBezTo>
                      <a:pt x="25" y="1841"/>
                      <a:pt x="29" y="1840"/>
                      <a:pt x="32" y="1836"/>
                    </a:cubicBezTo>
                    <a:cubicBezTo>
                      <a:pt x="372" y="1525"/>
                      <a:pt x="715" y="1223"/>
                      <a:pt x="1064" y="924"/>
                    </a:cubicBezTo>
                    <a:cubicBezTo>
                      <a:pt x="1240" y="773"/>
                      <a:pt x="1416" y="629"/>
                      <a:pt x="1595" y="484"/>
                    </a:cubicBezTo>
                    <a:cubicBezTo>
                      <a:pt x="1771" y="358"/>
                      <a:pt x="1932" y="214"/>
                      <a:pt x="2076" y="50"/>
                    </a:cubicBezTo>
                    <a:cubicBezTo>
                      <a:pt x="2089" y="34"/>
                      <a:pt x="2086" y="15"/>
                      <a:pt x="2070" y="3"/>
                    </a:cubicBezTo>
                    <a:cubicBezTo>
                      <a:pt x="2064" y="1"/>
                      <a:pt x="2058" y="0"/>
                      <a:pt x="20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080155" y="3958076"/>
                <a:ext cx="16583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84" extrusionOk="0">
                    <a:moveTo>
                      <a:pt x="1851" y="0"/>
                    </a:moveTo>
                    <a:cubicBezTo>
                      <a:pt x="1849" y="0"/>
                      <a:pt x="1848" y="1"/>
                      <a:pt x="1846" y="2"/>
                    </a:cubicBezTo>
                    <a:cubicBezTo>
                      <a:pt x="1673" y="75"/>
                      <a:pt x="1532" y="247"/>
                      <a:pt x="1396" y="373"/>
                    </a:cubicBezTo>
                    <a:cubicBezTo>
                      <a:pt x="1249" y="521"/>
                      <a:pt x="1094" y="666"/>
                      <a:pt x="940" y="807"/>
                    </a:cubicBezTo>
                    <a:cubicBezTo>
                      <a:pt x="635" y="1094"/>
                      <a:pt x="327" y="1380"/>
                      <a:pt x="12" y="1657"/>
                    </a:cubicBezTo>
                    <a:cubicBezTo>
                      <a:pt x="0" y="1666"/>
                      <a:pt x="9" y="1684"/>
                      <a:pt x="21" y="1684"/>
                    </a:cubicBezTo>
                    <a:cubicBezTo>
                      <a:pt x="24" y="1684"/>
                      <a:pt x="28" y="1682"/>
                      <a:pt x="31" y="1679"/>
                    </a:cubicBezTo>
                    <a:cubicBezTo>
                      <a:pt x="355" y="1402"/>
                      <a:pt x="682" y="1125"/>
                      <a:pt x="1000" y="845"/>
                    </a:cubicBezTo>
                    <a:cubicBezTo>
                      <a:pt x="1157" y="710"/>
                      <a:pt x="1315" y="568"/>
                      <a:pt x="1469" y="430"/>
                    </a:cubicBezTo>
                    <a:cubicBezTo>
                      <a:pt x="1601" y="310"/>
                      <a:pt x="1777" y="178"/>
                      <a:pt x="1856" y="12"/>
                    </a:cubicBezTo>
                    <a:cubicBezTo>
                      <a:pt x="1863" y="7"/>
                      <a:pt x="1857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213809" y="4052250"/>
                <a:ext cx="616412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0604" extrusionOk="0">
                    <a:moveTo>
                      <a:pt x="4461" y="1"/>
                    </a:moveTo>
                    <a:lnTo>
                      <a:pt x="1662" y="3574"/>
                    </a:lnTo>
                    <a:cubicBezTo>
                      <a:pt x="0" y="5844"/>
                      <a:pt x="1205" y="10604"/>
                      <a:pt x="2160" y="10604"/>
                    </a:cubicBezTo>
                    <a:cubicBezTo>
                      <a:pt x="2163" y="10604"/>
                      <a:pt x="2166" y="10604"/>
                      <a:pt x="2169" y="10603"/>
                    </a:cubicBezTo>
                    <a:cubicBezTo>
                      <a:pt x="3615" y="10566"/>
                      <a:pt x="6924" y="6839"/>
                      <a:pt x="6924" y="6839"/>
                    </a:cubicBezTo>
                    <a:lnTo>
                      <a:pt x="4461" y="1"/>
                    </a:ln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1277185" y="4369308"/>
                <a:ext cx="86164" cy="30023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373" extrusionOk="0">
                    <a:moveTo>
                      <a:pt x="952" y="0"/>
                    </a:moveTo>
                    <a:cubicBezTo>
                      <a:pt x="949" y="0"/>
                      <a:pt x="946" y="2"/>
                      <a:pt x="944" y="6"/>
                    </a:cubicBezTo>
                    <a:cubicBezTo>
                      <a:pt x="0" y="1330"/>
                      <a:pt x="66" y="2808"/>
                      <a:pt x="139" y="3358"/>
                    </a:cubicBezTo>
                    <a:cubicBezTo>
                      <a:pt x="142" y="3368"/>
                      <a:pt x="148" y="3373"/>
                      <a:pt x="153" y="3373"/>
                    </a:cubicBezTo>
                    <a:cubicBezTo>
                      <a:pt x="158" y="3373"/>
                      <a:pt x="162" y="3368"/>
                      <a:pt x="161" y="3358"/>
                    </a:cubicBezTo>
                    <a:cubicBezTo>
                      <a:pt x="136" y="2824"/>
                      <a:pt x="353" y="1075"/>
                      <a:pt x="963" y="15"/>
                    </a:cubicBezTo>
                    <a:cubicBezTo>
                      <a:pt x="967" y="8"/>
                      <a:pt x="95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519918" y="4208821"/>
                <a:ext cx="186748" cy="518943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830" extrusionOk="0">
                    <a:moveTo>
                      <a:pt x="13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126" y="447"/>
                      <a:pt x="271" y="875"/>
                      <a:pt x="412" y="1309"/>
                    </a:cubicBezTo>
                    <a:cubicBezTo>
                      <a:pt x="664" y="2067"/>
                      <a:pt x="938" y="2825"/>
                      <a:pt x="1205" y="3576"/>
                    </a:cubicBezTo>
                    <a:cubicBezTo>
                      <a:pt x="1475" y="4328"/>
                      <a:pt x="1746" y="5080"/>
                      <a:pt x="2057" y="5819"/>
                    </a:cubicBezTo>
                    <a:cubicBezTo>
                      <a:pt x="2059" y="5827"/>
                      <a:pt x="2066" y="5830"/>
                      <a:pt x="2072" y="5830"/>
                    </a:cubicBezTo>
                    <a:cubicBezTo>
                      <a:pt x="2084" y="5830"/>
                      <a:pt x="2098" y="5820"/>
                      <a:pt x="2092" y="5809"/>
                    </a:cubicBezTo>
                    <a:cubicBezTo>
                      <a:pt x="1966" y="5378"/>
                      <a:pt x="1825" y="4944"/>
                      <a:pt x="1680" y="4517"/>
                    </a:cubicBezTo>
                    <a:cubicBezTo>
                      <a:pt x="1416" y="3759"/>
                      <a:pt x="1151" y="3004"/>
                      <a:pt x="878" y="2246"/>
                    </a:cubicBezTo>
                    <a:cubicBezTo>
                      <a:pt x="607" y="1497"/>
                      <a:pt x="331" y="742"/>
                      <a:pt x="19" y="6"/>
                    </a:cubicBezTo>
                    <a:cubicBezTo>
                      <a:pt x="18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342875" y="4046998"/>
                <a:ext cx="272022" cy="351421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948" extrusionOk="0">
                    <a:moveTo>
                      <a:pt x="2980" y="0"/>
                    </a:moveTo>
                    <a:cubicBezTo>
                      <a:pt x="2974" y="3"/>
                      <a:pt x="2964" y="10"/>
                      <a:pt x="2958" y="16"/>
                    </a:cubicBezTo>
                    <a:cubicBezTo>
                      <a:pt x="2738" y="236"/>
                      <a:pt x="2530" y="472"/>
                      <a:pt x="2345" y="720"/>
                    </a:cubicBezTo>
                    <a:cubicBezTo>
                      <a:pt x="2147" y="963"/>
                      <a:pt x="1958" y="1208"/>
                      <a:pt x="1766" y="1456"/>
                    </a:cubicBezTo>
                    <a:cubicBezTo>
                      <a:pt x="1389" y="1947"/>
                      <a:pt x="536" y="2950"/>
                      <a:pt x="1" y="3944"/>
                    </a:cubicBezTo>
                    <a:cubicBezTo>
                      <a:pt x="0" y="3947"/>
                      <a:pt x="2" y="3947"/>
                      <a:pt x="6" y="3947"/>
                    </a:cubicBezTo>
                    <a:cubicBezTo>
                      <a:pt x="22" y="3947"/>
                      <a:pt x="81" y="3926"/>
                      <a:pt x="83" y="3916"/>
                    </a:cubicBezTo>
                    <a:cubicBezTo>
                      <a:pt x="310" y="3428"/>
                      <a:pt x="2816" y="396"/>
                      <a:pt x="2983" y="126"/>
                    </a:cubicBezTo>
                    <a:cubicBezTo>
                      <a:pt x="2996" y="145"/>
                      <a:pt x="3011" y="170"/>
                      <a:pt x="3024" y="189"/>
                    </a:cubicBezTo>
                    <a:cubicBezTo>
                      <a:pt x="3026" y="196"/>
                      <a:pt x="3034" y="200"/>
                      <a:pt x="3040" y="200"/>
                    </a:cubicBezTo>
                    <a:cubicBezTo>
                      <a:pt x="3043" y="200"/>
                      <a:pt x="3044" y="199"/>
                      <a:pt x="3046" y="198"/>
                    </a:cubicBezTo>
                    <a:cubicBezTo>
                      <a:pt x="3056" y="192"/>
                      <a:pt x="3056" y="186"/>
                      <a:pt x="3056" y="176"/>
                    </a:cubicBezTo>
                    <a:cubicBezTo>
                      <a:pt x="3056" y="129"/>
                      <a:pt x="3037" y="88"/>
                      <a:pt x="3027" y="44"/>
                    </a:cubicBezTo>
                    <a:cubicBezTo>
                      <a:pt x="3027" y="19"/>
                      <a:pt x="3005" y="0"/>
                      <a:pt x="29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494995" y="4616671"/>
                <a:ext cx="339672" cy="355961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999" extrusionOk="0">
                    <a:moveTo>
                      <a:pt x="3649" y="1"/>
                    </a:moveTo>
                    <a:lnTo>
                      <a:pt x="3771" y="491"/>
                    </a:lnTo>
                    <a:lnTo>
                      <a:pt x="3771" y="491"/>
                    </a:lnTo>
                    <a:cubicBezTo>
                      <a:pt x="3151" y="1084"/>
                      <a:pt x="2540" y="1689"/>
                      <a:pt x="1928" y="2290"/>
                    </a:cubicBezTo>
                    <a:cubicBezTo>
                      <a:pt x="1620" y="2592"/>
                      <a:pt x="1309" y="2891"/>
                      <a:pt x="994" y="3187"/>
                    </a:cubicBezTo>
                    <a:cubicBezTo>
                      <a:pt x="837" y="3332"/>
                      <a:pt x="680" y="3476"/>
                      <a:pt x="516" y="3615"/>
                    </a:cubicBezTo>
                    <a:cubicBezTo>
                      <a:pt x="356" y="3756"/>
                      <a:pt x="183" y="3885"/>
                      <a:pt x="0" y="3998"/>
                    </a:cubicBezTo>
                    <a:cubicBezTo>
                      <a:pt x="198" y="3910"/>
                      <a:pt x="387" y="3803"/>
                      <a:pt x="563" y="3671"/>
                    </a:cubicBezTo>
                    <a:cubicBezTo>
                      <a:pt x="739" y="3552"/>
                      <a:pt x="912" y="3416"/>
                      <a:pt x="1079" y="3278"/>
                    </a:cubicBezTo>
                    <a:cubicBezTo>
                      <a:pt x="1416" y="3004"/>
                      <a:pt x="1737" y="2706"/>
                      <a:pt x="2045" y="2410"/>
                    </a:cubicBezTo>
                    <a:cubicBezTo>
                      <a:pt x="2356" y="2117"/>
                      <a:pt x="2664" y="1806"/>
                      <a:pt x="2954" y="1488"/>
                    </a:cubicBezTo>
                    <a:cubicBezTo>
                      <a:pt x="3249" y="1168"/>
                      <a:pt x="3539" y="847"/>
                      <a:pt x="3806" y="513"/>
                    </a:cubicBezTo>
                    <a:lnTo>
                      <a:pt x="3816" y="501"/>
                    </a:lnTo>
                    <a:lnTo>
                      <a:pt x="3816" y="491"/>
                    </a:lnTo>
                    <a:lnTo>
                      <a:pt x="3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359164" y="4813742"/>
                <a:ext cx="20829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51" extrusionOk="0">
                    <a:moveTo>
                      <a:pt x="205" y="1"/>
                    </a:moveTo>
                    <a:cubicBezTo>
                      <a:pt x="158" y="64"/>
                      <a:pt x="124" y="130"/>
                      <a:pt x="95" y="202"/>
                    </a:cubicBezTo>
                    <a:cubicBezTo>
                      <a:pt x="70" y="268"/>
                      <a:pt x="48" y="337"/>
                      <a:pt x="32" y="410"/>
                    </a:cubicBezTo>
                    <a:cubicBezTo>
                      <a:pt x="1" y="555"/>
                      <a:pt x="1" y="705"/>
                      <a:pt x="29" y="850"/>
                    </a:cubicBezTo>
                    <a:cubicBezTo>
                      <a:pt x="76" y="790"/>
                      <a:pt x="117" y="724"/>
                      <a:pt x="149" y="652"/>
                    </a:cubicBezTo>
                    <a:cubicBezTo>
                      <a:pt x="174" y="586"/>
                      <a:pt x="196" y="517"/>
                      <a:pt x="212" y="444"/>
                    </a:cubicBezTo>
                    <a:cubicBezTo>
                      <a:pt x="227" y="375"/>
                      <a:pt x="234" y="303"/>
                      <a:pt x="234" y="227"/>
                    </a:cubicBezTo>
                    <a:cubicBezTo>
                      <a:pt x="234" y="149"/>
                      <a:pt x="227" y="76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397795" y="4828073"/>
                <a:ext cx="37118" cy="6836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68" extrusionOk="0">
                    <a:moveTo>
                      <a:pt x="416" y="0"/>
                    </a:moveTo>
                    <a:lnTo>
                      <a:pt x="416" y="0"/>
                    </a:lnTo>
                    <a:cubicBezTo>
                      <a:pt x="353" y="48"/>
                      <a:pt x="300" y="104"/>
                      <a:pt x="253" y="167"/>
                    </a:cubicBezTo>
                    <a:cubicBezTo>
                      <a:pt x="209" y="224"/>
                      <a:pt x="171" y="283"/>
                      <a:pt x="133" y="346"/>
                    </a:cubicBezTo>
                    <a:cubicBezTo>
                      <a:pt x="61" y="475"/>
                      <a:pt x="17" y="617"/>
                      <a:pt x="1" y="768"/>
                    </a:cubicBezTo>
                    <a:cubicBezTo>
                      <a:pt x="64" y="724"/>
                      <a:pt x="117" y="670"/>
                      <a:pt x="165" y="607"/>
                    </a:cubicBezTo>
                    <a:cubicBezTo>
                      <a:pt x="212" y="548"/>
                      <a:pt x="253" y="488"/>
                      <a:pt x="287" y="425"/>
                    </a:cubicBezTo>
                    <a:cubicBezTo>
                      <a:pt x="322" y="362"/>
                      <a:pt x="353" y="296"/>
                      <a:pt x="378" y="224"/>
                    </a:cubicBezTo>
                    <a:cubicBezTo>
                      <a:pt x="400" y="154"/>
                      <a:pt x="413" y="76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44162" y="4808491"/>
                <a:ext cx="50203" cy="6052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79"/>
                      <a:pt x="44" y="154"/>
                      <a:pt x="82" y="220"/>
                    </a:cubicBezTo>
                    <a:cubicBezTo>
                      <a:pt x="117" y="286"/>
                      <a:pt x="161" y="346"/>
                      <a:pt x="208" y="403"/>
                    </a:cubicBezTo>
                    <a:cubicBezTo>
                      <a:pt x="255" y="459"/>
                      <a:pt x="312" y="513"/>
                      <a:pt x="365" y="560"/>
                    </a:cubicBezTo>
                    <a:cubicBezTo>
                      <a:pt x="425" y="604"/>
                      <a:pt x="491" y="648"/>
                      <a:pt x="563" y="680"/>
                    </a:cubicBezTo>
                    <a:cubicBezTo>
                      <a:pt x="544" y="604"/>
                      <a:pt x="510" y="535"/>
                      <a:pt x="472" y="469"/>
                    </a:cubicBezTo>
                    <a:cubicBezTo>
                      <a:pt x="437" y="406"/>
                      <a:pt x="393" y="343"/>
                      <a:pt x="346" y="286"/>
                    </a:cubicBezTo>
                    <a:cubicBezTo>
                      <a:pt x="252" y="170"/>
                      <a:pt x="13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950069" y="3278207"/>
                <a:ext cx="386848" cy="408656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591" extrusionOk="0">
                    <a:moveTo>
                      <a:pt x="2150" y="0"/>
                    </a:moveTo>
                    <a:cubicBezTo>
                      <a:pt x="1175" y="0"/>
                      <a:pt x="1" y="13"/>
                      <a:pt x="17" y="76"/>
                    </a:cubicBezTo>
                    <a:cubicBezTo>
                      <a:pt x="153" y="589"/>
                      <a:pt x="253" y="1155"/>
                      <a:pt x="345" y="1667"/>
                    </a:cubicBezTo>
                    <a:cubicBezTo>
                      <a:pt x="483" y="2513"/>
                      <a:pt x="562" y="3209"/>
                      <a:pt x="612" y="3262"/>
                    </a:cubicBezTo>
                    <a:cubicBezTo>
                      <a:pt x="1235" y="3922"/>
                      <a:pt x="2430" y="4590"/>
                      <a:pt x="3223" y="4590"/>
                    </a:cubicBezTo>
                    <a:cubicBezTo>
                      <a:pt x="3391" y="4590"/>
                      <a:pt x="3540" y="4561"/>
                      <a:pt x="3663" y="4495"/>
                    </a:cubicBezTo>
                    <a:cubicBezTo>
                      <a:pt x="4345" y="4127"/>
                      <a:pt x="3899" y="2674"/>
                      <a:pt x="3726" y="2287"/>
                    </a:cubicBezTo>
                    <a:cubicBezTo>
                      <a:pt x="3719" y="2281"/>
                      <a:pt x="3713" y="2268"/>
                      <a:pt x="3710" y="2256"/>
                    </a:cubicBezTo>
                    <a:cubicBezTo>
                      <a:pt x="3679" y="2189"/>
                      <a:pt x="3650" y="2123"/>
                      <a:pt x="3631" y="2051"/>
                    </a:cubicBezTo>
                    <a:cubicBezTo>
                      <a:pt x="3395" y="1164"/>
                      <a:pt x="3427" y="7"/>
                      <a:pt x="3427" y="7"/>
                    </a:cubicBezTo>
                    <a:cubicBezTo>
                      <a:pt x="3427" y="7"/>
                      <a:pt x="2838" y="0"/>
                      <a:pt x="2150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969740" y="3278118"/>
                <a:ext cx="312256" cy="218259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452" extrusionOk="0">
                    <a:moveTo>
                      <a:pt x="2083" y="0"/>
                    </a:moveTo>
                    <a:cubicBezTo>
                      <a:pt x="1326" y="0"/>
                      <a:pt x="399" y="7"/>
                      <a:pt x="1" y="36"/>
                    </a:cubicBezTo>
                    <a:cubicBezTo>
                      <a:pt x="343" y="785"/>
                      <a:pt x="1266" y="2452"/>
                      <a:pt x="2718" y="2452"/>
                    </a:cubicBezTo>
                    <a:cubicBezTo>
                      <a:pt x="2869" y="2452"/>
                      <a:pt x="3025" y="2434"/>
                      <a:pt x="3187" y="2395"/>
                    </a:cubicBezTo>
                    <a:cubicBezTo>
                      <a:pt x="3297" y="2373"/>
                      <a:pt x="3407" y="2335"/>
                      <a:pt x="3508" y="2294"/>
                    </a:cubicBezTo>
                    <a:lnTo>
                      <a:pt x="3495" y="2257"/>
                    </a:lnTo>
                    <a:cubicBezTo>
                      <a:pt x="3464" y="2190"/>
                      <a:pt x="3435" y="2124"/>
                      <a:pt x="3417" y="2052"/>
                    </a:cubicBezTo>
                    <a:cubicBezTo>
                      <a:pt x="3178" y="1159"/>
                      <a:pt x="3212" y="5"/>
                      <a:pt x="3212" y="5"/>
                    </a:cubicBezTo>
                    <a:cubicBezTo>
                      <a:pt x="3212" y="5"/>
                      <a:pt x="2705" y="0"/>
                      <a:pt x="2083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94833" y="2724111"/>
                <a:ext cx="624334" cy="695722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7816" extrusionOk="0">
                    <a:moveTo>
                      <a:pt x="2964" y="0"/>
                    </a:moveTo>
                    <a:cubicBezTo>
                      <a:pt x="1509" y="0"/>
                      <a:pt x="0" y="1287"/>
                      <a:pt x="41" y="2841"/>
                    </a:cubicBezTo>
                    <a:cubicBezTo>
                      <a:pt x="72" y="4071"/>
                      <a:pt x="1746" y="7094"/>
                      <a:pt x="2771" y="7543"/>
                    </a:cubicBezTo>
                    <a:cubicBezTo>
                      <a:pt x="3188" y="7725"/>
                      <a:pt x="3636" y="7815"/>
                      <a:pt x="4075" y="7815"/>
                    </a:cubicBezTo>
                    <a:cubicBezTo>
                      <a:pt x="5218" y="7815"/>
                      <a:pt x="6301" y="7203"/>
                      <a:pt x="6605" y="5990"/>
                    </a:cubicBezTo>
                    <a:cubicBezTo>
                      <a:pt x="7014" y="4360"/>
                      <a:pt x="4768" y="460"/>
                      <a:pt x="3667" y="108"/>
                    </a:cubicBezTo>
                    <a:cubicBezTo>
                      <a:pt x="3439" y="35"/>
                      <a:pt x="3202" y="0"/>
                      <a:pt x="2964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131919" y="3067339"/>
                <a:ext cx="2465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664" extrusionOk="0">
                    <a:moveTo>
                      <a:pt x="11" y="0"/>
                    </a:moveTo>
                    <a:cubicBezTo>
                      <a:pt x="5" y="0"/>
                      <a:pt x="0" y="24"/>
                      <a:pt x="3" y="29"/>
                    </a:cubicBezTo>
                    <a:cubicBezTo>
                      <a:pt x="113" y="234"/>
                      <a:pt x="208" y="485"/>
                      <a:pt x="53" y="652"/>
                    </a:cubicBezTo>
                    <a:cubicBezTo>
                      <a:pt x="51" y="655"/>
                      <a:pt x="52" y="663"/>
                      <a:pt x="58" y="663"/>
                    </a:cubicBezTo>
                    <a:cubicBezTo>
                      <a:pt x="59" y="663"/>
                      <a:pt x="61" y="663"/>
                      <a:pt x="63" y="662"/>
                    </a:cubicBezTo>
                    <a:cubicBezTo>
                      <a:pt x="277" y="514"/>
                      <a:pt x="154" y="180"/>
                      <a:pt x="13" y="1"/>
                    </a:cubicBezTo>
                    <a:cubicBezTo>
                      <a:pt x="12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078868" y="3055500"/>
                <a:ext cx="80200" cy="6444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24" extrusionOk="0">
                    <a:moveTo>
                      <a:pt x="385" y="1"/>
                    </a:moveTo>
                    <a:cubicBezTo>
                      <a:pt x="362" y="1"/>
                      <a:pt x="339" y="5"/>
                      <a:pt x="316" y="15"/>
                    </a:cubicBezTo>
                    <a:cubicBezTo>
                      <a:pt x="0" y="147"/>
                      <a:pt x="232" y="723"/>
                      <a:pt x="518" y="723"/>
                    </a:cubicBezTo>
                    <a:cubicBezTo>
                      <a:pt x="546" y="723"/>
                      <a:pt x="574" y="718"/>
                      <a:pt x="602" y="707"/>
                    </a:cubicBezTo>
                    <a:cubicBezTo>
                      <a:pt x="900" y="585"/>
                      <a:pt x="650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35439" y="3015089"/>
                <a:ext cx="43260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68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3"/>
                    </a:cubicBezTo>
                    <a:cubicBezTo>
                      <a:pt x="46" y="200"/>
                      <a:pt x="197" y="468"/>
                      <a:pt x="399" y="468"/>
                    </a:cubicBezTo>
                    <a:cubicBezTo>
                      <a:pt x="423" y="468"/>
                      <a:pt x="447" y="464"/>
                      <a:pt x="473" y="456"/>
                    </a:cubicBezTo>
                    <a:cubicBezTo>
                      <a:pt x="485" y="456"/>
                      <a:pt x="479" y="443"/>
                      <a:pt x="473" y="443"/>
                    </a:cubicBezTo>
                    <a:cubicBezTo>
                      <a:pt x="464" y="444"/>
                      <a:pt x="456" y="444"/>
                      <a:pt x="447" y="444"/>
                    </a:cubicBezTo>
                    <a:cubicBezTo>
                      <a:pt x="242" y="444"/>
                      <a:pt x="110" y="224"/>
                      <a:pt x="23" y="16"/>
                    </a:cubicBezTo>
                    <a:cubicBezTo>
                      <a:pt x="20" y="6"/>
                      <a:pt x="10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21553" y="2985359"/>
                <a:ext cx="77708" cy="635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714" extrusionOk="0">
                    <a:moveTo>
                      <a:pt x="355" y="1"/>
                    </a:moveTo>
                    <a:cubicBezTo>
                      <a:pt x="317" y="1"/>
                      <a:pt x="278" y="10"/>
                      <a:pt x="239" y="32"/>
                    </a:cubicBezTo>
                    <a:cubicBezTo>
                      <a:pt x="1" y="166"/>
                      <a:pt x="228" y="713"/>
                      <a:pt x="498" y="713"/>
                    </a:cubicBezTo>
                    <a:cubicBezTo>
                      <a:pt x="532" y="713"/>
                      <a:pt x="566" y="705"/>
                      <a:pt x="600" y="686"/>
                    </a:cubicBezTo>
                    <a:cubicBezTo>
                      <a:pt x="872" y="539"/>
                      <a:pt x="640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032760" y="2970583"/>
                <a:ext cx="68451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28" extrusionOk="0">
                    <a:moveTo>
                      <a:pt x="547" y="1"/>
                    </a:moveTo>
                    <a:cubicBezTo>
                      <a:pt x="458" y="1"/>
                      <a:pt x="369" y="40"/>
                      <a:pt x="284" y="91"/>
                    </a:cubicBezTo>
                    <a:cubicBezTo>
                      <a:pt x="158" y="160"/>
                      <a:pt x="67" y="280"/>
                      <a:pt x="26" y="418"/>
                    </a:cubicBezTo>
                    <a:cubicBezTo>
                      <a:pt x="1" y="506"/>
                      <a:pt x="57" y="601"/>
                      <a:pt x="145" y="623"/>
                    </a:cubicBezTo>
                    <a:cubicBezTo>
                      <a:pt x="159" y="626"/>
                      <a:pt x="173" y="628"/>
                      <a:pt x="187" y="628"/>
                    </a:cubicBezTo>
                    <a:cubicBezTo>
                      <a:pt x="212" y="628"/>
                      <a:pt x="239" y="622"/>
                      <a:pt x="265" y="610"/>
                    </a:cubicBezTo>
                    <a:cubicBezTo>
                      <a:pt x="350" y="560"/>
                      <a:pt x="438" y="500"/>
                      <a:pt x="520" y="437"/>
                    </a:cubicBezTo>
                    <a:cubicBezTo>
                      <a:pt x="617" y="371"/>
                      <a:pt x="702" y="327"/>
                      <a:pt x="749" y="214"/>
                    </a:cubicBezTo>
                    <a:cubicBezTo>
                      <a:pt x="768" y="141"/>
                      <a:pt x="737" y="72"/>
                      <a:pt x="677" y="31"/>
                    </a:cubicBezTo>
                    <a:cubicBezTo>
                      <a:pt x="634" y="10"/>
                      <a:pt x="591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187551" y="2897238"/>
                <a:ext cx="76551" cy="4085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59" extrusionOk="0">
                    <a:moveTo>
                      <a:pt x="486" y="0"/>
                    </a:moveTo>
                    <a:cubicBezTo>
                      <a:pt x="440" y="0"/>
                      <a:pt x="393" y="6"/>
                      <a:pt x="347" y="19"/>
                    </a:cubicBezTo>
                    <a:cubicBezTo>
                      <a:pt x="202" y="50"/>
                      <a:pt x="70" y="107"/>
                      <a:pt x="20" y="248"/>
                    </a:cubicBezTo>
                    <a:cubicBezTo>
                      <a:pt x="1" y="321"/>
                      <a:pt x="26" y="396"/>
                      <a:pt x="89" y="431"/>
                    </a:cubicBezTo>
                    <a:cubicBezTo>
                      <a:pt x="135" y="452"/>
                      <a:pt x="178" y="459"/>
                      <a:pt x="220" y="459"/>
                    </a:cubicBezTo>
                    <a:cubicBezTo>
                      <a:pt x="280" y="459"/>
                      <a:pt x="340" y="445"/>
                      <a:pt x="410" y="434"/>
                    </a:cubicBezTo>
                    <a:cubicBezTo>
                      <a:pt x="510" y="418"/>
                      <a:pt x="614" y="402"/>
                      <a:pt x="712" y="380"/>
                    </a:cubicBezTo>
                    <a:cubicBezTo>
                      <a:pt x="749" y="368"/>
                      <a:pt x="787" y="339"/>
                      <a:pt x="812" y="305"/>
                    </a:cubicBezTo>
                    <a:cubicBezTo>
                      <a:pt x="860" y="226"/>
                      <a:pt x="838" y="122"/>
                      <a:pt x="759" y="72"/>
                    </a:cubicBezTo>
                    <a:cubicBezTo>
                      <a:pt x="674" y="26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182388" y="3235481"/>
                <a:ext cx="42815" cy="2234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51" extrusionOk="0">
                    <a:moveTo>
                      <a:pt x="472" y="1"/>
                    </a:moveTo>
                    <a:cubicBezTo>
                      <a:pt x="470" y="1"/>
                      <a:pt x="468" y="2"/>
                      <a:pt x="465" y="5"/>
                    </a:cubicBezTo>
                    <a:cubicBezTo>
                      <a:pt x="408" y="72"/>
                      <a:pt x="339" y="122"/>
                      <a:pt x="260" y="163"/>
                    </a:cubicBezTo>
                    <a:cubicBezTo>
                      <a:pt x="242" y="165"/>
                      <a:pt x="223" y="166"/>
                      <a:pt x="204" y="166"/>
                    </a:cubicBezTo>
                    <a:cubicBezTo>
                      <a:pt x="142" y="166"/>
                      <a:pt x="80" y="153"/>
                      <a:pt x="24" y="119"/>
                    </a:cubicBezTo>
                    <a:cubicBezTo>
                      <a:pt x="23" y="118"/>
                      <a:pt x="23" y="118"/>
                      <a:pt x="22" y="118"/>
                    </a:cubicBezTo>
                    <a:cubicBezTo>
                      <a:pt x="12" y="118"/>
                      <a:pt x="1" y="132"/>
                      <a:pt x="15" y="138"/>
                    </a:cubicBezTo>
                    <a:cubicBezTo>
                      <a:pt x="61" y="208"/>
                      <a:pt x="140" y="251"/>
                      <a:pt x="226" y="251"/>
                    </a:cubicBezTo>
                    <a:cubicBezTo>
                      <a:pt x="239" y="251"/>
                      <a:pt x="253" y="250"/>
                      <a:pt x="266" y="248"/>
                    </a:cubicBezTo>
                    <a:cubicBezTo>
                      <a:pt x="377" y="216"/>
                      <a:pt x="458" y="125"/>
                      <a:pt x="480" y="12"/>
                    </a:cubicBezTo>
                    <a:cubicBezTo>
                      <a:pt x="480" y="9"/>
                      <a:pt x="480" y="5"/>
                      <a:pt x="477" y="5"/>
                    </a:cubicBezTo>
                    <a:cubicBezTo>
                      <a:pt x="476" y="2"/>
                      <a:pt x="474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165476" y="2938984"/>
                <a:ext cx="121858" cy="25297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42" extrusionOk="0">
                    <a:moveTo>
                      <a:pt x="25" y="0"/>
                    </a:moveTo>
                    <a:cubicBezTo>
                      <a:pt x="20" y="0"/>
                      <a:pt x="15" y="2"/>
                      <a:pt x="10" y="6"/>
                    </a:cubicBezTo>
                    <a:cubicBezTo>
                      <a:pt x="4" y="12"/>
                      <a:pt x="0" y="21"/>
                      <a:pt x="7" y="31"/>
                    </a:cubicBezTo>
                    <a:cubicBezTo>
                      <a:pt x="331" y="704"/>
                      <a:pt x="771" y="1314"/>
                      <a:pt x="1108" y="1981"/>
                    </a:cubicBezTo>
                    <a:cubicBezTo>
                      <a:pt x="979" y="1981"/>
                      <a:pt x="850" y="1997"/>
                      <a:pt x="724" y="2034"/>
                    </a:cubicBezTo>
                    <a:cubicBezTo>
                      <a:pt x="702" y="2050"/>
                      <a:pt x="982" y="2494"/>
                      <a:pt x="1007" y="2572"/>
                    </a:cubicBezTo>
                    <a:lnTo>
                      <a:pt x="1007" y="2582"/>
                    </a:lnTo>
                    <a:cubicBezTo>
                      <a:pt x="843" y="2684"/>
                      <a:pt x="683" y="2725"/>
                      <a:pt x="499" y="2725"/>
                    </a:cubicBezTo>
                    <a:cubicBezTo>
                      <a:pt x="393" y="2725"/>
                      <a:pt x="279" y="2711"/>
                      <a:pt x="151" y="2689"/>
                    </a:cubicBezTo>
                    <a:cubicBezTo>
                      <a:pt x="149" y="2688"/>
                      <a:pt x="147" y="2687"/>
                      <a:pt x="145" y="2687"/>
                    </a:cubicBezTo>
                    <a:cubicBezTo>
                      <a:pt x="134" y="2687"/>
                      <a:pt x="129" y="2703"/>
                      <a:pt x="145" y="2714"/>
                    </a:cubicBezTo>
                    <a:cubicBezTo>
                      <a:pt x="275" y="2798"/>
                      <a:pt x="426" y="2841"/>
                      <a:pt x="579" y="2841"/>
                    </a:cubicBezTo>
                    <a:cubicBezTo>
                      <a:pt x="644" y="2841"/>
                      <a:pt x="710" y="2833"/>
                      <a:pt x="774" y="2818"/>
                    </a:cubicBezTo>
                    <a:cubicBezTo>
                      <a:pt x="869" y="2792"/>
                      <a:pt x="957" y="2758"/>
                      <a:pt x="1038" y="2711"/>
                    </a:cubicBezTo>
                    <a:cubicBezTo>
                      <a:pt x="1054" y="2701"/>
                      <a:pt x="1070" y="2695"/>
                      <a:pt x="1086" y="2682"/>
                    </a:cubicBezTo>
                    <a:lnTo>
                      <a:pt x="1126" y="2654"/>
                    </a:lnTo>
                    <a:cubicBezTo>
                      <a:pt x="1148" y="2638"/>
                      <a:pt x="1155" y="2610"/>
                      <a:pt x="1148" y="2588"/>
                    </a:cubicBezTo>
                    <a:cubicBezTo>
                      <a:pt x="1142" y="2578"/>
                      <a:pt x="1139" y="2572"/>
                      <a:pt x="1136" y="2569"/>
                    </a:cubicBezTo>
                    <a:lnTo>
                      <a:pt x="1126" y="2547"/>
                    </a:lnTo>
                    <a:cubicBezTo>
                      <a:pt x="1057" y="2383"/>
                      <a:pt x="928" y="2144"/>
                      <a:pt x="928" y="2144"/>
                    </a:cubicBezTo>
                    <a:cubicBezTo>
                      <a:pt x="997" y="2144"/>
                      <a:pt x="1369" y="2144"/>
                      <a:pt x="1321" y="2060"/>
                    </a:cubicBezTo>
                    <a:cubicBezTo>
                      <a:pt x="953" y="1377"/>
                      <a:pt x="551" y="616"/>
                      <a:pt x="41" y="9"/>
                    </a:cubicBezTo>
                    <a:cubicBezTo>
                      <a:pt x="38" y="3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178382" y="3176556"/>
                <a:ext cx="67560" cy="48957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50" extrusionOk="0">
                    <a:moveTo>
                      <a:pt x="758" y="1"/>
                    </a:moveTo>
                    <a:cubicBezTo>
                      <a:pt x="618" y="54"/>
                      <a:pt x="468" y="81"/>
                      <a:pt x="317" y="81"/>
                    </a:cubicBezTo>
                    <a:cubicBezTo>
                      <a:pt x="211" y="81"/>
                      <a:pt x="104" y="68"/>
                      <a:pt x="0" y="42"/>
                    </a:cubicBezTo>
                    <a:lnTo>
                      <a:pt x="0" y="42"/>
                    </a:lnTo>
                    <a:cubicBezTo>
                      <a:pt x="0" y="120"/>
                      <a:pt x="3" y="199"/>
                      <a:pt x="19" y="277"/>
                    </a:cubicBezTo>
                    <a:cubicBezTo>
                      <a:pt x="48" y="412"/>
                      <a:pt x="113" y="549"/>
                      <a:pt x="266" y="549"/>
                    </a:cubicBezTo>
                    <a:cubicBezTo>
                      <a:pt x="281" y="549"/>
                      <a:pt x="298" y="548"/>
                      <a:pt x="315" y="545"/>
                    </a:cubicBezTo>
                    <a:cubicBezTo>
                      <a:pt x="396" y="529"/>
                      <a:pt x="481" y="485"/>
                      <a:pt x="538" y="422"/>
                    </a:cubicBezTo>
                    <a:cubicBezTo>
                      <a:pt x="648" y="306"/>
                      <a:pt x="724" y="158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179985" y="3198542"/>
                <a:ext cx="46286" cy="269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03" extrusionOk="0">
                    <a:moveTo>
                      <a:pt x="178" y="1"/>
                    </a:moveTo>
                    <a:cubicBezTo>
                      <a:pt x="118" y="1"/>
                      <a:pt x="58" y="11"/>
                      <a:pt x="1" y="30"/>
                    </a:cubicBezTo>
                    <a:cubicBezTo>
                      <a:pt x="30" y="165"/>
                      <a:pt x="95" y="302"/>
                      <a:pt x="248" y="302"/>
                    </a:cubicBezTo>
                    <a:cubicBezTo>
                      <a:pt x="263" y="302"/>
                      <a:pt x="280" y="301"/>
                      <a:pt x="297" y="298"/>
                    </a:cubicBezTo>
                    <a:cubicBezTo>
                      <a:pt x="378" y="282"/>
                      <a:pt x="463" y="238"/>
                      <a:pt x="520" y="175"/>
                    </a:cubicBezTo>
                    <a:cubicBezTo>
                      <a:pt x="454" y="56"/>
                      <a:pt x="318" y="1"/>
                      <a:pt x="178" y="1"/>
                    </a:cubicBezTo>
                    <a:close/>
                  </a:path>
                </a:pathLst>
              </a:custGeom>
              <a:solidFill>
                <a:srgbClr val="FF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692915" y="2673107"/>
                <a:ext cx="564784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345" h="6309" extrusionOk="0">
                    <a:moveTo>
                      <a:pt x="4398" y="1"/>
                    </a:moveTo>
                    <a:cubicBezTo>
                      <a:pt x="4154" y="1"/>
                      <a:pt x="3890" y="35"/>
                      <a:pt x="3608" y="105"/>
                    </a:cubicBezTo>
                    <a:cubicBezTo>
                      <a:pt x="2529" y="373"/>
                      <a:pt x="1784" y="1162"/>
                      <a:pt x="1416" y="1691"/>
                    </a:cubicBezTo>
                    <a:cubicBezTo>
                      <a:pt x="1416" y="1691"/>
                      <a:pt x="1491" y="1247"/>
                      <a:pt x="1362" y="1172"/>
                    </a:cubicBezTo>
                    <a:cubicBezTo>
                      <a:pt x="1353" y="1167"/>
                      <a:pt x="1344" y="1164"/>
                      <a:pt x="1334" y="1164"/>
                    </a:cubicBezTo>
                    <a:cubicBezTo>
                      <a:pt x="1196" y="1164"/>
                      <a:pt x="945" y="1625"/>
                      <a:pt x="878" y="1807"/>
                    </a:cubicBezTo>
                    <a:cubicBezTo>
                      <a:pt x="834" y="1974"/>
                      <a:pt x="818" y="2147"/>
                      <a:pt x="840" y="2316"/>
                    </a:cubicBezTo>
                    <a:cubicBezTo>
                      <a:pt x="699" y="2335"/>
                      <a:pt x="557" y="2379"/>
                      <a:pt x="425" y="2436"/>
                    </a:cubicBezTo>
                    <a:cubicBezTo>
                      <a:pt x="205" y="2537"/>
                      <a:pt x="0" y="2823"/>
                      <a:pt x="7" y="2886"/>
                    </a:cubicBezTo>
                    <a:cubicBezTo>
                      <a:pt x="7" y="2900"/>
                      <a:pt x="25" y="2906"/>
                      <a:pt x="55" y="2906"/>
                    </a:cubicBezTo>
                    <a:cubicBezTo>
                      <a:pt x="156" y="2906"/>
                      <a:pt x="395" y="2836"/>
                      <a:pt x="573" y="2773"/>
                    </a:cubicBezTo>
                    <a:lnTo>
                      <a:pt x="573" y="2773"/>
                    </a:lnTo>
                    <a:cubicBezTo>
                      <a:pt x="573" y="2773"/>
                      <a:pt x="387" y="3490"/>
                      <a:pt x="592" y="3958"/>
                    </a:cubicBezTo>
                    <a:cubicBezTo>
                      <a:pt x="794" y="4421"/>
                      <a:pt x="2414" y="6309"/>
                      <a:pt x="2632" y="6309"/>
                    </a:cubicBezTo>
                    <a:cubicBezTo>
                      <a:pt x="2634" y="6309"/>
                      <a:pt x="2637" y="6308"/>
                      <a:pt x="2639" y="6308"/>
                    </a:cubicBezTo>
                    <a:cubicBezTo>
                      <a:pt x="2884" y="6245"/>
                      <a:pt x="2979" y="5216"/>
                      <a:pt x="2957" y="4946"/>
                    </a:cubicBezTo>
                    <a:cubicBezTo>
                      <a:pt x="2916" y="4273"/>
                      <a:pt x="2164" y="3420"/>
                      <a:pt x="2350" y="3034"/>
                    </a:cubicBezTo>
                    <a:cubicBezTo>
                      <a:pt x="2580" y="2551"/>
                      <a:pt x="3264" y="2533"/>
                      <a:pt x="3973" y="2533"/>
                    </a:cubicBezTo>
                    <a:cubicBezTo>
                      <a:pt x="4031" y="2533"/>
                      <a:pt x="4088" y="2533"/>
                      <a:pt x="4145" y="2533"/>
                    </a:cubicBezTo>
                    <a:cubicBezTo>
                      <a:pt x="4610" y="2533"/>
                      <a:pt x="5071" y="2526"/>
                      <a:pt x="5410" y="2386"/>
                    </a:cubicBezTo>
                    <a:cubicBezTo>
                      <a:pt x="6284" y="2027"/>
                      <a:pt x="6344" y="1348"/>
                      <a:pt x="5891" y="712"/>
                    </a:cubicBezTo>
                    <a:cubicBezTo>
                      <a:pt x="5561" y="247"/>
                      <a:pt x="5051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714723" y="2911391"/>
                <a:ext cx="182120" cy="29632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3329" extrusionOk="0">
                    <a:moveTo>
                      <a:pt x="400" y="0"/>
                    </a:moveTo>
                    <a:cubicBezTo>
                      <a:pt x="398" y="0"/>
                      <a:pt x="396" y="2"/>
                      <a:pt x="394" y="4"/>
                    </a:cubicBezTo>
                    <a:cubicBezTo>
                      <a:pt x="1" y="536"/>
                      <a:pt x="139" y="1240"/>
                      <a:pt x="469" y="1759"/>
                    </a:cubicBezTo>
                    <a:cubicBezTo>
                      <a:pt x="866" y="2373"/>
                      <a:pt x="1447" y="2876"/>
                      <a:pt x="2010" y="3326"/>
                    </a:cubicBezTo>
                    <a:cubicBezTo>
                      <a:pt x="2013" y="3328"/>
                      <a:pt x="2016" y="3329"/>
                      <a:pt x="2019" y="3329"/>
                    </a:cubicBezTo>
                    <a:cubicBezTo>
                      <a:pt x="2033" y="3329"/>
                      <a:pt x="2045" y="3308"/>
                      <a:pt x="2032" y="3301"/>
                    </a:cubicBezTo>
                    <a:cubicBezTo>
                      <a:pt x="1532" y="2838"/>
                      <a:pt x="998" y="2407"/>
                      <a:pt x="604" y="1844"/>
                    </a:cubicBezTo>
                    <a:cubicBezTo>
                      <a:pt x="391" y="1561"/>
                      <a:pt x="255" y="1228"/>
                      <a:pt x="211" y="872"/>
                    </a:cubicBezTo>
                    <a:cubicBezTo>
                      <a:pt x="196" y="574"/>
                      <a:pt x="268" y="275"/>
                      <a:pt x="409" y="14"/>
                    </a:cubicBezTo>
                    <a:cubicBezTo>
                      <a:pt x="412" y="7"/>
                      <a:pt x="4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888829" y="2884865"/>
                <a:ext cx="306381" cy="4441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9" extrusionOk="0">
                    <a:moveTo>
                      <a:pt x="3429" y="0"/>
                    </a:moveTo>
                    <a:cubicBezTo>
                      <a:pt x="3039" y="190"/>
                      <a:pt x="2614" y="254"/>
                      <a:pt x="2185" y="254"/>
                    </a:cubicBezTo>
                    <a:cubicBezTo>
                      <a:pt x="2002" y="254"/>
                      <a:pt x="1818" y="243"/>
                      <a:pt x="1636" y="224"/>
                    </a:cubicBezTo>
                    <a:cubicBezTo>
                      <a:pt x="1429" y="202"/>
                      <a:pt x="1217" y="157"/>
                      <a:pt x="1007" y="157"/>
                    </a:cubicBezTo>
                    <a:cubicBezTo>
                      <a:pt x="946" y="157"/>
                      <a:pt x="885" y="161"/>
                      <a:pt x="825" y="170"/>
                    </a:cubicBezTo>
                    <a:cubicBezTo>
                      <a:pt x="542" y="208"/>
                      <a:pt x="265" y="302"/>
                      <a:pt x="17" y="444"/>
                    </a:cubicBezTo>
                    <a:cubicBezTo>
                      <a:pt x="7" y="447"/>
                      <a:pt x="1" y="463"/>
                      <a:pt x="1" y="485"/>
                    </a:cubicBezTo>
                    <a:cubicBezTo>
                      <a:pt x="8" y="491"/>
                      <a:pt x="17" y="498"/>
                      <a:pt x="26" y="498"/>
                    </a:cubicBezTo>
                    <a:cubicBezTo>
                      <a:pt x="29" y="498"/>
                      <a:pt x="33" y="497"/>
                      <a:pt x="36" y="494"/>
                    </a:cubicBezTo>
                    <a:cubicBezTo>
                      <a:pt x="331" y="378"/>
                      <a:pt x="630" y="246"/>
                      <a:pt x="954" y="230"/>
                    </a:cubicBezTo>
                    <a:cubicBezTo>
                      <a:pt x="980" y="229"/>
                      <a:pt x="1006" y="228"/>
                      <a:pt x="1032" y="228"/>
                    </a:cubicBezTo>
                    <a:cubicBezTo>
                      <a:pt x="1285" y="228"/>
                      <a:pt x="1550" y="292"/>
                      <a:pt x="1806" y="309"/>
                    </a:cubicBezTo>
                    <a:cubicBezTo>
                      <a:pt x="1910" y="316"/>
                      <a:pt x="2015" y="320"/>
                      <a:pt x="2119" y="320"/>
                    </a:cubicBezTo>
                    <a:cubicBezTo>
                      <a:pt x="2575" y="320"/>
                      <a:pt x="3031" y="240"/>
                      <a:pt x="3432" y="10"/>
                    </a:cubicBezTo>
                    <a:cubicBezTo>
                      <a:pt x="3442" y="7"/>
                      <a:pt x="3439" y="0"/>
                      <a:pt x="3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857764" y="2657085"/>
                <a:ext cx="380617" cy="154259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733" extrusionOk="0">
                    <a:moveTo>
                      <a:pt x="1" y="1401"/>
                    </a:moveTo>
                    <a:lnTo>
                      <a:pt x="1" y="1401"/>
                    </a:lnTo>
                    <a:cubicBezTo>
                      <a:pt x="1" y="1402"/>
                      <a:pt x="1" y="1402"/>
                      <a:pt x="1" y="1402"/>
                    </a:cubicBezTo>
                    <a:cubicBezTo>
                      <a:pt x="2" y="1403"/>
                      <a:pt x="2" y="1403"/>
                      <a:pt x="2" y="1403"/>
                    </a:cubicBezTo>
                    <a:cubicBezTo>
                      <a:pt x="2" y="1403"/>
                      <a:pt x="2" y="1402"/>
                      <a:pt x="1" y="1401"/>
                    </a:cubicBezTo>
                    <a:close/>
                    <a:moveTo>
                      <a:pt x="2575" y="1"/>
                    </a:moveTo>
                    <a:cubicBezTo>
                      <a:pt x="2407" y="1"/>
                      <a:pt x="2238" y="21"/>
                      <a:pt x="2074" y="59"/>
                    </a:cubicBezTo>
                    <a:cubicBezTo>
                      <a:pt x="1677" y="163"/>
                      <a:pt x="1303" y="333"/>
                      <a:pt x="963" y="565"/>
                    </a:cubicBezTo>
                    <a:cubicBezTo>
                      <a:pt x="608" y="798"/>
                      <a:pt x="281" y="1078"/>
                      <a:pt x="1" y="1399"/>
                    </a:cubicBezTo>
                    <a:cubicBezTo>
                      <a:pt x="1" y="1400"/>
                      <a:pt x="1" y="1401"/>
                      <a:pt x="1" y="1401"/>
                    </a:cubicBezTo>
                    <a:lnTo>
                      <a:pt x="1" y="1401"/>
                    </a:lnTo>
                    <a:cubicBezTo>
                      <a:pt x="325" y="1084"/>
                      <a:pt x="680" y="801"/>
                      <a:pt x="1064" y="556"/>
                    </a:cubicBezTo>
                    <a:cubicBezTo>
                      <a:pt x="1519" y="275"/>
                      <a:pt x="2050" y="54"/>
                      <a:pt x="2587" y="54"/>
                    </a:cubicBezTo>
                    <a:cubicBezTo>
                      <a:pt x="2777" y="54"/>
                      <a:pt x="2967" y="81"/>
                      <a:pt x="3155" y="144"/>
                    </a:cubicBezTo>
                    <a:cubicBezTo>
                      <a:pt x="3825" y="373"/>
                      <a:pt x="4219" y="1028"/>
                      <a:pt x="4197" y="1716"/>
                    </a:cubicBezTo>
                    <a:cubicBezTo>
                      <a:pt x="4200" y="1726"/>
                      <a:pt x="4203" y="1732"/>
                      <a:pt x="4212" y="1732"/>
                    </a:cubicBezTo>
                    <a:cubicBezTo>
                      <a:pt x="4222" y="1732"/>
                      <a:pt x="4231" y="1729"/>
                      <a:pt x="4234" y="1716"/>
                    </a:cubicBezTo>
                    <a:cubicBezTo>
                      <a:pt x="4275" y="1342"/>
                      <a:pt x="4171" y="965"/>
                      <a:pt x="3948" y="660"/>
                    </a:cubicBezTo>
                    <a:cubicBezTo>
                      <a:pt x="3625" y="203"/>
                      <a:pt x="3107" y="1"/>
                      <a:pt x="2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004455" y="3013487"/>
                <a:ext cx="210069" cy="18550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084" extrusionOk="0">
                    <a:moveTo>
                      <a:pt x="1170" y="138"/>
                    </a:moveTo>
                    <a:cubicBezTo>
                      <a:pt x="1459" y="138"/>
                      <a:pt x="1739" y="276"/>
                      <a:pt x="1916" y="521"/>
                    </a:cubicBezTo>
                    <a:cubicBezTo>
                      <a:pt x="1957" y="578"/>
                      <a:pt x="1995" y="647"/>
                      <a:pt x="2020" y="716"/>
                    </a:cubicBezTo>
                    <a:cubicBezTo>
                      <a:pt x="2199" y="1185"/>
                      <a:pt x="1964" y="1704"/>
                      <a:pt x="1498" y="1880"/>
                    </a:cubicBezTo>
                    <a:cubicBezTo>
                      <a:pt x="1391" y="1921"/>
                      <a:pt x="1282" y="1940"/>
                      <a:pt x="1175" y="1940"/>
                    </a:cubicBezTo>
                    <a:cubicBezTo>
                      <a:pt x="811" y="1940"/>
                      <a:pt x="470" y="1717"/>
                      <a:pt x="334" y="1358"/>
                    </a:cubicBezTo>
                    <a:cubicBezTo>
                      <a:pt x="158" y="889"/>
                      <a:pt x="394" y="370"/>
                      <a:pt x="856" y="194"/>
                    </a:cubicBezTo>
                    <a:cubicBezTo>
                      <a:pt x="959" y="156"/>
                      <a:pt x="1065" y="138"/>
                      <a:pt x="1170" y="138"/>
                    </a:cubicBezTo>
                    <a:close/>
                    <a:moveTo>
                      <a:pt x="1178" y="0"/>
                    </a:moveTo>
                    <a:cubicBezTo>
                      <a:pt x="1055" y="0"/>
                      <a:pt x="930" y="22"/>
                      <a:pt x="809" y="68"/>
                    </a:cubicBezTo>
                    <a:cubicBezTo>
                      <a:pt x="271" y="273"/>
                      <a:pt x="1" y="870"/>
                      <a:pt x="205" y="1408"/>
                    </a:cubicBezTo>
                    <a:cubicBezTo>
                      <a:pt x="364" y="1827"/>
                      <a:pt x="757" y="2083"/>
                      <a:pt x="1176" y="2083"/>
                    </a:cubicBezTo>
                    <a:cubicBezTo>
                      <a:pt x="1299" y="2083"/>
                      <a:pt x="1424" y="2061"/>
                      <a:pt x="1545" y="2015"/>
                    </a:cubicBezTo>
                    <a:cubicBezTo>
                      <a:pt x="1624" y="1984"/>
                      <a:pt x="1702" y="1943"/>
                      <a:pt x="1775" y="1896"/>
                    </a:cubicBezTo>
                    <a:cubicBezTo>
                      <a:pt x="2247" y="1565"/>
                      <a:pt x="2360" y="917"/>
                      <a:pt x="2030" y="446"/>
                    </a:cubicBezTo>
                    <a:cubicBezTo>
                      <a:pt x="1832" y="161"/>
                      <a:pt x="1511" y="0"/>
                      <a:pt x="1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216390" y="2920292"/>
                <a:ext cx="161914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988" extrusionOk="0">
                    <a:moveTo>
                      <a:pt x="674" y="146"/>
                    </a:moveTo>
                    <a:cubicBezTo>
                      <a:pt x="772" y="146"/>
                      <a:pt x="870" y="170"/>
                      <a:pt x="957" y="219"/>
                    </a:cubicBezTo>
                    <a:cubicBezTo>
                      <a:pt x="1158" y="326"/>
                      <a:pt x="1322" y="499"/>
                      <a:pt x="1426" y="703"/>
                    </a:cubicBezTo>
                    <a:cubicBezTo>
                      <a:pt x="1652" y="1144"/>
                      <a:pt x="1586" y="1634"/>
                      <a:pt x="1275" y="1795"/>
                    </a:cubicBezTo>
                    <a:cubicBezTo>
                      <a:pt x="1207" y="1830"/>
                      <a:pt x="1133" y="1847"/>
                      <a:pt x="1057" y="1847"/>
                    </a:cubicBezTo>
                    <a:cubicBezTo>
                      <a:pt x="784" y="1847"/>
                      <a:pt x="476" y="1632"/>
                      <a:pt x="297" y="1288"/>
                    </a:cubicBezTo>
                    <a:cubicBezTo>
                      <a:pt x="186" y="1087"/>
                      <a:pt x="142" y="857"/>
                      <a:pt x="171" y="628"/>
                    </a:cubicBezTo>
                    <a:cubicBezTo>
                      <a:pt x="186" y="448"/>
                      <a:pt x="290" y="285"/>
                      <a:pt x="447" y="197"/>
                    </a:cubicBezTo>
                    <a:cubicBezTo>
                      <a:pt x="463" y="187"/>
                      <a:pt x="479" y="184"/>
                      <a:pt x="495" y="175"/>
                    </a:cubicBezTo>
                    <a:cubicBezTo>
                      <a:pt x="553" y="155"/>
                      <a:pt x="614" y="146"/>
                      <a:pt x="674" y="146"/>
                    </a:cubicBezTo>
                    <a:close/>
                    <a:moveTo>
                      <a:pt x="684" y="1"/>
                    </a:moveTo>
                    <a:cubicBezTo>
                      <a:pt x="346" y="1"/>
                      <a:pt x="60" y="264"/>
                      <a:pt x="39" y="609"/>
                    </a:cubicBezTo>
                    <a:cubicBezTo>
                      <a:pt x="1" y="864"/>
                      <a:pt x="54" y="1128"/>
                      <a:pt x="174" y="1354"/>
                    </a:cubicBezTo>
                    <a:cubicBezTo>
                      <a:pt x="379" y="1746"/>
                      <a:pt x="736" y="1988"/>
                      <a:pt x="1063" y="1988"/>
                    </a:cubicBezTo>
                    <a:cubicBezTo>
                      <a:pt x="1138" y="1988"/>
                      <a:pt x="1211" y="1975"/>
                      <a:pt x="1281" y="1949"/>
                    </a:cubicBezTo>
                    <a:cubicBezTo>
                      <a:pt x="1300" y="1942"/>
                      <a:pt x="1322" y="1933"/>
                      <a:pt x="1347" y="1927"/>
                    </a:cubicBezTo>
                    <a:cubicBezTo>
                      <a:pt x="1724" y="1729"/>
                      <a:pt x="1819" y="1153"/>
                      <a:pt x="1555" y="643"/>
                    </a:cubicBezTo>
                    <a:cubicBezTo>
                      <a:pt x="1438" y="411"/>
                      <a:pt x="1253" y="219"/>
                      <a:pt x="1023" y="96"/>
                    </a:cubicBezTo>
                    <a:cubicBezTo>
                      <a:pt x="935" y="43"/>
                      <a:pt x="831" y="11"/>
                      <a:pt x="724" y="2"/>
                    </a:cubicBezTo>
                    <a:cubicBezTo>
                      <a:pt x="711" y="1"/>
                      <a:pt x="697" y="1"/>
                      <a:pt x="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175534" y="3021676"/>
                <a:ext cx="59994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74" extrusionOk="0">
                    <a:moveTo>
                      <a:pt x="523" y="1"/>
                    </a:moveTo>
                    <a:cubicBezTo>
                      <a:pt x="253" y="1"/>
                      <a:pt x="68" y="259"/>
                      <a:pt x="1" y="420"/>
                    </a:cubicBezTo>
                    <a:lnTo>
                      <a:pt x="130" y="473"/>
                    </a:lnTo>
                    <a:cubicBezTo>
                      <a:pt x="138" y="459"/>
                      <a:pt x="276" y="140"/>
                      <a:pt x="522" y="140"/>
                    </a:cubicBezTo>
                    <a:cubicBezTo>
                      <a:pt x="555" y="140"/>
                      <a:pt x="590" y="146"/>
                      <a:pt x="627" y="159"/>
                    </a:cubicBezTo>
                    <a:lnTo>
                      <a:pt x="674" y="27"/>
                    </a:lnTo>
                    <a:cubicBezTo>
                      <a:pt x="621" y="9"/>
                      <a:pt x="571" y="1"/>
                      <a:pt x="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41297" y="3122793"/>
                <a:ext cx="188172" cy="14740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656" extrusionOk="0">
                    <a:moveTo>
                      <a:pt x="2060" y="1"/>
                    </a:moveTo>
                    <a:cubicBezTo>
                      <a:pt x="1988" y="29"/>
                      <a:pt x="497" y="658"/>
                      <a:pt x="261" y="831"/>
                    </a:cubicBezTo>
                    <a:cubicBezTo>
                      <a:pt x="10" y="1020"/>
                      <a:pt x="0" y="1592"/>
                      <a:pt x="0" y="1655"/>
                    </a:cubicBezTo>
                    <a:lnTo>
                      <a:pt x="139" y="1655"/>
                    </a:lnTo>
                    <a:cubicBezTo>
                      <a:pt x="139" y="1498"/>
                      <a:pt x="173" y="1061"/>
                      <a:pt x="343" y="944"/>
                    </a:cubicBezTo>
                    <a:cubicBezTo>
                      <a:pt x="526" y="806"/>
                      <a:pt x="1614" y="331"/>
                      <a:pt x="2114" y="130"/>
                    </a:cubicBezTo>
                    <a:lnTo>
                      <a:pt x="20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88068" y="3144779"/>
                <a:ext cx="209268" cy="16618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867" extrusionOk="0">
                    <a:moveTo>
                      <a:pt x="704" y="1"/>
                    </a:moveTo>
                    <a:cubicBezTo>
                      <a:pt x="574" y="1"/>
                      <a:pt x="459" y="37"/>
                      <a:pt x="378" y="128"/>
                    </a:cubicBezTo>
                    <a:cubicBezTo>
                      <a:pt x="1" y="553"/>
                      <a:pt x="1083" y="1858"/>
                      <a:pt x="1709" y="1864"/>
                    </a:cubicBezTo>
                    <a:cubicBezTo>
                      <a:pt x="1726" y="1866"/>
                      <a:pt x="1743" y="1866"/>
                      <a:pt x="1760" y="1866"/>
                    </a:cubicBezTo>
                    <a:cubicBezTo>
                      <a:pt x="2065" y="1866"/>
                      <a:pt x="2323" y="1630"/>
                      <a:pt x="2350" y="1317"/>
                    </a:cubicBezTo>
                    <a:lnTo>
                      <a:pt x="2350" y="1295"/>
                    </a:lnTo>
                    <a:lnTo>
                      <a:pt x="1850" y="477"/>
                    </a:lnTo>
                    <a:cubicBezTo>
                      <a:pt x="1850" y="477"/>
                      <a:pt x="1176" y="1"/>
                      <a:pt x="70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849664" y="3186614"/>
                <a:ext cx="122926" cy="89369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004" extrusionOk="0">
                    <a:moveTo>
                      <a:pt x="190" y="0"/>
                    </a:moveTo>
                    <a:cubicBezTo>
                      <a:pt x="129" y="0"/>
                      <a:pt x="69" y="8"/>
                      <a:pt x="10" y="23"/>
                    </a:cubicBezTo>
                    <a:cubicBezTo>
                      <a:pt x="1" y="23"/>
                      <a:pt x="1" y="39"/>
                      <a:pt x="10" y="39"/>
                    </a:cubicBezTo>
                    <a:cubicBezTo>
                      <a:pt x="450" y="58"/>
                      <a:pt x="784" y="341"/>
                      <a:pt x="1057" y="668"/>
                    </a:cubicBezTo>
                    <a:cubicBezTo>
                      <a:pt x="984" y="621"/>
                      <a:pt x="907" y="592"/>
                      <a:pt x="830" y="592"/>
                    </a:cubicBezTo>
                    <a:cubicBezTo>
                      <a:pt x="736" y="592"/>
                      <a:pt x="645" y="637"/>
                      <a:pt x="567" y="749"/>
                    </a:cubicBezTo>
                    <a:cubicBezTo>
                      <a:pt x="562" y="759"/>
                      <a:pt x="570" y="769"/>
                      <a:pt x="578" y="769"/>
                    </a:cubicBezTo>
                    <a:cubicBezTo>
                      <a:pt x="581" y="769"/>
                      <a:pt x="583" y="768"/>
                      <a:pt x="586" y="765"/>
                    </a:cubicBezTo>
                    <a:cubicBezTo>
                      <a:pt x="650" y="716"/>
                      <a:pt x="728" y="691"/>
                      <a:pt x="806" y="691"/>
                    </a:cubicBezTo>
                    <a:cubicBezTo>
                      <a:pt x="876" y="691"/>
                      <a:pt x="946" y="711"/>
                      <a:pt x="1007" y="749"/>
                    </a:cubicBezTo>
                    <a:cubicBezTo>
                      <a:pt x="1114" y="822"/>
                      <a:pt x="1212" y="900"/>
                      <a:pt x="1300" y="995"/>
                    </a:cubicBezTo>
                    <a:cubicBezTo>
                      <a:pt x="1307" y="1001"/>
                      <a:pt x="1315" y="1003"/>
                      <a:pt x="1324" y="1003"/>
                    </a:cubicBezTo>
                    <a:cubicBezTo>
                      <a:pt x="1352" y="1003"/>
                      <a:pt x="1381" y="974"/>
                      <a:pt x="1356" y="948"/>
                    </a:cubicBezTo>
                    <a:lnTo>
                      <a:pt x="1350" y="938"/>
                    </a:lnTo>
                    <a:cubicBezTo>
                      <a:pt x="1204" y="489"/>
                      <a:pt x="688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938141" y="3480352"/>
                <a:ext cx="433758" cy="382220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4294" extrusionOk="0">
                    <a:moveTo>
                      <a:pt x="567" y="0"/>
                    </a:moveTo>
                    <a:lnTo>
                      <a:pt x="0" y="906"/>
                    </a:lnTo>
                    <a:cubicBezTo>
                      <a:pt x="0" y="906"/>
                      <a:pt x="2855" y="4294"/>
                      <a:pt x="2981" y="4294"/>
                    </a:cubicBezTo>
                    <a:cubicBezTo>
                      <a:pt x="2984" y="4294"/>
                      <a:pt x="2986" y="4292"/>
                      <a:pt x="2985" y="4287"/>
                    </a:cubicBezTo>
                    <a:lnTo>
                      <a:pt x="3523" y="2469"/>
                    </a:lnTo>
                    <a:lnTo>
                      <a:pt x="4872" y="3460"/>
                    </a:lnTo>
                    <a:lnTo>
                      <a:pt x="4316" y="529"/>
                    </a:lnTo>
                    <a:lnTo>
                      <a:pt x="3869" y="13"/>
                    </a:lnTo>
                    <a:lnTo>
                      <a:pt x="3391" y="209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933424" y="3528151"/>
                <a:ext cx="447466" cy="348128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3911" extrusionOk="0">
                    <a:moveTo>
                      <a:pt x="4388" y="1"/>
                    </a:moveTo>
                    <a:cubicBezTo>
                      <a:pt x="4381" y="1"/>
                      <a:pt x="4373" y="5"/>
                      <a:pt x="4372" y="14"/>
                    </a:cubicBezTo>
                    <a:cubicBezTo>
                      <a:pt x="4350" y="498"/>
                      <a:pt x="4771" y="2338"/>
                      <a:pt x="4844" y="2781"/>
                    </a:cubicBezTo>
                    <a:cubicBezTo>
                      <a:pt x="4841" y="2781"/>
                      <a:pt x="4841" y="2778"/>
                      <a:pt x="4837" y="2778"/>
                    </a:cubicBezTo>
                    <a:cubicBezTo>
                      <a:pt x="4781" y="2735"/>
                      <a:pt x="3617" y="1932"/>
                      <a:pt x="3586" y="1932"/>
                    </a:cubicBezTo>
                    <a:cubicBezTo>
                      <a:pt x="3586" y="1932"/>
                      <a:pt x="3586" y="1932"/>
                      <a:pt x="3586" y="1932"/>
                    </a:cubicBezTo>
                    <a:cubicBezTo>
                      <a:pt x="3450" y="2228"/>
                      <a:pt x="3054" y="3549"/>
                      <a:pt x="3032" y="3668"/>
                    </a:cubicBezTo>
                    <a:cubicBezTo>
                      <a:pt x="2557" y="3102"/>
                      <a:pt x="569" y="888"/>
                      <a:pt x="31" y="369"/>
                    </a:cubicBezTo>
                    <a:cubicBezTo>
                      <a:pt x="29" y="365"/>
                      <a:pt x="26" y="364"/>
                      <a:pt x="22" y="364"/>
                    </a:cubicBezTo>
                    <a:cubicBezTo>
                      <a:pt x="17" y="364"/>
                      <a:pt x="11" y="367"/>
                      <a:pt x="9" y="369"/>
                    </a:cubicBezTo>
                    <a:cubicBezTo>
                      <a:pt x="3" y="372"/>
                      <a:pt x="0" y="385"/>
                      <a:pt x="9" y="388"/>
                    </a:cubicBezTo>
                    <a:cubicBezTo>
                      <a:pt x="443" y="994"/>
                      <a:pt x="300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74" y="3911"/>
                      <a:pt x="3567" y="2293"/>
                      <a:pt x="3611" y="1992"/>
                    </a:cubicBezTo>
                    <a:cubicBezTo>
                      <a:pt x="3810" y="2171"/>
                      <a:pt x="4941" y="3053"/>
                      <a:pt x="5022" y="3053"/>
                    </a:cubicBezTo>
                    <a:cubicBezTo>
                      <a:pt x="5025" y="3053"/>
                      <a:pt x="5026" y="3052"/>
                      <a:pt x="5026" y="3049"/>
                    </a:cubicBezTo>
                    <a:cubicBezTo>
                      <a:pt x="4957" y="2520"/>
                      <a:pt x="4863" y="1986"/>
                      <a:pt x="4743" y="1457"/>
                    </a:cubicBezTo>
                    <a:cubicBezTo>
                      <a:pt x="4636" y="979"/>
                      <a:pt x="4539" y="492"/>
                      <a:pt x="4406" y="14"/>
                    </a:cubicBezTo>
                    <a:cubicBezTo>
                      <a:pt x="4405" y="5"/>
                      <a:pt x="4396" y="1"/>
                      <a:pt x="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2155879" y="370821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O que é?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2126262" y="1831802"/>
            <a:ext cx="5011200" cy="1780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Topologia ponto a ponto, é uma topologia de rede que conecta dois dispositivos diretamente. É usado principalmente para conectar computadores, servidores e impressoras em uma rede.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Essa topologia é simples de implementar e geralmente é usada em pequenas redes, onde cada dispositivo está conectado ao próximo dispositivo.</a:t>
            </a:r>
          </a:p>
          <a:p>
            <a:pPr marL="0" lvl="0" indent="0">
              <a:buSzPts val="1100"/>
            </a:pPr>
            <a:endParaRPr dirty="0"/>
          </a:p>
        </p:txBody>
      </p:sp>
      <p:grpSp>
        <p:nvGrpSpPr>
          <p:cNvPr id="1303" name="Google Shape;1303;p32"/>
          <p:cNvGrpSpPr/>
          <p:nvPr/>
        </p:nvGrpSpPr>
        <p:grpSpPr>
          <a:xfrm>
            <a:off x="423441" y="797783"/>
            <a:ext cx="1569571" cy="1074845"/>
            <a:chOff x="4354825" y="2560575"/>
            <a:chExt cx="284900" cy="195100"/>
          </a:xfrm>
        </p:grpSpPr>
        <p:sp>
          <p:nvSpPr>
            <p:cNvPr id="1304" name="Google Shape;1304;p32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32"/>
          <p:cNvGrpSpPr/>
          <p:nvPr/>
        </p:nvGrpSpPr>
        <p:grpSpPr>
          <a:xfrm>
            <a:off x="795693" y="1495392"/>
            <a:ext cx="734262" cy="734260"/>
            <a:chOff x="5229219" y="135375"/>
            <a:chExt cx="330406" cy="330406"/>
          </a:xfrm>
        </p:grpSpPr>
        <p:sp>
          <p:nvSpPr>
            <p:cNvPr id="1310" name="Google Shape;1310;p32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2"/>
          <p:cNvGrpSpPr/>
          <p:nvPr/>
        </p:nvGrpSpPr>
        <p:grpSpPr>
          <a:xfrm>
            <a:off x="630197" y="3203547"/>
            <a:ext cx="1110247" cy="1975527"/>
            <a:chOff x="5081850" y="1981125"/>
            <a:chExt cx="168125" cy="299150"/>
          </a:xfrm>
        </p:grpSpPr>
        <p:sp>
          <p:nvSpPr>
            <p:cNvPr id="1335" name="Google Shape;1335;p32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32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340" name="Google Shape;1340;p32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2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2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2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2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2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2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2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2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2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2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2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2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2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2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2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4" name="Google Shape;1364;p32"/>
          <p:cNvGrpSpPr/>
          <p:nvPr/>
        </p:nvGrpSpPr>
        <p:grpSpPr>
          <a:xfrm>
            <a:off x="7054936" y="3200393"/>
            <a:ext cx="1458886" cy="1978658"/>
            <a:chOff x="460250" y="1921475"/>
            <a:chExt cx="233075" cy="316125"/>
          </a:xfrm>
        </p:grpSpPr>
        <p:grpSp>
          <p:nvGrpSpPr>
            <p:cNvPr id="1365" name="Google Shape;1365;p32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1366" name="Google Shape;1366;p32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2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2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2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1371" name="Google Shape;1371;p32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" name="Google Shape;1385;p32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2"/>
          <p:cNvGrpSpPr/>
          <p:nvPr/>
        </p:nvGrpSpPr>
        <p:grpSpPr>
          <a:xfrm>
            <a:off x="7725683" y="797782"/>
            <a:ext cx="877898" cy="684216"/>
            <a:chOff x="262200" y="3357384"/>
            <a:chExt cx="1642159" cy="684216"/>
          </a:xfrm>
        </p:grpSpPr>
        <p:sp>
          <p:nvSpPr>
            <p:cNvPr id="1389" name="Google Shape;1389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7725683" y="1667420"/>
            <a:ext cx="877898" cy="684216"/>
            <a:chOff x="262200" y="3357384"/>
            <a:chExt cx="1642159" cy="684216"/>
          </a:xfrm>
        </p:grpSpPr>
        <p:sp>
          <p:nvSpPr>
            <p:cNvPr id="1394" name="Google Shape;1394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>
            <a:spLocks noGrp="1"/>
          </p:cNvSpPr>
          <p:nvPr>
            <p:ph type="title"/>
          </p:nvPr>
        </p:nvSpPr>
        <p:spPr>
          <a:xfrm>
            <a:off x="1242415" y="671145"/>
            <a:ext cx="31248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Conceitos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37" name="Google Shape;2137;p46"/>
          <p:cNvSpPr txBox="1">
            <a:spLocks noGrp="1"/>
          </p:cNvSpPr>
          <p:nvPr>
            <p:ph type="subTitle" idx="1"/>
          </p:nvPr>
        </p:nvSpPr>
        <p:spPr>
          <a:xfrm>
            <a:off x="411567" y="1443359"/>
            <a:ext cx="3839440" cy="286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pt-BR" sz="1600" dirty="0"/>
              <a:t>Ponto a Ponto significa rede ponto a ponto e é uma infraestrutura de tecnologia da informação (TI) que permite que dois ou mais sistemas de computador se conectem e compartilhem recursos sem exigir um servidor ou software de servidor separado Os locais de trabalho podem configurar uma rede P2P conectando fisicamente computadores </a:t>
            </a:r>
            <a:endParaRPr sz="1600" dirty="0"/>
          </a:p>
        </p:txBody>
      </p:sp>
      <p:grpSp>
        <p:nvGrpSpPr>
          <p:cNvPr id="2138" name="Google Shape;2138;p46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2139" name="Google Shape;2139;p46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46"/>
          <p:cNvGrpSpPr/>
          <p:nvPr/>
        </p:nvGrpSpPr>
        <p:grpSpPr>
          <a:xfrm>
            <a:off x="4367564" y="3852454"/>
            <a:ext cx="1288270" cy="710973"/>
            <a:chOff x="3072901" y="606093"/>
            <a:chExt cx="598972" cy="330547"/>
          </a:xfrm>
        </p:grpSpPr>
        <p:sp>
          <p:nvSpPr>
            <p:cNvPr id="2178" name="Google Shape;2178;p46"/>
            <p:cNvSpPr/>
            <p:nvPr/>
          </p:nvSpPr>
          <p:spPr>
            <a:xfrm>
              <a:off x="3072901" y="606093"/>
              <a:ext cx="598972" cy="330547"/>
            </a:xfrm>
            <a:custGeom>
              <a:avLst/>
              <a:gdLst/>
              <a:ahLst/>
              <a:cxnLst/>
              <a:rect l="l" t="t" r="r" b="b"/>
              <a:pathLst>
                <a:path w="13007" h="7178" extrusionOk="0">
                  <a:moveTo>
                    <a:pt x="1" y="0"/>
                  </a:moveTo>
                  <a:lnTo>
                    <a:pt x="1" y="7159"/>
                  </a:lnTo>
                  <a:lnTo>
                    <a:pt x="1" y="7175"/>
                  </a:lnTo>
                  <a:lnTo>
                    <a:pt x="89" y="7175"/>
                  </a:lnTo>
                  <a:lnTo>
                    <a:pt x="89" y="95"/>
                  </a:lnTo>
                  <a:lnTo>
                    <a:pt x="13006" y="92"/>
                  </a:lnTo>
                  <a:lnTo>
                    <a:pt x="13006" y="0"/>
                  </a:lnTo>
                  <a:close/>
                  <a:moveTo>
                    <a:pt x="89" y="7175"/>
                  </a:moveTo>
                  <a:lnTo>
                    <a:pt x="89" y="7178"/>
                  </a:lnTo>
                  <a:lnTo>
                    <a:pt x="13006" y="7178"/>
                  </a:lnTo>
                  <a:lnTo>
                    <a:pt x="13006" y="71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3077690" y="610007"/>
              <a:ext cx="593124" cy="325620"/>
            </a:xfrm>
            <a:custGeom>
              <a:avLst/>
              <a:gdLst/>
              <a:ahLst/>
              <a:cxnLst/>
              <a:rect l="l" t="t" r="r" b="b"/>
              <a:pathLst>
                <a:path w="12880" h="7071" extrusionOk="0">
                  <a:moveTo>
                    <a:pt x="0" y="0"/>
                  </a:moveTo>
                  <a:cubicBezTo>
                    <a:pt x="1060" y="607"/>
                    <a:pt x="2130" y="1205"/>
                    <a:pt x="3193" y="1802"/>
                  </a:cubicBezTo>
                  <a:lnTo>
                    <a:pt x="6404" y="3579"/>
                  </a:lnTo>
                  <a:lnTo>
                    <a:pt x="9631" y="5338"/>
                  </a:lnTo>
                  <a:lnTo>
                    <a:pt x="11251" y="6209"/>
                  </a:lnTo>
                  <a:lnTo>
                    <a:pt x="12880" y="7071"/>
                  </a:lnTo>
                  <a:lnTo>
                    <a:pt x="11285" y="6165"/>
                  </a:lnTo>
                  <a:lnTo>
                    <a:pt x="9688" y="5268"/>
                  </a:lnTo>
                  <a:lnTo>
                    <a:pt x="6473" y="3491"/>
                  </a:lnTo>
                  <a:lnTo>
                    <a:pt x="3246" y="1736"/>
                  </a:lnTo>
                  <a:cubicBezTo>
                    <a:pt x="2164" y="1155"/>
                    <a:pt x="1089" y="5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3077828" y="610007"/>
              <a:ext cx="593170" cy="325205"/>
            </a:xfrm>
            <a:custGeom>
              <a:avLst/>
              <a:gdLst/>
              <a:ahLst/>
              <a:cxnLst/>
              <a:rect l="l" t="t" r="r" b="b"/>
              <a:pathLst>
                <a:path w="12881" h="7062" extrusionOk="0">
                  <a:moveTo>
                    <a:pt x="12880" y="0"/>
                  </a:moveTo>
                  <a:cubicBezTo>
                    <a:pt x="11795" y="573"/>
                    <a:pt x="10713" y="1155"/>
                    <a:pt x="9628" y="1730"/>
                  </a:cubicBezTo>
                  <a:lnTo>
                    <a:pt x="6401" y="3488"/>
                  </a:lnTo>
                  <a:lnTo>
                    <a:pt x="3190" y="5265"/>
                  </a:lnTo>
                  <a:lnTo>
                    <a:pt x="1589" y="6162"/>
                  </a:lnTo>
                  <a:lnTo>
                    <a:pt x="0" y="7061"/>
                  </a:lnTo>
                  <a:lnTo>
                    <a:pt x="1627" y="6203"/>
                  </a:lnTo>
                  <a:lnTo>
                    <a:pt x="3243" y="5328"/>
                  </a:lnTo>
                  <a:lnTo>
                    <a:pt x="6470" y="3570"/>
                  </a:lnTo>
                  <a:lnTo>
                    <a:pt x="9685" y="1793"/>
                  </a:lnTo>
                  <a:cubicBezTo>
                    <a:pt x="10754" y="1205"/>
                    <a:pt x="11823" y="607"/>
                    <a:pt x="12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1" name="Google Shape;2181;p46"/>
          <p:cNvGrpSpPr/>
          <p:nvPr/>
        </p:nvGrpSpPr>
        <p:grpSpPr>
          <a:xfrm>
            <a:off x="-70950" y="3497174"/>
            <a:ext cx="954738" cy="1801909"/>
            <a:chOff x="3909834" y="3583857"/>
            <a:chExt cx="650677" cy="1228044"/>
          </a:xfrm>
        </p:grpSpPr>
        <p:sp>
          <p:nvSpPr>
            <p:cNvPr id="2182" name="Google Shape;2182;p46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46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2186" name="Google Shape;2186;p46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6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6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6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6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6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6" name="Google Shape;2196;p46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ede ponto-a-ponto vs rede cliente-servidor">
            <a:extLst>
              <a:ext uri="{FF2B5EF4-FFF2-40B4-BE49-F238E27FC236}">
                <a16:creationId xmlns:a16="http://schemas.microsoft.com/office/drawing/2014/main" id="{4D27C2BB-0BF7-47CE-8EF3-0FB04609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68" y="1032902"/>
            <a:ext cx="3902008" cy="292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9"/>
          <p:cNvSpPr txBox="1">
            <a:spLocks noGrp="1"/>
          </p:cNvSpPr>
          <p:nvPr>
            <p:ph type="title"/>
          </p:nvPr>
        </p:nvSpPr>
        <p:spPr>
          <a:xfrm>
            <a:off x="720000" y="5805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  </a:t>
            </a:r>
            <a:br>
              <a:rPr lang="pt-BR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1766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1068150" y="659219"/>
            <a:ext cx="3352500" cy="493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Vantagens</a:t>
            </a:r>
            <a:endParaRPr dirty="0"/>
          </a:p>
        </p:txBody>
      </p:sp>
      <p:sp>
        <p:nvSpPr>
          <p:cNvPr id="1767" name="Google Shape;1767;p39"/>
          <p:cNvSpPr txBox="1">
            <a:spLocks noGrp="1"/>
          </p:cNvSpPr>
          <p:nvPr>
            <p:ph type="title" idx="3"/>
          </p:nvPr>
        </p:nvSpPr>
        <p:spPr>
          <a:xfrm>
            <a:off x="4721247" y="659219"/>
            <a:ext cx="3352500" cy="493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Desvantagens</a:t>
            </a:r>
            <a:endParaRPr dirty="0"/>
          </a:p>
        </p:txBody>
      </p:sp>
      <p:sp>
        <p:nvSpPr>
          <p:cNvPr id="1768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1068150" y="1153204"/>
            <a:ext cx="3352500" cy="302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1600" dirty="0"/>
              <a:t>Baixo custo</a:t>
            </a:r>
          </a:p>
          <a:p>
            <a:pPr marL="171450" indent="-171450"/>
            <a:r>
              <a:rPr lang="pt-BR" sz="1600" dirty="0"/>
              <a:t>Fácil de instalar</a:t>
            </a:r>
          </a:p>
          <a:p>
            <a:pPr marL="171450" indent="-171450"/>
            <a:r>
              <a:rPr lang="pt-BR" sz="1600" dirty="0"/>
              <a:t>Sistema simples de cabeamento</a:t>
            </a:r>
          </a:p>
          <a:p>
            <a:pPr marL="171450" indent="-171450"/>
            <a:r>
              <a:rPr lang="pt-BR" sz="1600" dirty="0"/>
              <a:t>Não depende de servidores interconectados</a:t>
            </a:r>
          </a:p>
          <a:p>
            <a:pPr marL="171450" indent="-171450"/>
            <a:r>
              <a:rPr lang="pt-BR" sz="1600" dirty="0"/>
              <a:t>Maior velocidade de transferência de dados devido à conexão direta entre os dois dispositivos.</a:t>
            </a:r>
            <a:endParaRPr sz="1600" dirty="0"/>
          </a:p>
        </p:txBody>
      </p:sp>
      <p:sp>
        <p:nvSpPr>
          <p:cNvPr id="1769" name="Google Shape;1769;p39"/>
          <p:cNvSpPr txBox="1">
            <a:spLocks noGrp="1"/>
          </p:cNvSpPr>
          <p:nvPr>
            <p:ph type="subTitle" idx="4"/>
          </p:nvPr>
        </p:nvSpPr>
        <p:spPr>
          <a:xfrm>
            <a:off x="4721243" y="1153204"/>
            <a:ext cx="3352500" cy="302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/>
              <a:t>Alta dependência de um único dispositivo, que pode deixar a rede inoperacional se falhar</a:t>
            </a:r>
          </a:p>
          <a:p>
            <a:r>
              <a:rPr lang="pt-BR" sz="1600" dirty="0"/>
              <a:t>Usado apenas em redes pequenas, impossibilitando sua escalabilidade</a:t>
            </a:r>
          </a:p>
          <a:p>
            <a:r>
              <a:rPr lang="pt-BR" sz="1600" dirty="0"/>
              <a:t>Baixa velocidade de transferência de dados</a:t>
            </a:r>
          </a:p>
          <a:p>
            <a:r>
              <a:rPr lang="pt-BR" sz="1600" dirty="0"/>
              <a:t>Não há um administrador de rede</a:t>
            </a:r>
          </a:p>
          <a:p>
            <a:r>
              <a:rPr lang="pt-BR" sz="1600" dirty="0"/>
              <a:t>Baixa segurança</a:t>
            </a:r>
          </a:p>
          <a:p>
            <a:pPr marL="171450" indent="-171450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6"/>
          <p:cNvSpPr txBox="1">
            <a:spLocks noGrp="1"/>
          </p:cNvSpPr>
          <p:nvPr>
            <p:ph type="title"/>
          </p:nvPr>
        </p:nvSpPr>
        <p:spPr>
          <a:xfrm>
            <a:off x="3884825" y="1208240"/>
            <a:ext cx="4535100" cy="257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2"/>
                </a:solidFill>
              </a:rPr>
              <a:t>Alguma Dúvida?</a:t>
            </a:r>
            <a:endParaRPr sz="6000" dirty="0">
              <a:solidFill>
                <a:schemeClr val="accent2"/>
              </a:solidFill>
            </a:endParaRPr>
          </a:p>
        </p:txBody>
      </p:sp>
      <p:grpSp>
        <p:nvGrpSpPr>
          <p:cNvPr id="1509" name="Google Shape;1509;p36"/>
          <p:cNvGrpSpPr/>
          <p:nvPr/>
        </p:nvGrpSpPr>
        <p:grpSpPr>
          <a:xfrm>
            <a:off x="48888" y="883991"/>
            <a:ext cx="3569421" cy="4607186"/>
            <a:chOff x="48888" y="883991"/>
            <a:chExt cx="3569421" cy="4607186"/>
          </a:xfrm>
        </p:grpSpPr>
        <p:grpSp>
          <p:nvGrpSpPr>
            <p:cNvPr id="1510" name="Google Shape;1510;p36"/>
            <p:cNvGrpSpPr/>
            <p:nvPr/>
          </p:nvGrpSpPr>
          <p:grpSpPr>
            <a:xfrm>
              <a:off x="48888" y="883991"/>
              <a:ext cx="3339719" cy="3186047"/>
              <a:chOff x="48888" y="883991"/>
              <a:chExt cx="3339719" cy="3186047"/>
            </a:xfrm>
          </p:grpSpPr>
          <p:grpSp>
            <p:nvGrpSpPr>
              <p:cNvPr id="1511" name="Google Shape;1511;p36"/>
              <p:cNvGrpSpPr/>
              <p:nvPr/>
            </p:nvGrpSpPr>
            <p:grpSpPr>
              <a:xfrm>
                <a:off x="464901" y="3267469"/>
                <a:ext cx="2601089" cy="802568"/>
                <a:chOff x="-1209865" y="2605301"/>
                <a:chExt cx="2145936" cy="662130"/>
              </a:xfrm>
            </p:grpSpPr>
            <p:grpSp>
              <p:nvGrpSpPr>
                <p:cNvPr id="1512" name="Google Shape;1512;p36"/>
                <p:cNvGrpSpPr/>
                <p:nvPr/>
              </p:nvGrpSpPr>
              <p:grpSpPr>
                <a:xfrm>
                  <a:off x="267263" y="2605301"/>
                  <a:ext cx="668809" cy="662130"/>
                  <a:chOff x="2678263" y="2105076"/>
                  <a:chExt cx="668809" cy="662130"/>
                </a:xfrm>
              </p:grpSpPr>
              <p:sp>
                <p:nvSpPr>
                  <p:cNvPr id="1513" name="Google Shape;1513;p36"/>
                  <p:cNvSpPr/>
                  <p:nvPr/>
                </p:nvSpPr>
                <p:spPr>
                  <a:xfrm>
                    <a:off x="2678263" y="2105076"/>
                    <a:ext cx="20818" cy="21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" h="271" extrusionOk="0">
                        <a:moveTo>
                          <a:pt x="1" y="0"/>
                        </a:moveTo>
                        <a:lnTo>
                          <a:pt x="1" y="271"/>
                        </a:lnTo>
                        <a:lnTo>
                          <a:pt x="92" y="271"/>
                        </a:lnTo>
                        <a:lnTo>
                          <a:pt x="92" y="88"/>
                        </a:lnTo>
                        <a:lnTo>
                          <a:pt x="268" y="88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36"/>
                  <p:cNvSpPr/>
                  <p:nvPr/>
                </p:nvSpPr>
                <p:spPr>
                  <a:xfrm>
                    <a:off x="2720054" y="2105076"/>
                    <a:ext cx="578076" cy="69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2" h="89" extrusionOk="0">
                        <a:moveTo>
                          <a:pt x="0" y="0"/>
                        </a:moveTo>
                        <a:lnTo>
                          <a:pt x="0" y="88"/>
                        </a:lnTo>
                        <a:lnTo>
                          <a:pt x="359" y="88"/>
                        </a:lnTo>
                        <a:lnTo>
                          <a:pt x="359" y="0"/>
                        </a:lnTo>
                        <a:close/>
                        <a:moveTo>
                          <a:pt x="717" y="0"/>
                        </a:moveTo>
                        <a:lnTo>
                          <a:pt x="717" y="88"/>
                        </a:lnTo>
                        <a:lnTo>
                          <a:pt x="1073" y="88"/>
                        </a:lnTo>
                        <a:lnTo>
                          <a:pt x="1073" y="0"/>
                        </a:lnTo>
                        <a:close/>
                        <a:moveTo>
                          <a:pt x="1435" y="0"/>
                        </a:moveTo>
                        <a:lnTo>
                          <a:pt x="1435" y="88"/>
                        </a:lnTo>
                        <a:lnTo>
                          <a:pt x="1793" y="88"/>
                        </a:lnTo>
                        <a:lnTo>
                          <a:pt x="1793" y="0"/>
                        </a:lnTo>
                        <a:close/>
                        <a:moveTo>
                          <a:pt x="2152" y="0"/>
                        </a:moveTo>
                        <a:lnTo>
                          <a:pt x="2152" y="88"/>
                        </a:lnTo>
                        <a:lnTo>
                          <a:pt x="2510" y="88"/>
                        </a:lnTo>
                        <a:lnTo>
                          <a:pt x="2510" y="0"/>
                        </a:lnTo>
                        <a:close/>
                        <a:moveTo>
                          <a:pt x="2872" y="0"/>
                        </a:moveTo>
                        <a:lnTo>
                          <a:pt x="2872" y="88"/>
                        </a:lnTo>
                        <a:lnTo>
                          <a:pt x="3227" y="88"/>
                        </a:lnTo>
                        <a:lnTo>
                          <a:pt x="3227" y="0"/>
                        </a:lnTo>
                        <a:close/>
                        <a:moveTo>
                          <a:pt x="3589" y="0"/>
                        </a:moveTo>
                        <a:lnTo>
                          <a:pt x="3589" y="88"/>
                        </a:lnTo>
                        <a:lnTo>
                          <a:pt x="3948" y="88"/>
                        </a:lnTo>
                        <a:lnTo>
                          <a:pt x="3948" y="0"/>
                        </a:lnTo>
                        <a:close/>
                        <a:moveTo>
                          <a:pt x="4306" y="0"/>
                        </a:moveTo>
                        <a:lnTo>
                          <a:pt x="4306" y="88"/>
                        </a:lnTo>
                        <a:lnTo>
                          <a:pt x="4665" y="88"/>
                        </a:lnTo>
                        <a:lnTo>
                          <a:pt x="4665" y="0"/>
                        </a:lnTo>
                        <a:close/>
                        <a:moveTo>
                          <a:pt x="5026" y="0"/>
                        </a:moveTo>
                        <a:lnTo>
                          <a:pt x="5026" y="88"/>
                        </a:lnTo>
                        <a:lnTo>
                          <a:pt x="5382" y="88"/>
                        </a:lnTo>
                        <a:lnTo>
                          <a:pt x="5382" y="0"/>
                        </a:lnTo>
                        <a:close/>
                        <a:moveTo>
                          <a:pt x="5740" y="0"/>
                        </a:moveTo>
                        <a:lnTo>
                          <a:pt x="5740" y="88"/>
                        </a:lnTo>
                        <a:lnTo>
                          <a:pt x="6099" y="88"/>
                        </a:lnTo>
                        <a:lnTo>
                          <a:pt x="6099" y="0"/>
                        </a:lnTo>
                        <a:close/>
                        <a:moveTo>
                          <a:pt x="6461" y="0"/>
                        </a:moveTo>
                        <a:lnTo>
                          <a:pt x="6461" y="88"/>
                        </a:lnTo>
                        <a:lnTo>
                          <a:pt x="6819" y="88"/>
                        </a:lnTo>
                        <a:lnTo>
                          <a:pt x="6819" y="0"/>
                        </a:lnTo>
                        <a:close/>
                        <a:moveTo>
                          <a:pt x="7087" y="0"/>
                        </a:moveTo>
                        <a:lnTo>
                          <a:pt x="7087" y="88"/>
                        </a:lnTo>
                        <a:lnTo>
                          <a:pt x="7442" y="88"/>
                        </a:lnTo>
                        <a:lnTo>
                          <a:pt x="744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36"/>
                  <p:cNvSpPr/>
                  <p:nvPr/>
                </p:nvSpPr>
                <p:spPr>
                  <a:xfrm>
                    <a:off x="3326176" y="2105076"/>
                    <a:ext cx="20895" cy="21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271" extrusionOk="0">
                        <a:moveTo>
                          <a:pt x="1" y="0"/>
                        </a:moveTo>
                        <a:lnTo>
                          <a:pt x="1" y="88"/>
                        </a:lnTo>
                        <a:lnTo>
                          <a:pt x="180" y="88"/>
                        </a:lnTo>
                        <a:lnTo>
                          <a:pt x="180" y="271"/>
                        </a:lnTo>
                        <a:lnTo>
                          <a:pt x="268" y="271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36"/>
                  <p:cNvSpPr/>
                  <p:nvPr/>
                </p:nvSpPr>
                <p:spPr>
                  <a:xfrm>
                    <a:off x="3340081" y="2153935"/>
                    <a:ext cx="6991" cy="564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7266" extrusionOk="0">
                        <a:moveTo>
                          <a:pt x="1" y="0"/>
                        </a:moveTo>
                        <a:lnTo>
                          <a:pt x="1" y="359"/>
                        </a:lnTo>
                        <a:lnTo>
                          <a:pt x="89" y="359"/>
                        </a:lnTo>
                        <a:lnTo>
                          <a:pt x="89" y="0"/>
                        </a:lnTo>
                        <a:close/>
                        <a:moveTo>
                          <a:pt x="1" y="629"/>
                        </a:moveTo>
                        <a:lnTo>
                          <a:pt x="1" y="988"/>
                        </a:lnTo>
                        <a:lnTo>
                          <a:pt x="89" y="988"/>
                        </a:lnTo>
                        <a:lnTo>
                          <a:pt x="89" y="629"/>
                        </a:lnTo>
                        <a:close/>
                        <a:moveTo>
                          <a:pt x="1" y="1346"/>
                        </a:moveTo>
                        <a:lnTo>
                          <a:pt x="1" y="1705"/>
                        </a:lnTo>
                        <a:lnTo>
                          <a:pt x="89" y="1705"/>
                        </a:lnTo>
                        <a:lnTo>
                          <a:pt x="89" y="1346"/>
                        </a:lnTo>
                        <a:close/>
                        <a:moveTo>
                          <a:pt x="1" y="2064"/>
                        </a:moveTo>
                        <a:lnTo>
                          <a:pt x="1" y="2422"/>
                        </a:lnTo>
                        <a:lnTo>
                          <a:pt x="89" y="2422"/>
                        </a:lnTo>
                        <a:lnTo>
                          <a:pt x="89" y="2064"/>
                        </a:lnTo>
                        <a:close/>
                        <a:moveTo>
                          <a:pt x="1" y="2784"/>
                        </a:moveTo>
                        <a:lnTo>
                          <a:pt x="1" y="3142"/>
                        </a:lnTo>
                        <a:lnTo>
                          <a:pt x="89" y="3142"/>
                        </a:lnTo>
                        <a:lnTo>
                          <a:pt x="89" y="2784"/>
                        </a:lnTo>
                        <a:close/>
                        <a:moveTo>
                          <a:pt x="1" y="3407"/>
                        </a:moveTo>
                        <a:lnTo>
                          <a:pt x="1" y="3765"/>
                        </a:lnTo>
                        <a:lnTo>
                          <a:pt x="89" y="3765"/>
                        </a:lnTo>
                        <a:lnTo>
                          <a:pt x="89" y="3407"/>
                        </a:lnTo>
                        <a:close/>
                        <a:moveTo>
                          <a:pt x="1" y="4127"/>
                        </a:moveTo>
                        <a:lnTo>
                          <a:pt x="1" y="4485"/>
                        </a:lnTo>
                        <a:lnTo>
                          <a:pt x="89" y="4485"/>
                        </a:lnTo>
                        <a:lnTo>
                          <a:pt x="89" y="4127"/>
                        </a:lnTo>
                        <a:close/>
                        <a:moveTo>
                          <a:pt x="1" y="4844"/>
                        </a:moveTo>
                        <a:lnTo>
                          <a:pt x="1" y="5202"/>
                        </a:lnTo>
                        <a:lnTo>
                          <a:pt x="89" y="5202"/>
                        </a:lnTo>
                        <a:lnTo>
                          <a:pt x="89" y="4844"/>
                        </a:lnTo>
                        <a:close/>
                        <a:moveTo>
                          <a:pt x="1" y="5564"/>
                        </a:moveTo>
                        <a:lnTo>
                          <a:pt x="1" y="5920"/>
                        </a:lnTo>
                        <a:lnTo>
                          <a:pt x="89" y="5920"/>
                        </a:lnTo>
                        <a:lnTo>
                          <a:pt x="89" y="5564"/>
                        </a:lnTo>
                        <a:close/>
                        <a:moveTo>
                          <a:pt x="1" y="6278"/>
                        </a:moveTo>
                        <a:lnTo>
                          <a:pt x="1" y="6637"/>
                        </a:lnTo>
                        <a:lnTo>
                          <a:pt x="89" y="6637"/>
                        </a:lnTo>
                        <a:lnTo>
                          <a:pt x="89" y="6278"/>
                        </a:lnTo>
                        <a:close/>
                        <a:moveTo>
                          <a:pt x="1" y="6907"/>
                        </a:moveTo>
                        <a:lnTo>
                          <a:pt x="1" y="7266"/>
                        </a:lnTo>
                        <a:lnTo>
                          <a:pt x="89" y="7266"/>
                        </a:lnTo>
                        <a:lnTo>
                          <a:pt x="89" y="690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36"/>
                  <p:cNvSpPr/>
                  <p:nvPr/>
                </p:nvSpPr>
                <p:spPr>
                  <a:xfrm>
                    <a:off x="3326176" y="2746155"/>
                    <a:ext cx="20895" cy="21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271" extrusionOk="0">
                        <a:moveTo>
                          <a:pt x="180" y="0"/>
                        </a:moveTo>
                        <a:lnTo>
                          <a:pt x="180" y="180"/>
                        </a:lnTo>
                        <a:lnTo>
                          <a:pt x="1" y="180"/>
                        </a:lnTo>
                        <a:lnTo>
                          <a:pt x="1" y="271"/>
                        </a:lnTo>
                        <a:lnTo>
                          <a:pt x="268" y="271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36"/>
                  <p:cNvSpPr/>
                  <p:nvPr/>
                </p:nvSpPr>
                <p:spPr>
                  <a:xfrm>
                    <a:off x="2720054" y="2760059"/>
                    <a:ext cx="578076" cy="7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2" h="92" extrusionOk="0">
                        <a:moveTo>
                          <a:pt x="0" y="1"/>
                        </a:moveTo>
                        <a:lnTo>
                          <a:pt x="0" y="92"/>
                        </a:lnTo>
                        <a:lnTo>
                          <a:pt x="359" y="92"/>
                        </a:lnTo>
                        <a:lnTo>
                          <a:pt x="359" y="1"/>
                        </a:lnTo>
                        <a:close/>
                        <a:moveTo>
                          <a:pt x="717" y="1"/>
                        </a:moveTo>
                        <a:lnTo>
                          <a:pt x="717" y="92"/>
                        </a:lnTo>
                        <a:lnTo>
                          <a:pt x="1073" y="92"/>
                        </a:lnTo>
                        <a:lnTo>
                          <a:pt x="1073" y="1"/>
                        </a:lnTo>
                        <a:close/>
                        <a:moveTo>
                          <a:pt x="1435" y="1"/>
                        </a:moveTo>
                        <a:lnTo>
                          <a:pt x="1435" y="92"/>
                        </a:lnTo>
                        <a:lnTo>
                          <a:pt x="1793" y="92"/>
                        </a:lnTo>
                        <a:lnTo>
                          <a:pt x="1793" y="1"/>
                        </a:lnTo>
                        <a:close/>
                        <a:moveTo>
                          <a:pt x="2152" y="1"/>
                        </a:moveTo>
                        <a:lnTo>
                          <a:pt x="2152" y="92"/>
                        </a:lnTo>
                        <a:lnTo>
                          <a:pt x="2510" y="92"/>
                        </a:lnTo>
                        <a:lnTo>
                          <a:pt x="2510" y="1"/>
                        </a:lnTo>
                        <a:close/>
                        <a:moveTo>
                          <a:pt x="2872" y="1"/>
                        </a:moveTo>
                        <a:lnTo>
                          <a:pt x="2872" y="92"/>
                        </a:lnTo>
                        <a:lnTo>
                          <a:pt x="3227" y="92"/>
                        </a:lnTo>
                        <a:lnTo>
                          <a:pt x="3227" y="1"/>
                        </a:lnTo>
                        <a:close/>
                        <a:moveTo>
                          <a:pt x="3589" y="1"/>
                        </a:moveTo>
                        <a:lnTo>
                          <a:pt x="3589" y="92"/>
                        </a:lnTo>
                        <a:lnTo>
                          <a:pt x="3948" y="92"/>
                        </a:lnTo>
                        <a:lnTo>
                          <a:pt x="3948" y="1"/>
                        </a:lnTo>
                        <a:close/>
                        <a:moveTo>
                          <a:pt x="4306" y="1"/>
                        </a:moveTo>
                        <a:lnTo>
                          <a:pt x="4306" y="92"/>
                        </a:lnTo>
                        <a:lnTo>
                          <a:pt x="4665" y="92"/>
                        </a:lnTo>
                        <a:lnTo>
                          <a:pt x="4665" y="1"/>
                        </a:lnTo>
                        <a:close/>
                        <a:moveTo>
                          <a:pt x="5026" y="1"/>
                        </a:moveTo>
                        <a:lnTo>
                          <a:pt x="5026" y="92"/>
                        </a:lnTo>
                        <a:lnTo>
                          <a:pt x="5382" y="92"/>
                        </a:lnTo>
                        <a:lnTo>
                          <a:pt x="5382" y="1"/>
                        </a:lnTo>
                        <a:close/>
                        <a:moveTo>
                          <a:pt x="5740" y="1"/>
                        </a:moveTo>
                        <a:lnTo>
                          <a:pt x="5740" y="92"/>
                        </a:lnTo>
                        <a:lnTo>
                          <a:pt x="6099" y="92"/>
                        </a:lnTo>
                        <a:lnTo>
                          <a:pt x="6099" y="1"/>
                        </a:lnTo>
                        <a:close/>
                        <a:moveTo>
                          <a:pt x="6461" y="1"/>
                        </a:moveTo>
                        <a:lnTo>
                          <a:pt x="6461" y="92"/>
                        </a:lnTo>
                        <a:lnTo>
                          <a:pt x="6819" y="92"/>
                        </a:lnTo>
                        <a:lnTo>
                          <a:pt x="6819" y="1"/>
                        </a:lnTo>
                        <a:close/>
                        <a:moveTo>
                          <a:pt x="7087" y="1"/>
                        </a:moveTo>
                        <a:lnTo>
                          <a:pt x="7087" y="92"/>
                        </a:lnTo>
                        <a:lnTo>
                          <a:pt x="7442" y="92"/>
                        </a:lnTo>
                        <a:lnTo>
                          <a:pt x="744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36"/>
                  <p:cNvSpPr/>
                  <p:nvPr/>
                </p:nvSpPr>
                <p:spPr>
                  <a:xfrm>
                    <a:off x="2678263" y="2746155"/>
                    <a:ext cx="20818" cy="21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" h="271" extrusionOk="0">
                        <a:moveTo>
                          <a:pt x="1" y="0"/>
                        </a:moveTo>
                        <a:lnTo>
                          <a:pt x="1" y="271"/>
                        </a:lnTo>
                        <a:lnTo>
                          <a:pt x="268" y="271"/>
                        </a:lnTo>
                        <a:lnTo>
                          <a:pt x="268" y="180"/>
                        </a:lnTo>
                        <a:lnTo>
                          <a:pt x="92" y="180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36"/>
                  <p:cNvSpPr/>
                  <p:nvPr/>
                </p:nvSpPr>
                <p:spPr>
                  <a:xfrm>
                    <a:off x="2678263" y="2153935"/>
                    <a:ext cx="7146" cy="564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7266" extrusionOk="0">
                        <a:moveTo>
                          <a:pt x="1" y="0"/>
                        </a:moveTo>
                        <a:lnTo>
                          <a:pt x="1" y="359"/>
                        </a:lnTo>
                        <a:lnTo>
                          <a:pt x="92" y="359"/>
                        </a:lnTo>
                        <a:lnTo>
                          <a:pt x="92" y="0"/>
                        </a:lnTo>
                        <a:close/>
                        <a:moveTo>
                          <a:pt x="1" y="629"/>
                        </a:moveTo>
                        <a:lnTo>
                          <a:pt x="1" y="988"/>
                        </a:lnTo>
                        <a:lnTo>
                          <a:pt x="92" y="988"/>
                        </a:lnTo>
                        <a:lnTo>
                          <a:pt x="92" y="629"/>
                        </a:lnTo>
                        <a:close/>
                        <a:moveTo>
                          <a:pt x="1" y="1346"/>
                        </a:moveTo>
                        <a:lnTo>
                          <a:pt x="1" y="1705"/>
                        </a:lnTo>
                        <a:lnTo>
                          <a:pt x="92" y="1705"/>
                        </a:lnTo>
                        <a:lnTo>
                          <a:pt x="92" y="1346"/>
                        </a:lnTo>
                        <a:close/>
                        <a:moveTo>
                          <a:pt x="1" y="2064"/>
                        </a:moveTo>
                        <a:lnTo>
                          <a:pt x="1" y="2422"/>
                        </a:lnTo>
                        <a:lnTo>
                          <a:pt x="92" y="2422"/>
                        </a:lnTo>
                        <a:lnTo>
                          <a:pt x="92" y="2064"/>
                        </a:lnTo>
                        <a:close/>
                        <a:moveTo>
                          <a:pt x="1" y="2784"/>
                        </a:moveTo>
                        <a:lnTo>
                          <a:pt x="1" y="3142"/>
                        </a:lnTo>
                        <a:lnTo>
                          <a:pt x="92" y="3142"/>
                        </a:lnTo>
                        <a:lnTo>
                          <a:pt x="92" y="2784"/>
                        </a:lnTo>
                        <a:close/>
                        <a:moveTo>
                          <a:pt x="1" y="3407"/>
                        </a:moveTo>
                        <a:lnTo>
                          <a:pt x="1" y="3765"/>
                        </a:lnTo>
                        <a:lnTo>
                          <a:pt x="92" y="3765"/>
                        </a:lnTo>
                        <a:lnTo>
                          <a:pt x="92" y="3407"/>
                        </a:lnTo>
                        <a:close/>
                        <a:moveTo>
                          <a:pt x="1" y="4127"/>
                        </a:moveTo>
                        <a:lnTo>
                          <a:pt x="1" y="4485"/>
                        </a:lnTo>
                        <a:lnTo>
                          <a:pt x="92" y="4485"/>
                        </a:lnTo>
                        <a:lnTo>
                          <a:pt x="92" y="4127"/>
                        </a:lnTo>
                        <a:close/>
                        <a:moveTo>
                          <a:pt x="1" y="4844"/>
                        </a:moveTo>
                        <a:lnTo>
                          <a:pt x="1" y="5202"/>
                        </a:lnTo>
                        <a:lnTo>
                          <a:pt x="92" y="5202"/>
                        </a:lnTo>
                        <a:lnTo>
                          <a:pt x="92" y="4844"/>
                        </a:lnTo>
                        <a:close/>
                        <a:moveTo>
                          <a:pt x="1" y="5564"/>
                        </a:moveTo>
                        <a:lnTo>
                          <a:pt x="1" y="5920"/>
                        </a:lnTo>
                        <a:lnTo>
                          <a:pt x="92" y="5920"/>
                        </a:lnTo>
                        <a:lnTo>
                          <a:pt x="92" y="5564"/>
                        </a:lnTo>
                        <a:close/>
                        <a:moveTo>
                          <a:pt x="1" y="6278"/>
                        </a:moveTo>
                        <a:lnTo>
                          <a:pt x="1" y="6637"/>
                        </a:lnTo>
                        <a:lnTo>
                          <a:pt x="92" y="6637"/>
                        </a:lnTo>
                        <a:lnTo>
                          <a:pt x="92" y="6278"/>
                        </a:lnTo>
                        <a:close/>
                        <a:moveTo>
                          <a:pt x="1" y="6907"/>
                        </a:moveTo>
                        <a:lnTo>
                          <a:pt x="1" y="7266"/>
                        </a:lnTo>
                        <a:lnTo>
                          <a:pt x="92" y="7266"/>
                        </a:lnTo>
                        <a:lnTo>
                          <a:pt x="92" y="690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21" name="Google Shape;1521;p36"/>
                <p:cNvSpPr/>
                <p:nvPr/>
              </p:nvSpPr>
              <p:spPr>
                <a:xfrm>
                  <a:off x="-1182289" y="2605305"/>
                  <a:ext cx="1418276" cy="65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5" h="8433" extrusionOk="0">
                      <a:moveTo>
                        <a:pt x="1" y="0"/>
                      </a:moveTo>
                      <a:lnTo>
                        <a:pt x="1" y="8433"/>
                      </a:lnTo>
                      <a:lnTo>
                        <a:pt x="17495" y="8433"/>
                      </a:lnTo>
                      <a:lnTo>
                        <a:pt x="174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6"/>
                <p:cNvSpPr/>
                <p:nvPr/>
              </p:nvSpPr>
              <p:spPr>
                <a:xfrm>
                  <a:off x="-1209865" y="2668065"/>
                  <a:ext cx="418060" cy="536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2" h="6911" extrusionOk="0">
                      <a:moveTo>
                        <a:pt x="4" y="1"/>
                      </a:moveTo>
                      <a:lnTo>
                        <a:pt x="1" y="6904"/>
                      </a:lnTo>
                      <a:lnTo>
                        <a:pt x="5379" y="6911"/>
                      </a:lnTo>
                      <a:lnTo>
                        <a:pt x="5382" y="1318"/>
                      </a:lnTo>
                      <a:lnTo>
                        <a:pt x="39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6"/>
                <p:cNvSpPr/>
                <p:nvPr/>
              </p:nvSpPr>
              <p:spPr>
                <a:xfrm>
                  <a:off x="-903269" y="2670473"/>
                  <a:ext cx="107117" cy="10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" h="1316" extrusionOk="0">
                      <a:moveTo>
                        <a:pt x="1" y="1"/>
                      </a:moveTo>
                      <a:lnTo>
                        <a:pt x="1" y="1316"/>
                      </a:lnTo>
                      <a:lnTo>
                        <a:pt x="1378" y="131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1A0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24" name="Google Shape;1524;p36"/>
                <p:cNvGrpSpPr/>
                <p:nvPr/>
              </p:nvGrpSpPr>
              <p:grpSpPr>
                <a:xfrm>
                  <a:off x="-1175143" y="2670473"/>
                  <a:ext cx="378991" cy="485101"/>
                  <a:chOff x="1235857" y="2170248"/>
                  <a:chExt cx="378991" cy="485101"/>
                </a:xfrm>
              </p:grpSpPr>
              <p:sp>
                <p:nvSpPr>
                  <p:cNvPr id="1525" name="Google Shape;1525;p36"/>
                  <p:cNvSpPr/>
                  <p:nvPr/>
                </p:nvSpPr>
                <p:spPr>
                  <a:xfrm>
                    <a:off x="1507731" y="2170248"/>
                    <a:ext cx="107117" cy="102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" h="1316" extrusionOk="0">
                        <a:moveTo>
                          <a:pt x="1" y="1"/>
                        </a:moveTo>
                        <a:lnTo>
                          <a:pt x="1" y="1316"/>
                        </a:lnTo>
                        <a:lnTo>
                          <a:pt x="1378" y="1316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36"/>
                  <p:cNvSpPr/>
                  <p:nvPr/>
                </p:nvSpPr>
                <p:spPr>
                  <a:xfrm>
                    <a:off x="1242693" y="2258257"/>
                    <a:ext cx="229925" cy="13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0" h="180" extrusionOk="0">
                        <a:moveTo>
                          <a:pt x="0" y="0"/>
                        </a:moveTo>
                        <a:lnTo>
                          <a:pt x="0" y="180"/>
                        </a:lnTo>
                        <a:lnTo>
                          <a:pt x="2960" y="180"/>
                        </a:lnTo>
                        <a:lnTo>
                          <a:pt x="296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6"/>
                  <p:cNvSpPr/>
                  <p:nvPr/>
                </p:nvSpPr>
                <p:spPr>
                  <a:xfrm>
                    <a:off x="1242693" y="2293212"/>
                    <a:ext cx="229925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0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2960" y="176"/>
                        </a:lnTo>
                        <a:lnTo>
                          <a:pt x="296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6"/>
                  <p:cNvSpPr/>
                  <p:nvPr/>
                </p:nvSpPr>
                <p:spPr>
                  <a:xfrm>
                    <a:off x="1242693" y="2328090"/>
                    <a:ext cx="229925" cy="1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0" h="181" extrusionOk="0">
                        <a:moveTo>
                          <a:pt x="0" y="1"/>
                        </a:moveTo>
                        <a:lnTo>
                          <a:pt x="0" y="180"/>
                        </a:lnTo>
                        <a:lnTo>
                          <a:pt x="2960" y="180"/>
                        </a:lnTo>
                        <a:lnTo>
                          <a:pt x="296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6"/>
                  <p:cNvSpPr/>
                  <p:nvPr/>
                </p:nvSpPr>
                <p:spPr>
                  <a:xfrm>
                    <a:off x="1235857" y="2363045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36"/>
                  <p:cNvSpPr/>
                  <p:nvPr/>
                </p:nvSpPr>
                <p:spPr>
                  <a:xfrm>
                    <a:off x="1235857" y="2398001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36"/>
                  <p:cNvSpPr/>
                  <p:nvPr/>
                </p:nvSpPr>
                <p:spPr>
                  <a:xfrm>
                    <a:off x="1235857" y="2432645"/>
                    <a:ext cx="341626" cy="1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8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36"/>
                  <p:cNvSpPr/>
                  <p:nvPr/>
                </p:nvSpPr>
                <p:spPr>
                  <a:xfrm>
                    <a:off x="1235857" y="2467600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36"/>
                  <p:cNvSpPr/>
                  <p:nvPr/>
                </p:nvSpPr>
                <p:spPr>
                  <a:xfrm>
                    <a:off x="1235857" y="2502323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36"/>
                  <p:cNvSpPr/>
                  <p:nvPr/>
                </p:nvSpPr>
                <p:spPr>
                  <a:xfrm>
                    <a:off x="1235857" y="2537278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36"/>
                  <p:cNvSpPr/>
                  <p:nvPr/>
                </p:nvSpPr>
                <p:spPr>
                  <a:xfrm>
                    <a:off x="1235857" y="2571922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36"/>
                  <p:cNvSpPr/>
                  <p:nvPr/>
                </p:nvSpPr>
                <p:spPr>
                  <a:xfrm>
                    <a:off x="1235857" y="2606645"/>
                    <a:ext cx="341626" cy="13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80" extrusionOk="0">
                        <a:moveTo>
                          <a:pt x="0" y="0"/>
                        </a:moveTo>
                        <a:lnTo>
                          <a:pt x="0" y="180"/>
                        </a:lnTo>
                        <a:lnTo>
                          <a:pt x="4397" y="180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36"/>
                  <p:cNvSpPr/>
                  <p:nvPr/>
                </p:nvSpPr>
                <p:spPr>
                  <a:xfrm>
                    <a:off x="1235857" y="2641600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8" name="Google Shape;1538;p36"/>
                <p:cNvSpPr/>
                <p:nvPr/>
              </p:nvSpPr>
              <p:spPr>
                <a:xfrm>
                  <a:off x="-213798" y="2668065"/>
                  <a:ext cx="418138" cy="536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6911" extrusionOk="0">
                      <a:moveTo>
                        <a:pt x="4" y="1"/>
                      </a:moveTo>
                      <a:lnTo>
                        <a:pt x="1" y="6904"/>
                      </a:lnTo>
                      <a:lnTo>
                        <a:pt x="5382" y="6911"/>
                      </a:lnTo>
                      <a:lnTo>
                        <a:pt x="5382" y="1318"/>
                      </a:lnTo>
                      <a:lnTo>
                        <a:pt x="399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6"/>
                <p:cNvSpPr/>
                <p:nvPr/>
              </p:nvSpPr>
              <p:spPr>
                <a:xfrm>
                  <a:off x="99944" y="2670473"/>
                  <a:ext cx="107273" cy="10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1316" extrusionOk="0">
                      <a:moveTo>
                        <a:pt x="0" y="1"/>
                      </a:moveTo>
                      <a:lnTo>
                        <a:pt x="0" y="1316"/>
                      </a:lnTo>
                      <a:lnTo>
                        <a:pt x="1381" y="13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1A0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0" name="Google Shape;1540;p36"/>
                <p:cNvGrpSpPr/>
                <p:nvPr/>
              </p:nvGrpSpPr>
              <p:grpSpPr>
                <a:xfrm>
                  <a:off x="-172007" y="2670473"/>
                  <a:ext cx="379224" cy="485101"/>
                  <a:chOff x="2238993" y="2170248"/>
                  <a:chExt cx="379224" cy="485101"/>
                </a:xfrm>
              </p:grpSpPr>
              <p:sp>
                <p:nvSpPr>
                  <p:cNvPr id="1541" name="Google Shape;1541;p36"/>
                  <p:cNvSpPr/>
                  <p:nvPr/>
                </p:nvSpPr>
                <p:spPr>
                  <a:xfrm>
                    <a:off x="2510944" y="2170248"/>
                    <a:ext cx="107273" cy="102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1" h="1316" extrusionOk="0">
                        <a:moveTo>
                          <a:pt x="0" y="1"/>
                        </a:moveTo>
                        <a:lnTo>
                          <a:pt x="0" y="1316"/>
                        </a:lnTo>
                        <a:lnTo>
                          <a:pt x="1381" y="13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36"/>
                  <p:cNvSpPr/>
                  <p:nvPr/>
                </p:nvSpPr>
                <p:spPr>
                  <a:xfrm>
                    <a:off x="2238993" y="2258257"/>
                    <a:ext cx="230003" cy="13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1" h="180" extrusionOk="0">
                        <a:moveTo>
                          <a:pt x="0" y="0"/>
                        </a:moveTo>
                        <a:lnTo>
                          <a:pt x="0" y="180"/>
                        </a:lnTo>
                        <a:lnTo>
                          <a:pt x="2960" y="180"/>
                        </a:lnTo>
                        <a:lnTo>
                          <a:pt x="296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36"/>
                  <p:cNvSpPr/>
                  <p:nvPr/>
                </p:nvSpPr>
                <p:spPr>
                  <a:xfrm>
                    <a:off x="2238993" y="2293212"/>
                    <a:ext cx="230003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1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2960" y="176"/>
                        </a:lnTo>
                        <a:lnTo>
                          <a:pt x="296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36"/>
                  <p:cNvSpPr/>
                  <p:nvPr/>
                </p:nvSpPr>
                <p:spPr>
                  <a:xfrm>
                    <a:off x="2238993" y="2328090"/>
                    <a:ext cx="230003" cy="1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1" h="181" extrusionOk="0">
                        <a:moveTo>
                          <a:pt x="0" y="1"/>
                        </a:moveTo>
                        <a:lnTo>
                          <a:pt x="0" y="180"/>
                        </a:lnTo>
                        <a:lnTo>
                          <a:pt x="2960" y="180"/>
                        </a:lnTo>
                        <a:lnTo>
                          <a:pt x="296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36"/>
                  <p:cNvSpPr/>
                  <p:nvPr/>
                </p:nvSpPr>
                <p:spPr>
                  <a:xfrm>
                    <a:off x="2238993" y="2363045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36"/>
                  <p:cNvSpPr/>
                  <p:nvPr/>
                </p:nvSpPr>
                <p:spPr>
                  <a:xfrm>
                    <a:off x="2238993" y="2398001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36"/>
                  <p:cNvSpPr/>
                  <p:nvPr/>
                </p:nvSpPr>
                <p:spPr>
                  <a:xfrm>
                    <a:off x="2238993" y="2432645"/>
                    <a:ext cx="341626" cy="13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8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36"/>
                  <p:cNvSpPr/>
                  <p:nvPr/>
                </p:nvSpPr>
                <p:spPr>
                  <a:xfrm>
                    <a:off x="2238993" y="2467600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36"/>
                  <p:cNvSpPr/>
                  <p:nvPr/>
                </p:nvSpPr>
                <p:spPr>
                  <a:xfrm>
                    <a:off x="2238993" y="2502323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36"/>
                  <p:cNvSpPr/>
                  <p:nvPr/>
                </p:nvSpPr>
                <p:spPr>
                  <a:xfrm>
                    <a:off x="2238993" y="2537278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36"/>
                  <p:cNvSpPr/>
                  <p:nvPr/>
                </p:nvSpPr>
                <p:spPr>
                  <a:xfrm>
                    <a:off x="2238993" y="2571922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1"/>
                        </a:moveTo>
                        <a:lnTo>
                          <a:pt x="0" y="177"/>
                        </a:lnTo>
                        <a:lnTo>
                          <a:pt x="4397" y="177"/>
                        </a:lnTo>
                        <a:lnTo>
                          <a:pt x="43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36"/>
                  <p:cNvSpPr/>
                  <p:nvPr/>
                </p:nvSpPr>
                <p:spPr>
                  <a:xfrm>
                    <a:off x="2238993" y="2606645"/>
                    <a:ext cx="341626" cy="13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80" extrusionOk="0">
                        <a:moveTo>
                          <a:pt x="0" y="0"/>
                        </a:moveTo>
                        <a:lnTo>
                          <a:pt x="0" y="180"/>
                        </a:lnTo>
                        <a:lnTo>
                          <a:pt x="4397" y="180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36"/>
                  <p:cNvSpPr/>
                  <p:nvPr/>
                </p:nvSpPr>
                <p:spPr>
                  <a:xfrm>
                    <a:off x="2238993" y="2641600"/>
                    <a:ext cx="341626" cy="1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8" h="177" extrusionOk="0">
                        <a:moveTo>
                          <a:pt x="0" y="0"/>
                        </a:moveTo>
                        <a:lnTo>
                          <a:pt x="0" y="176"/>
                        </a:lnTo>
                        <a:lnTo>
                          <a:pt x="4397" y="176"/>
                        </a:ln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54" name="Google Shape;1554;p36"/>
                <p:cNvSpPr/>
                <p:nvPr/>
              </p:nvSpPr>
              <p:spPr>
                <a:xfrm>
                  <a:off x="-673575" y="2758482"/>
                  <a:ext cx="229925" cy="1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180" extrusionOk="0">
                      <a:moveTo>
                        <a:pt x="0" y="0"/>
                      </a:moveTo>
                      <a:lnTo>
                        <a:pt x="0" y="180"/>
                      </a:lnTo>
                      <a:lnTo>
                        <a:pt x="2960" y="180"/>
                      </a:lnTo>
                      <a:lnTo>
                        <a:pt x="2960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6"/>
                <p:cNvSpPr/>
                <p:nvPr/>
              </p:nvSpPr>
              <p:spPr>
                <a:xfrm>
                  <a:off x="-673575" y="2793437"/>
                  <a:ext cx="229925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177" extrusionOk="0">
                      <a:moveTo>
                        <a:pt x="0" y="0"/>
                      </a:moveTo>
                      <a:lnTo>
                        <a:pt x="0" y="176"/>
                      </a:lnTo>
                      <a:lnTo>
                        <a:pt x="2960" y="176"/>
                      </a:lnTo>
                      <a:lnTo>
                        <a:pt x="2960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-673575" y="2828315"/>
                  <a:ext cx="229925" cy="1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181" extrusionOk="0">
                      <a:moveTo>
                        <a:pt x="0" y="1"/>
                      </a:moveTo>
                      <a:lnTo>
                        <a:pt x="0" y="180"/>
                      </a:lnTo>
                      <a:lnTo>
                        <a:pt x="2960" y="180"/>
                      </a:lnTo>
                      <a:lnTo>
                        <a:pt x="2960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6"/>
                <p:cNvSpPr/>
                <p:nvPr/>
              </p:nvSpPr>
              <p:spPr>
                <a:xfrm>
                  <a:off x="-673575" y="2863270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4394" y="177"/>
                      </a:lnTo>
                      <a:lnTo>
                        <a:pt x="4394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6"/>
                <p:cNvSpPr/>
                <p:nvPr/>
              </p:nvSpPr>
              <p:spPr>
                <a:xfrm>
                  <a:off x="-673575" y="2898226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0"/>
                      </a:moveTo>
                      <a:lnTo>
                        <a:pt x="0" y="176"/>
                      </a:lnTo>
                      <a:lnTo>
                        <a:pt x="4394" y="176"/>
                      </a:lnTo>
                      <a:lnTo>
                        <a:pt x="4394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6"/>
                <p:cNvSpPr/>
                <p:nvPr/>
              </p:nvSpPr>
              <p:spPr>
                <a:xfrm>
                  <a:off x="-673575" y="2932870"/>
                  <a:ext cx="341393" cy="1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4394" y="177"/>
                      </a:lnTo>
                      <a:lnTo>
                        <a:pt x="4394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-673575" y="2967825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4394" y="177"/>
                      </a:lnTo>
                      <a:lnTo>
                        <a:pt x="4394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6"/>
                <p:cNvSpPr/>
                <p:nvPr/>
              </p:nvSpPr>
              <p:spPr>
                <a:xfrm>
                  <a:off x="-673575" y="3002548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0"/>
                      </a:moveTo>
                      <a:lnTo>
                        <a:pt x="0" y="176"/>
                      </a:lnTo>
                      <a:lnTo>
                        <a:pt x="4394" y="176"/>
                      </a:lnTo>
                      <a:lnTo>
                        <a:pt x="4394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6"/>
                <p:cNvSpPr/>
                <p:nvPr/>
              </p:nvSpPr>
              <p:spPr>
                <a:xfrm>
                  <a:off x="-673575" y="3037503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0"/>
                      </a:moveTo>
                      <a:lnTo>
                        <a:pt x="0" y="176"/>
                      </a:lnTo>
                      <a:lnTo>
                        <a:pt x="4394" y="176"/>
                      </a:lnTo>
                      <a:lnTo>
                        <a:pt x="4394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6"/>
                <p:cNvSpPr/>
                <p:nvPr/>
              </p:nvSpPr>
              <p:spPr>
                <a:xfrm>
                  <a:off x="-673575" y="3072147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4394" y="177"/>
                      </a:lnTo>
                      <a:lnTo>
                        <a:pt x="4394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6"/>
                <p:cNvSpPr/>
                <p:nvPr/>
              </p:nvSpPr>
              <p:spPr>
                <a:xfrm>
                  <a:off x="-673575" y="3106870"/>
                  <a:ext cx="341393" cy="1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80" extrusionOk="0">
                      <a:moveTo>
                        <a:pt x="0" y="0"/>
                      </a:moveTo>
                      <a:lnTo>
                        <a:pt x="0" y="180"/>
                      </a:lnTo>
                      <a:lnTo>
                        <a:pt x="4394" y="180"/>
                      </a:lnTo>
                      <a:lnTo>
                        <a:pt x="4394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36"/>
                <p:cNvSpPr/>
                <p:nvPr/>
              </p:nvSpPr>
              <p:spPr>
                <a:xfrm>
                  <a:off x="-673575" y="3141825"/>
                  <a:ext cx="341393" cy="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77" extrusionOk="0">
                      <a:moveTo>
                        <a:pt x="0" y="0"/>
                      </a:moveTo>
                      <a:lnTo>
                        <a:pt x="0" y="176"/>
                      </a:lnTo>
                      <a:lnTo>
                        <a:pt x="4394" y="176"/>
                      </a:lnTo>
                      <a:lnTo>
                        <a:pt x="4394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6" name="Google Shape;1566;p36"/>
              <p:cNvGrpSpPr/>
              <p:nvPr/>
            </p:nvGrpSpPr>
            <p:grpSpPr>
              <a:xfrm>
                <a:off x="1450897" y="883991"/>
                <a:ext cx="1937710" cy="862175"/>
                <a:chOff x="2078743" y="521710"/>
                <a:chExt cx="1142720" cy="508478"/>
              </a:xfrm>
            </p:grpSpPr>
            <p:sp>
              <p:nvSpPr>
                <p:cNvPr id="1567" name="Google Shape;1567;p36"/>
                <p:cNvSpPr/>
                <p:nvPr/>
              </p:nvSpPr>
              <p:spPr>
                <a:xfrm>
                  <a:off x="2162247" y="521710"/>
                  <a:ext cx="439111" cy="43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3" h="5650" extrusionOk="0">
                      <a:moveTo>
                        <a:pt x="1" y="1"/>
                      </a:moveTo>
                      <a:lnTo>
                        <a:pt x="1" y="5649"/>
                      </a:lnTo>
                      <a:lnTo>
                        <a:pt x="5653" y="5649"/>
                      </a:lnTo>
                      <a:lnTo>
                        <a:pt x="56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6"/>
                <p:cNvSpPr/>
                <p:nvPr/>
              </p:nvSpPr>
              <p:spPr>
                <a:xfrm>
                  <a:off x="2183531" y="542450"/>
                  <a:ext cx="397320" cy="39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5116" extrusionOk="0">
                      <a:moveTo>
                        <a:pt x="0" y="1"/>
                      </a:moveTo>
                      <a:lnTo>
                        <a:pt x="0" y="5115"/>
                      </a:lnTo>
                      <a:lnTo>
                        <a:pt x="5115" y="5115"/>
                      </a:lnTo>
                      <a:lnTo>
                        <a:pt x="51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2245829" y="610884"/>
                  <a:ext cx="80940" cy="7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960" extrusionOk="0">
                      <a:moveTo>
                        <a:pt x="519" y="1"/>
                      </a:moveTo>
                      <a:cubicBezTo>
                        <a:pt x="488" y="1"/>
                        <a:pt x="457" y="4"/>
                        <a:pt x="425" y="10"/>
                      </a:cubicBezTo>
                      <a:cubicBezTo>
                        <a:pt x="236" y="48"/>
                        <a:pt x="85" y="199"/>
                        <a:pt x="51" y="387"/>
                      </a:cubicBezTo>
                      <a:cubicBezTo>
                        <a:pt x="1" y="645"/>
                        <a:pt x="170" y="897"/>
                        <a:pt x="428" y="950"/>
                      </a:cubicBezTo>
                      <a:cubicBezTo>
                        <a:pt x="459" y="956"/>
                        <a:pt x="489" y="959"/>
                        <a:pt x="519" y="959"/>
                      </a:cubicBezTo>
                      <a:cubicBezTo>
                        <a:pt x="744" y="959"/>
                        <a:pt x="947" y="800"/>
                        <a:pt x="991" y="573"/>
                      </a:cubicBezTo>
                      <a:cubicBezTo>
                        <a:pt x="1042" y="312"/>
                        <a:pt x="872" y="60"/>
                        <a:pt x="614" y="10"/>
                      </a:cubicBezTo>
                      <a:cubicBezTo>
                        <a:pt x="582" y="4"/>
                        <a:pt x="551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2295698" y="675357"/>
                  <a:ext cx="284688" cy="16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2062" extrusionOk="0">
                      <a:moveTo>
                        <a:pt x="1831" y="1"/>
                      </a:moveTo>
                      <a:lnTo>
                        <a:pt x="0" y="2061"/>
                      </a:lnTo>
                      <a:lnTo>
                        <a:pt x="3664" y="2061"/>
                      </a:lnTo>
                      <a:lnTo>
                        <a:pt x="1831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2186249" y="731363"/>
                  <a:ext cx="235285" cy="10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341" extrusionOk="0">
                      <a:moveTo>
                        <a:pt x="1513" y="0"/>
                      </a:moveTo>
                      <a:lnTo>
                        <a:pt x="0" y="1340"/>
                      </a:lnTo>
                      <a:lnTo>
                        <a:pt x="3029" y="1340"/>
                      </a:lnTo>
                      <a:lnTo>
                        <a:pt x="1513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6"/>
                <p:cNvSpPr/>
                <p:nvPr/>
              </p:nvSpPr>
              <p:spPr>
                <a:xfrm>
                  <a:off x="2183531" y="835452"/>
                  <a:ext cx="397320" cy="104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1347" extrusionOk="0">
                      <a:moveTo>
                        <a:pt x="0" y="0"/>
                      </a:moveTo>
                      <a:lnTo>
                        <a:pt x="0" y="1346"/>
                      </a:lnTo>
                      <a:lnTo>
                        <a:pt x="5115" y="1346"/>
                      </a:lnTo>
                      <a:lnTo>
                        <a:pt x="511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6"/>
                <p:cNvSpPr/>
                <p:nvPr/>
              </p:nvSpPr>
              <p:spPr>
                <a:xfrm>
                  <a:off x="2782585" y="521710"/>
                  <a:ext cx="438878" cy="43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5650" extrusionOk="0">
                      <a:moveTo>
                        <a:pt x="1" y="1"/>
                      </a:moveTo>
                      <a:lnTo>
                        <a:pt x="1" y="5649"/>
                      </a:lnTo>
                      <a:lnTo>
                        <a:pt x="5649" y="5649"/>
                      </a:lnTo>
                      <a:lnTo>
                        <a:pt x="56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6"/>
                <p:cNvSpPr/>
                <p:nvPr/>
              </p:nvSpPr>
              <p:spPr>
                <a:xfrm>
                  <a:off x="2803325" y="542450"/>
                  <a:ext cx="397631" cy="39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9" h="5116" extrusionOk="0">
                      <a:moveTo>
                        <a:pt x="1" y="1"/>
                      </a:moveTo>
                      <a:lnTo>
                        <a:pt x="1" y="5115"/>
                      </a:lnTo>
                      <a:lnTo>
                        <a:pt x="5118" y="5115"/>
                      </a:lnTo>
                      <a:lnTo>
                        <a:pt x="51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6"/>
                <p:cNvSpPr/>
                <p:nvPr/>
              </p:nvSpPr>
              <p:spPr>
                <a:xfrm>
                  <a:off x="2861273" y="610884"/>
                  <a:ext cx="80940" cy="7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960" extrusionOk="0">
                      <a:moveTo>
                        <a:pt x="519" y="1"/>
                      </a:moveTo>
                      <a:cubicBezTo>
                        <a:pt x="488" y="1"/>
                        <a:pt x="456" y="4"/>
                        <a:pt x="425" y="10"/>
                      </a:cubicBezTo>
                      <a:cubicBezTo>
                        <a:pt x="236" y="48"/>
                        <a:pt x="85" y="199"/>
                        <a:pt x="51" y="387"/>
                      </a:cubicBezTo>
                      <a:cubicBezTo>
                        <a:pt x="0" y="645"/>
                        <a:pt x="167" y="897"/>
                        <a:pt x="428" y="950"/>
                      </a:cubicBezTo>
                      <a:cubicBezTo>
                        <a:pt x="459" y="956"/>
                        <a:pt x="489" y="959"/>
                        <a:pt x="519" y="959"/>
                      </a:cubicBezTo>
                      <a:cubicBezTo>
                        <a:pt x="743" y="959"/>
                        <a:pt x="944" y="800"/>
                        <a:pt x="988" y="573"/>
                      </a:cubicBezTo>
                      <a:cubicBezTo>
                        <a:pt x="1041" y="312"/>
                        <a:pt x="872" y="60"/>
                        <a:pt x="614" y="10"/>
                      </a:cubicBezTo>
                      <a:cubicBezTo>
                        <a:pt x="582" y="4"/>
                        <a:pt x="551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6"/>
                <p:cNvSpPr/>
                <p:nvPr/>
              </p:nvSpPr>
              <p:spPr>
                <a:xfrm>
                  <a:off x="2910831" y="675357"/>
                  <a:ext cx="285232" cy="16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2" h="2062" extrusionOk="0">
                      <a:moveTo>
                        <a:pt x="1834" y="1"/>
                      </a:moveTo>
                      <a:lnTo>
                        <a:pt x="1" y="2061"/>
                      </a:lnTo>
                      <a:lnTo>
                        <a:pt x="3671" y="2061"/>
                      </a:lnTo>
                      <a:lnTo>
                        <a:pt x="18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6"/>
                <p:cNvSpPr/>
                <p:nvPr/>
              </p:nvSpPr>
              <p:spPr>
                <a:xfrm>
                  <a:off x="2801625" y="731376"/>
                  <a:ext cx="235122" cy="11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7" h="1341" extrusionOk="0">
                      <a:moveTo>
                        <a:pt x="1514" y="0"/>
                      </a:moveTo>
                      <a:lnTo>
                        <a:pt x="1" y="1340"/>
                      </a:lnTo>
                      <a:lnTo>
                        <a:pt x="3027" y="1340"/>
                      </a:lnTo>
                      <a:lnTo>
                        <a:pt x="15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6"/>
                <p:cNvSpPr/>
                <p:nvPr/>
              </p:nvSpPr>
              <p:spPr>
                <a:xfrm>
                  <a:off x="2796725" y="835450"/>
                  <a:ext cx="404228" cy="10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6" h="1347" extrusionOk="0">
                      <a:moveTo>
                        <a:pt x="1" y="0"/>
                      </a:moveTo>
                      <a:lnTo>
                        <a:pt x="1" y="1346"/>
                      </a:lnTo>
                      <a:lnTo>
                        <a:pt x="5115" y="1346"/>
                      </a:lnTo>
                      <a:lnTo>
                        <a:pt x="5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6"/>
                <p:cNvSpPr/>
                <p:nvPr/>
              </p:nvSpPr>
              <p:spPr>
                <a:xfrm>
                  <a:off x="2078743" y="591309"/>
                  <a:ext cx="438800" cy="43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9" h="5650" extrusionOk="0">
                      <a:moveTo>
                        <a:pt x="0" y="1"/>
                      </a:moveTo>
                      <a:lnTo>
                        <a:pt x="0" y="5650"/>
                      </a:lnTo>
                      <a:lnTo>
                        <a:pt x="5649" y="5650"/>
                      </a:lnTo>
                      <a:lnTo>
                        <a:pt x="56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6"/>
                <p:cNvSpPr/>
                <p:nvPr/>
              </p:nvSpPr>
              <p:spPr>
                <a:xfrm>
                  <a:off x="2099716" y="612593"/>
                  <a:ext cx="397320" cy="39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5115" extrusionOk="0">
                      <a:moveTo>
                        <a:pt x="1" y="1"/>
                      </a:moveTo>
                      <a:lnTo>
                        <a:pt x="1" y="5115"/>
                      </a:lnTo>
                      <a:lnTo>
                        <a:pt x="5115" y="5115"/>
                      </a:lnTo>
                      <a:lnTo>
                        <a:pt x="511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6"/>
                <p:cNvSpPr/>
                <p:nvPr/>
              </p:nvSpPr>
              <p:spPr>
                <a:xfrm>
                  <a:off x="2162014" y="680484"/>
                  <a:ext cx="80940" cy="74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960" extrusionOk="0">
                      <a:moveTo>
                        <a:pt x="520" y="1"/>
                      </a:moveTo>
                      <a:cubicBezTo>
                        <a:pt x="488" y="1"/>
                        <a:pt x="457" y="4"/>
                        <a:pt x="425" y="10"/>
                      </a:cubicBezTo>
                      <a:cubicBezTo>
                        <a:pt x="237" y="48"/>
                        <a:pt x="92" y="196"/>
                        <a:pt x="54" y="388"/>
                      </a:cubicBezTo>
                      <a:cubicBezTo>
                        <a:pt x="1" y="646"/>
                        <a:pt x="171" y="897"/>
                        <a:pt x="428" y="951"/>
                      </a:cubicBezTo>
                      <a:cubicBezTo>
                        <a:pt x="459" y="957"/>
                        <a:pt x="490" y="960"/>
                        <a:pt x="521" y="960"/>
                      </a:cubicBezTo>
                      <a:cubicBezTo>
                        <a:pt x="746" y="960"/>
                        <a:pt x="947" y="801"/>
                        <a:pt x="991" y="573"/>
                      </a:cubicBezTo>
                      <a:cubicBezTo>
                        <a:pt x="1042" y="312"/>
                        <a:pt x="875" y="61"/>
                        <a:pt x="614" y="10"/>
                      </a:cubicBezTo>
                      <a:cubicBezTo>
                        <a:pt x="583" y="4"/>
                        <a:pt x="551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6"/>
                <p:cNvSpPr/>
                <p:nvPr/>
              </p:nvSpPr>
              <p:spPr>
                <a:xfrm>
                  <a:off x="2211883" y="745268"/>
                  <a:ext cx="284688" cy="15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2058" extrusionOk="0">
                      <a:moveTo>
                        <a:pt x="1834" y="0"/>
                      </a:moveTo>
                      <a:lnTo>
                        <a:pt x="0" y="2057"/>
                      </a:lnTo>
                      <a:lnTo>
                        <a:pt x="3665" y="2057"/>
                      </a:lnTo>
                      <a:lnTo>
                        <a:pt x="18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6"/>
                <p:cNvSpPr/>
                <p:nvPr/>
              </p:nvSpPr>
              <p:spPr>
                <a:xfrm>
                  <a:off x="2102668" y="800963"/>
                  <a:ext cx="235130" cy="10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7" h="1341" extrusionOk="0">
                      <a:moveTo>
                        <a:pt x="1513" y="1"/>
                      </a:moveTo>
                      <a:lnTo>
                        <a:pt x="0" y="1340"/>
                      </a:lnTo>
                      <a:lnTo>
                        <a:pt x="3026" y="1340"/>
                      </a:lnTo>
                      <a:lnTo>
                        <a:pt x="1513" y="1"/>
                      </a:lnTo>
                      <a:close/>
                    </a:path>
                  </a:pathLst>
                </a:custGeom>
                <a:solidFill>
                  <a:srgbClr val="B1A0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6"/>
                <p:cNvSpPr/>
                <p:nvPr/>
              </p:nvSpPr>
              <p:spPr>
                <a:xfrm>
                  <a:off x="2102668" y="800963"/>
                  <a:ext cx="235130" cy="10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7" h="1341" extrusionOk="0">
                      <a:moveTo>
                        <a:pt x="1513" y="1"/>
                      </a:moveTo>
                      <a:lnTo>
                        <a:pt x="0" y="1340"/>
                      </a:lnTo>
                      <a:lnTo>
                        <a:pt x="3026" y="1340"/>
                      </a:lnTo>
                      <a:lnTo>
                        <a:pt x="15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5" name="Google Shape;1585;p36"/>
              <p:cNvGrpSpPr/>
              <p:nvPr/>
            </p:nvGrpSpPr>
            <p:grpSpPr>
              <a:xfrm>
                <a:off x="48888" y="2216702"/>
                <a:ext cx="1159461" cy="862167"/>
                <a:chOff x="-293548" y="1647938"/>
                <a:chExt cx="837519" cy="622818"/>
              </a:xfrm>
            </p:grpSpPr>
            <p:sp>
              <p:nvSpPr>
                <p:cNvPr id="1586" name="Google Shape;1586;p36"/>
                <p:cNvSpPr/>
                <p:nvPr/>
              </p:nvSpPr>
              <p:spPr>
                <a:xfrm>
                  <a:off x="-293548" y="1647938"/>
                  <a:ext cx="837519" cy="62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2" h="8018" extrusionOk="0">
                      <a:moveTo>
                        <a:pt x="9530" y="1"/>
                      </a:moveTo>
                      <a:lnTo>
                        <a:pt x="0" y="1756"/>
                      </a:lnTo>
                      <a:lnTo>
                        <a:pt x="1252" y="8018"/>
                      </a:lnTo>
                      <a:lnTo>
                        <a:pt x="10782" y="6263"/>
                      </a:lnTo>
                      <a:lnTo>
                        <a:pt x="953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6"/>
                <p:cNvSpPr/>
                <p:nvPr/>
              </p:nvSpPr>
              <p:spPr>
                <a:xfrm>
                  <a:off x="-256961" y="1683826"/>
                  <a:ext cx="764347" cy="551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0" h="7094" extrusionOk="0">
                      <a:moveTo>
                        <a:pt x="8741" y="1"/>
                      </a:moveTo>
                      <a:lnTo>
                        <a:pt x="1" y="1614"/>
                      </a:lnTo>
                      <a:lnTo>
                        <a:pt x="1099" y="7093"/>
                      </a:lnTo>
                      <a:lnTo>
                        <a:pt x="9839" y="5483"/>
                      </a:lnTo>
                      <a:lnTo>
                        <a:pt x="87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6"/>
                <p:cNvSpPr/>
                <p:nvPr/>
              </p:nvSpPr>
              <p:spPr>
                <a:xfrm>
                  <a:off x="-176098" y="1843144"/>
                  <a:ext cx="162113" cy="14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903" extrusionOk="0">
                      <a:moveTo>
                        <a:pt x="1048" y="1"/>
                      </a:moveTo>
                      <a:cubicBezTo>
                        <a:pt x="986" y="1"/>
                        <a:pt x="923" y="7"/>
                        <a:pt x="860" y="19"/>
                      </a:cubicBezTo>
                      <a:cubicBezTo>
                        <a:pt x="344" y="107"/>
                        <a:pt x="1" y="595"/>
                        <a:pt x="89" y="1108"/>
                      </a:cubicBezTo>
                      <a:cubicBezTo>
                        <a:pt x="92" y="1111"/>
                        <a:pt x="92" y="1120"/>
                        <a:pt x="92" y="1127"/>
                      </a:cubicBezTo>
                      <a:cubicBezTo>
                        <a:pt x="189" y="1584"/>
                        <a:pt x="592" y="1902"/>
                        <a:pt x="1043" y="1902"/>
                      </a:cubicBezTo>
                      <a:cubicBezTo>
                        <a:pt x="1104" y="1902"/>
                        <a:pt x="1166" y="1896"/>
                        <a:pt x="1228" y="1885"/>
                      </a:cubicBezTo>
                      <a:cubicBezTo>
                        <a:pt x="1743" y="1800"/>
                        <a:pt x="2086" y="1309"/>
                        <a:pt x="1998" y="796"/>
                      </a:cubicBezTo>
                      <a:cubicBezTo>
                        <a:pt x="1998" y="790"/>
                        <a:pt x="1995" y="784"/>
                        <a:pt x="1995" y="777"/>
                      </a:cubicBezTo>
                      <a:cubicBezTo>
                        <a:pt x="1898" y="319"/>
                        <a:pt x="1498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39381" y="1842445"/>
                  <a:ext cx="467463" cy="354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4561" extrusionOk="0">
                      <a:moveTo>
                        <a:pt x="2212" y="0"/>
                      </a:moveTo>
                      <a:lnTo>
                        <a:pt x="1" y="4561"/>
                      </a:lnTo>
                      <a:lnTo>
                        <a:pt x="1" y="4561"/>
                      </a:lnTo>
                      <a:lnTo>
                        <a:pt x="6018" y="3450"/>
                      </a:lnTo>
                      <a:lnTo>
                        <a:pt x="22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6"/>
                <p:cNvSpPr/>
                <p:nvPr/>
              </p:nvSpPr>
              <p:spPr>
                <a:xfrm>
                  <a:off x="-144095" y="1992442"/>
                  <a:ext cx="386368" cy="238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4" h="3067" extrusionOk="0">
                      <a:moveTo>
                        <a:pt x="1970" y="0"/>
                      </a:moveTo>
                      <a:lnTo>
                        <a:pt x="1" y="3067"/>
                      </a:lnTo>
                      <a:lnTo>
                        <a:pt x="4974" y="2148"/>
                      </a:lnTo>
                      <a:lnTo>
                        <a:pt x="19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1" name="Google Shape;1591;p36"/>
              <p:cNvGrpSpPr/>
              <p:nvPr/>
            </p:nvGrpSpPr>
            <p:grpSpPr>
              <a:xfrm flipH="1">
                <a:off x="766262" y="1039962"/>
                <a:ext cx="907932" cy="1081475"/>
                <a:chOff x="3485727" y="1682661"/>
                <a:chExt cx="711992" cy="848083"/>
              </a:xfrm>
            </p:grpSpPr>
            <p:sp>
              <p:nvSpPr>
                <p:cNvPr id="1592" name="Google Shape;1592;p36"/>
                <p:cNvSpPr/>
                <p:nvPr/>
              </p:nvSpPr>
              <p:spPr>
                <a:xfrm>
                  <a:off x="3489145" y="1685845"/>
                  <a:ext cx="707331" cy="84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845" extrusionOk="0">
                      <a:moveTo>
                        <a:pt x="3228" y="0"/>
                      </a:moveTo>
                      <a:lnTo>
                        <a:pt x="1" y="8329"/>
                      </a:lnTo>
                      <a:lnTo>
                        <a:pt x="6489" y="10845"/>
                      </a:lnTo>
                      <a:lnTo>
                        <a:pt x="9106" y="4098"/>
                      </a:lnTo>
                      <a:lnTo>
                        <a:pt x="8046" y="1865"/>
                      </a:lnTo>
                      <a:lnTo>
                        <a:pt x="32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6"/>
                <p:cNvSpPr/>
                <p:nvPr/>
              </p:nvSpPr>
              <p:spPr>
                <a:xfrm>
                  <a:off x="3485727" y="1682661"/>
                  <a:ext cx="711992" cy="848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" h="10918" extrusionOk="0">
                      <a:moveTo>
                        <a:pt x="3246" y="0"/>
                      </a:moveTo>
                      <a:lnTo>
                        <a:pt x="3196" y="129"/>
                      </a:lnTo>
                      <a:lnTo>
                        <a:pt x="3259" y="154"/>
                      </a:lnTo>
                      <a:lnTo>
                        <a:pt x="3287" y="91"/>
                      </a:lnTo>
                      <a:lnTo>
                        <a:pt x="3322" y="104"/>
                      </a:lnTo>
                      <a:lnTo>
                        <a:pt x="3347" y="41"/>
                      </a:lnTo>
                      <a:lnTo>
                        <a:pt x="3246" y="0"/>
                      </a:lnTo>
                      <a:close/>
                      <a:moveTo>
                        <a:pt x="3514" y="101"/>
                      </a:moveTo>
                      <a:lnTo>
                        <a:pt x="3492" y="167"/>
                      </a:lnTo>
                      <a:lnTo>
                        <a:pt x="3662" y="230"/>
                      </a:lnTo>
                      <a:lnTo>
                        <a:pt x="3684" y="167"/>
                      </a:lnTo>
                      <a:lnTo>
                        <a:pt x="3514" y="101"/>
                      </a:lnTo>
                      <a:close/>
                      <a:moveTo>
                        <a:pt x="3850" y="227"/>
                      </a:moveTo>
                      <a:lnTo>
                        <a:pt x="3825" y="293"/>
                      </a:lnTo>
                      <a:lnTo>
                        <a:pt x="3995" y="356"/>
                      </a:lnTo>
                      <a:lnTo>
                        <a:pt x="4017" y="293"/>
                      </a:lnTo>
                      <a:lnTo>
                        <a:pt x="3850" y="227"/>
                      </a:lnTo>
                      <a:close/>
                      <a:moveTo>
                        <a:pt x="3133" y="293"/>
                      </a:moveTo>
                      <a:lnTo>
                        <a:pt x="3070" y="459"/>
                      </a:lnTo>
                      <a:lnTo>
                        <a:pt x="3133" y="484"/>
                      </a:lnTo>
                      <a:lnTo>
                        <a:pt x="3196" y="315"/>
                      </a:lnTo>
                      <a:lnTo>
                        <a:pt x="3133" y="293"/>
                      </a:lnTo>
                      <a:close/>
                      <a:moveTo>
                        <a:pt x="4184" y="359"/>
                      </a:moveTo>
                      <a:lnTo>
                        <a:pt x="4159" y="422"/>
                      </a:lnTo>
                      <a:lnTo>
                        <a:pt x="4328" y="484"/>
                      </a:lnTo>
                      <a:lnTo>
                        <a:pt x="4354" y="422"/>
                      </a:lnTo>
                      <a:lnTo>
                        <a:pt x="4184" y="359"/>
                      </a:lnTo>
                      <a:close/>
                      <a:moveTo>
                        <a:pt x="4517" y="488"/>
                      </a:moveTo>
                      <a:lnTo>
                        <a:pt x="4495" y="551"/>
                      </a:lnTo>
                      <a:lnTo>
                        <a:pt x="4662" y="613"/>
                      </a:lnTo>
                      <a:lnTo>
                        <a:pt x="4687" y="551"/>
                      </a:lnTo>
                      <a:lnTo>
                        <a:pt x="4517" y="488"/>
                      </a:lnTo>
                      <a:close/>
                      <a:moveTo>
                        <a:pt x="4857" y="617"/>
                      </a:moveTo>
                      <a:lnTo>
                        <a:pt x="4832" y="679"/>
                      </a:lnTo>
                      <a:lnTo>
                        <a:pt x="5001" y="742"/>
                      </a:lnTo>
                      <a:lnTo>
                        <a:pt x="5023" y="679"/>
                      </a:lnTo>
                      <a:lnTo>
                        <a:pt x="4857" y="617"/>
                      </a:lnTo>
                      <a:close/>
                      <a:moveTo>
                        <a:pt x="3004" y="626"/>
                      </a:moveTo>
                      <a:lnTo>
                        <a:pt x="2941" y="796"/>
                      </a:lnTo>
                      <a:lnTo>
                        <a:pt x="3004" y="818"/>
                      </a:lnTo>
                      <a:lnTo>
                        <a:pt x="3067" y="648"/>
                      </a:lnTo>
                      <a:lnTo>
                        <a:pt x="3004" y="626"/>
                      </a:lnTo>
                      <a:close/>
                      <a:moveTo>
                        <a:pt x="5190" y="746"/>
                      </a:moveTo>
                      <a:lnTo>
                        <a:pt x="5165" y="808"/>
                      </a:lnTo>
                      <a:lnTo>
                        <a:pt x="5335" y="875"/>
                      </a:lnTo>
                      <a:lnTo>
                        <a:pt x="5357" y="808"/>
                      </a:lnTo>
                      <a:lnTo>
                        <a:pt x="5190" y="746"/>
                      </a:lnTo>
                      <a:close/>
                      <a:moveTo>
                        <a:pt x="5524" y="875"/>
                      </a:moveTo>
                      <a:lnTo>
                        <a:pt x="5502" y="937"/>
                      </a:lnTo>
                      <a:lnTo>
                        <a:pt x="5668" y="1003"/>
                      </a:lnTo>
                      <a:lnTo>
                        <a:pt x="5693" y="937"/>
                      </a:lnTo>
                      <a:lnTo>
                        <a:pt x="5524" y="875"/>
                      </a:lnTo>
                      <a:close/>
                      <a:moveTo>
                        <a:pt x="5863" y="1010"/>
                      </a:moveTo>
                      <a:lnTo>
                        <a:pt x="5838" y="1073"/>
                      </a:lnTo>
                      <a:lnTo>
                        <a:pt x="6008" y="1136"/>
                      </a:lnTo>
                      <a:lnTo>
                        <a:pt x="6030" y="1073"/>
                      </a:lnTo>
                      <a:lnTo>
                        <a:pt x="5863" y="1010"/>
                      </a:lnTo>
                      <a:close/>
                      <a:moveTo>
                        <a:pt x="2878" y="963"/>
                      </a:moveTo>
                      <a:lnTo>
                        <a:pt x="2816" y="1132"/>
                      </a:lnTo>
                      <a:lnTo>
                        <a:pt x="2878" y="1158"/>
                      </a:lnTo>
                      <a:lnTo>
                        <a:pt x="2941" y="988"/>
                      </a:lnTo>
                      <a:lnTo>
                        <a:pt x="2878" y="963"/>
                      </a:lnTo>
                      <a:close/>
                      <a:moveTo>
                        <a:pt x="6197" y="1136"/>
                      </a:moveTo>
                      <a:lnTo>
                        <a:pt x="6171" y="1198"/>
                      </a:lnTo>
                      <a:lnTo>
                        <a:pt x="6341" y="1268"/>
                      </a:lnTo>
                      <a:lnTo>
                        <a:pt x="6366" y="1202"/>
                      </a:lnTo>
                      <a:lnTo>
                        <a:pt x="6197" y="1136"/>
                      </a:lnTo>
                      <a:close/>
                      <a:moveTo>
                        <a:pt x="6530" y="1271"/>
                      </a:moveTo>
                      <a:lnTo>
                        <a:pt x="6508" y="1334"/>
                      </a:lnTo>
                      <a:lnTo>
                        <a:pt x="6675" y="1397"/>
                      </a:lnTo>
                      <a:lnTo>
                        <a:pt x="6700" y="1334"/>
                      </a:lnTo>
                      <a:lnTo>
                        <a:pt x="6530" y="1271"/>
                      </a:lnTo>
                      <a:close/>
                      <a:moveTo>
                        <a:pt x="2749" y="1299"/>
                      </a:moveTo>
                      <a:lnTo>
                        <a:pt x="2687" y="1466"/>
                      </a:lnTo>
                      <a:lnTo>
                        <a:pt x="2749" y="1491"/>
                      </a:lnTo>
                      <a:lnTo>
                        <a:pt x="2812" y="1321"/>
                      </a:lnTo>
                      <a:lnTo>
                        <a:pt x="2749" y="1299"/>
                      </a:lnTo>
                      <a:close/>
                      <a:moveTo>
                        <a:pt x="6863" y="1397"/>
                      </a:moveTo>
                      <a:lnTo>
                        <a:pt x="6841" y="1460"/>
                      </a:lnTo>
                      <a:lnTo>
                        <a:pt x="7011" y="1526"/>
                      </a:lnTo>
                      <a:lnTo>
                        <a:pt x="7030" y="1463"/>
                      </a:lnTo>
                      <a:lnTo>
                        <a:pt x="6863" y="1397"/>
                      </a:lnTo>
                      <a:close/>
                      <a:moveTo>
                        <a:pt x="7200" y="1529"/>
                      </a:moveTo>
                      <a:lnTo>
                        <a:pt x="7175" y="1592"/>
                      </a:lnTo>
                      <a:lnTo>
                        <a:pt x="7345" y="1655"/>
                      </a:lnTo>
                      <a:lnTo>
                        <a:pt x="7367" y="1592"/>
                      </a:lnTo>
                      <a:lnTo>
                        <a:pt x="7200" y="1529"/>
                      </a:lnTo>
                      <a:close/>
                      <a:moveTo>
                        <a:pt x="7533" y="1655"/>
                      </a:moveTo>
                      <a:lnTo>
                        <a:pt x="7508" y="1717"/>
                      </a:lnTo>
                      <a:lnTo>
                        <a:pt x="7678" y="1780"/>
                      </a:lnTo>
                      <a:lnTo>
                        <a:pt x="7697" y="1721"/>
                      </a:lnTo>
                      <a:lnTo>
                        <a:pt x="7533" y="1655"/>
                      </a:lnTo>
                      <a:close/>
                      <a:moveTo>
                        <a:pt x="2617" y="1632"/>
                      </a:moveTo>
                      <a:lnTo>
                        <a:pt x="2554" y="1802"/>
                      </a:lnTo>
                      <a:lnTo>
                        <a:pt x="2617" y="1824"/>
                      </a:lnTo>
                      <a:lnTo>
                        <a:pt x="2680" y="1655"/>
                      </a:lnTo>
                      <a:lnTo>
                        <a:pt x="2617" y="1632"/>
                      </a:lnTo>
                      <a:close/>
                      <a:moveTo>
                        <a:pt x="7867" y="1790"/>
                      </a:moveTo>
                      <a:lnTo>
                        <a:pt x="7845" y="1853"/>
                      </a:lnTo>
                      <a:lnTo>
                        <a:pt x="8011" y="1916"/>
                      </a:lnTo>
                      <a:lnTo>
                        <a:pt x="8037" y="1853"/>
                      </a:lnTo>
                      <a:lnTo>
                        <a:pt x="7867" y="1790"/>
                      </a:lnTo>
                      <a:close/>
                      <a:moveTo>
                        <a:pt x="2488" y="1969"/>
                      </a:moveTo>
                      <a:lnTo>
                        <a:pt x="2425" y="2139"/>
                      </a:lnTo>
                      <a:lnTo>
                        <a:pt x="2488" y="2164"/>
                      </a:lnTo>
                      <a:lnTo>
                        <a:pt x="2551" y="1994"/>
                      </a:lnTo>
                      <a:lnTo>
                        <a:pt x="2488" y="1969"/>
                      </a:lnTo>
                      <a:close/>
                      <a:moveTo>
                        <a:pt x="8172" y="1994"/>
                      </a:moveTo>
                      <a:lnTo>
                        <a:pt x="8109" y="2023"/>
                      </a:lnTo>
                      <a:lnTo>
                        <a:pt x="8184" y="2183"/>
                      </a:lnTo>
                      <a:lnTo>
                        <a:pt x="8247" y="2155"/>
                      </a:lnTo>
                      <a:lnTo>
                        <a:pt x="8172" y="1994"/>
                      </a:lnTo>
                      <a:close/>
                      <a:moveTo>
                        <a:pt x="2359" y="2302"/>
                      </a:moveTo>
                      <a:lnTo>
                        <a:pt x="2297" y="2472"/>
                      </a:lnTo>
                      <a:lnTo>
                        <a:pt x="2359" y="2497"/>
                      </a:lnTo>
                      <a:lnTo>
                        <a:pt x="2422" y="2328"/>
                      </a:lnTo>
                      <a:lnTo>
                        <a:pt x="2359" y="2302"/>
                      </a:lnTo>
                      <a:close/>
                      <a:moveTo>
                        <a:pt x="8326" y="2321"/>
                      </a:moveTo>
                      <a:lnTo>
                        <a:pt x="8263" y="2346"/>
                      </a:lnTo>
                      <a:lnTo>
                        <a:pt x="8339" y="2510"/>
                      </a:lnTo>
                      <a:lnTo>
                        <a:pt x="8401" y="2482"/>
                      </a:lnTo>
                      <a:lnTo>
                        <a:pt x="8326" y="2321"/>
                      </a:lnTo>
                      <a:close/>
                      <a:moveTo>
                        <a:pt x="2230" y="2639"/>
                      </a:moveTo>
                      <a:lnTo>
                        <a:pt x="2168" y="2809"/>
                      </a:lnTo>
                      <a:lnTo>
                        <a:pt x="2230" y="2831"/>
                      </a:lnTo>
                      <a:lnTo>
                        <a:pt x="2290" y="2661"/>
                      </a:lnTo>
                      <a:lnTo>
                        <a:pt x="2230" y="2639"/>
                      </a:lnTo>
                      <a:close/>
                      <a:moveTo>
                        <a:pt x="8480" y="2642"/>
                      </a:moveTo>
                      <a:lnTo>
                        <a:pt x="8417" y="2670"/>
                      </a:lnTo>
                      <a:lnTo>
                        <a:pt x="8493" y="2831"/>
                      </a:lnTo>
                      <a:lnTo>
                        <a:pt x="8556" y="2803"/>
                      </a:lnTo>
                      <a:lnTo>
                        <a:pt x="8480" y="2642"/>
                      </a:lnTo>
                      <a:close/>
                      <a:moveTo>
                        <a:pt x="8634" y="2969"/>
                      </a:moveTo>
                      <a:lnTo>
                        <a:pt x="8571" y="2998"/>
                      </a:lnTo>
                      <a:lnTo>
                        <a:pt x="8647" y="3158"/>
                      </a:lnTo>
                      <a:lnTo>
                        <a:pt x="8710" y="3130"/>
                      </a:lnTo>
                      <a:lnTo>
                        <a:pt x="8634" y="2969"/>
                      </a:lnTo>
                      <a:close/>
                      <a:moveTo>
                        <a:pt x="2098" y="2972"/>
                      </a:moveTo>
                      <a:lnTo>
                        <a:pt x="2032" y="3142"/>
                      </a:lnTo>
                      <a:lnTo>
                        <a:pt x="2095" y="3164"/>
                      </a:lnTo>
                      <a:lnTo>
                        <a:pt x="2161" y="2998"/>
                      </a:lnTo>
                      <a:lnTo>
                        <a:pt x="2098" y="2972"/>
                      </a:lnTo>
                      <a:close/>
                      <a:moveTo>
                        <a:pt x="8779" y="3290"/>
                      </a:moveTo>
                      <a:lnTo>
                        <a:pt x="8719" y="3318"/>
                      </a:lnTo>
                      <a:lnTo>
                        <a:pt x="8795" y="3479"/>
                      </a:lnTo>
                      <a:lnTo>
                        <a:pt x="8857" y="3454"/>
                      </a:lnTo>
                      <a:lnTo>
                        <a:pt x="8779" y="3290"/>
                      </a:lnTo>
                      <a:close/>
                      <a:moveTo>
                        <a:pt x="1966" y="3306"/>
                      </a:moveTo>
                      <a:lnTo>
                        <a:pt x="1903" y="3476"/>
                      </a:lnTo>
                      <a:lnTo>
                        <a:pt x="1966" y="3501"/>
                      </a:lnTo>
                      <a:lnTo>
                        <a:pt x="2029" y="3331"/>
                      </a:lnTo>
                      <a:lnTo>
                        <a:pt x="1966" y="3306"/>
                      </a:lnTo>
                      <a:close/>
                      <a:moveTo>
                        <a:pt x="8933" y="3614"/>
                      </a:moveTo>
                      <a:lnTo>
                        <a:pt x="8873" y="3639"/>
                      </a:lnTo>
                      <a:lnTo>
                        <a:pt x="8949" y="3803"/>
                      </a:lnTo>
                      <a:lnTo>
                        <a:pt x="9012" y="3774"/>
                      </a:lnTo>
                      <a:lnTo>
                        <a:pt x="8933" y="3614"/>
                      </a:lnTo>
                      <a:close/>
                      <a:moveTo>
                        <a:pt x="1840" y="3639"/>
                      </a:moveTo>
                      <a:lnTo>
                        <a:pt x="1774" y="3809"/>
                      </a:lnTo>
                      <a:lnTo>
                        <a:pt x="1837" y="3834"/>
                      </a:lnTo>
                      <a:lnTo>
                        <a:pt x="1903" y="3664"/>
                      </a:lnTo>
                      <a:lnTo>
                        <a:pt x="1840" y="3639"/>
                      </a:lnTo>
                      <a:close/>
                      <a:moveTo>
                        <a:pt x="9087" y="3941"/>
                      </a:moveTo>
                      <a:lnTo>
                        <a:pt x="9027" y="3966"/>
                      </a:lnTo>
                      <a:lnTo>
                        <a:pt x="9103" y="4130"/>
                      </a:lnTo>
                      <a:lnTo>
                        <a:pt x="9166" y="4101"/>
                      </a:lnTo>
                      <a:lnTo>
                        <a:pt x="9087" y="3941"/>
                      </a:lnTo>
                      <a:close/>
                      <a:moveTo>
                        <a:pt x="1712" y="3976"/>
                      </a:moveTo>
                      <a:lnTo>
                        <a:pt x="1649" y="4146"/>
                      </a:lnTo>
                      <a:lnTo>
                        <a:pt x="1712" y="4168"/>
                      </a:lnTo>
                      <a:lnTo>
                        <a:pt x="1774" y="3998"/>
                      </a:lnTo>
                      <a:lnTo>
                        <a:pt x="1712" y="3976"/>
                      </a:lnTo>
                      <a:close/>
                      <a:moveTo>
                        <a:pt x="9059" y="4265"/>
                      </a:moveTo>
                      <a:lnTo>
                        <a:pt x="8996" y="4435"/>
                      </a:lnTo>
                      <a:lnTo>
                        <a:pt x="9059" y="4460"/>
                      </a:lnTo>
                      <a:lnTo>
                        <a:pt x="9122" y="4290"/>
                      </a:lnTo>
                      <a:lnTo>
                        <a:pt x="9059" y="4265"/>
                      </a:lnTo>
                      <a:close/>
                      <a:moveTo>
                        <a:pt x="1586" y="4309"/>
                      </a:moveTo>
                      <a:lnTo>
                        <a:pt x="1517" y="4479"/>
                      </a:lnTo>
                      <a:lnTo>
                        <a:pt x="1579" y="4501"/>
                      </a:lnTo>
                      <a:lnTo>
                        <a:pt x="1649" y="4334"/>
                      </a:lnTo>
                      <a:lnTo>
                        <a:pt x="1586" y="4309"/>
                      </a:lnTo>
                      <a:close/>
                      <a:moveTo>
                        <a:pt x="8933" y="4608"/>
                      </a:moveTo>
                      <a:lnTo>
                        <a:pt x="8867" y="4778"/>
                      </a:lnTo>
                      <a:lnTo>
                        <a:pt x="8930" y="4800"/>
                      </a:lnTo>
                      <a:lnTo>
                        <a:pt x="8996" y="4630"/>
                      </a:lnTo>
                      <a:lnTo>
                        <a:pt x="8933" y="4608"/>
                      </a:lnTo>
                      <a:close/>
                      <a:moveTo>
                        <a:pt x="1450" y="4652"/>
                      </a:moveTo>
                      <a:lnTo>
                        <a:pt x="1388" y="4819"/>
                      </a:lnTo>
                      <a:lnTo>
                        <a:pt x="1450" y="4844"/>
                      </a:lnTo>
                      <a:lnTo>
                        <a:pt x="1513" y="4674"/>
                      </a:lnTo>
                      <a:lnTo>
                        <a:pt x="1450" y="4652"/>
                      </a:lnTo>
                      <a:close/>
                      <a:moveTo>
                        <a:pt x="8804" y="4941"/>
                      </a:moveTo>
                      <a:lnTo>
                        <a:pt x="8741" y="5111"/>
                      </a:lnTo>
                      <a:lnTo>
                        <a:pt x="8804" y="5133"/>
                      </a:lnTo>
                      <a:lnTo>
                        <a:pt x="8867" y="4966"/>
                      </a:lnTo>
                      <a:lnTo>
                        <a:pt x="8804" y="4941"/>
                      </a:lnTo>
                      <a:close/>
                      <a:moveTo>
                        <a:pt x="1322" y="4985"/>
                      </a:moveTo>
                      <a:lnTo>
                        <a:pt x="1259" y="5155"/>
                      </a:lnTo>
                      <a:lnTo>
                        <a:pt x="1322" y="5177"/>
                      </a:lnTo>
                      <a:lnTo>
                        <a:pt x="1384" y="5010"/>
                      </a:lnTo>
                      <a:lnTo>
                        <a:pt x="1322" y="4985"/>
                      </a:lnTo>
                      <a:close/>
                      <a:moveTo>
                        <a:pt x="8672" y="5278"/>
                      </a:moveTo>
                      <a:lnTo>
                        <a:pt x="8606" y="5445"/>
                      </a:lnTo>
                      <a:lnTo>
                        <a:pt x="8669" y="5470"/>
                      </a:lnTo>
                      <a:lnTo>
                        <a:pt x="8735" y="5300"/>
                      </a:lnTo>
                      <a:lnTo>
                        <a:pt x="8672" y="5278"/>
                      </a:lnTo>
                      <a:close/>
                      <a:moveTo>
                        <a:pt x="1193" y="5319"/>
                      </a:moveTo>
                      <a:lnTo>
                        <a:pt x="1130" y="5489"/>
                      </a:lnTo>
                      <a:lnTo>
                        <a:pt x="1193" y="5514"/>
                      </a:lnTo>
                      <a:lnTo>
                        <a:pt x="1255" y="5344"/>
                      </a:lnTo>
                      <a:lnTo>
                        <a:pt x="1193" y="5319"/>
                      </a:lnTo>
                      <a:close/>
                      <a:moveTo>
                        <a:pt x="8543" y="5614"/>
                      </a:moveTo>
                      <a:lnTo>
                        <a:pt x="8480" y="5784"/>
                      </a:lnTo>
                      <a:lnTo>
                        <a:pt x="8543" y="5806"/>
                      </a:lnTo>
                      <a:lnTo>
                        <a:pt x="8606" y="5640"/>
                      </a:lnTo>
                      <a:lnTo>
                        <a:pt x="8543" y="5614"/>
                      </a:lnTo>
                      <a:close/>
                      <a:moveTo>
                        <a:pt x="1060" y="5655"/>
                      </a:moveTo>
                      <a:lnTo>
                        <a:pt x="998" y="5822"/>
                      </a:lnTo>
                      <a:lnTo>
                        <a:pt x="1060" y="5847"/>
                      </a:lnTo>
                      <a:lnTo>
                        <a:pt x="1123" y="5677"/>
                      </a:lnTo>
                      <a:lnTo>
                        <a:pt x="1060" y="5655"/>
                      </a:lnTo>
                      <a:close/>
                      <a:moveTo>
                        <a:pt x="8414" y="5941"/>
                      </a:moveTo>
                      <a:lnTo>
                        <a:pt x="8351" y="6118"/>
                      </a:lnTo>
                      <a:lnTo>
                        <a:pt x="8414" y="6143"/>
                      </a:lnTo>
                      <a:lnTo>
                        <a:pt x="8477" y="5963"/>
                      </a:lnTo>
                      <a:lnTo>
                        <a:pt x="8414" y="5941"/>
                      </a:lnTo>
                      <a:close/>
                      <a:moveTo>
                        <a:pt x="932" y="5989"/>
                      </a:moveTo>
                      <a:lnTo>
                        <a:pt x="869" y="6155"/>
                      </a:lnTo>
                      <a:lnTo>
                        <a:pt x="932" y="6180"/>
                      </a:lnTo>
                      <a:lnTo>
                        <a:pt x="994" y="6011"/>
                      </a:lnTo>
                      <a:lnTo>
                        <a:pt x="932" y="5989"/>
                      </a:lnTo>
                      <a:close/>
                      <a:moveTo>
                        <a:pt x="8285" y="6284"/>
                      </a:moveTo>
                      <a:lnTo>
                        <a:pt x="8222" y="6451"/>
                      </a:lnTo>
                      <a:lnTo>
                        <a:pt x="8285" y="6476"/>
                      </a:lnTo>
                      <a:lnTo>
                        <a:pt x="8345" y="6306"/>
                      </a:lnTo>
                      <a:lnTo>
                        <a:pt x="8285" y="6284"/>
                      </a:lnTo>
                      <a:close/>
                      <a:moveTo>
                        <a:pt x="803" y="6322"/>
                      </a:moveTo>
                      <a:lnTo>
                        <a:pt x="740" y="6492"/>
                      </a:lnTo>
                      <a:lnTo>
                        <a:pt x="803" y="6514"/>
                      </a:lnTo>
                      <a:lnTo>
                        <a:pt x="865" y="6347"/>
                      </a:lnTo>
                      <a:lnTo>
                        <a:pt x="803" y="6322"/>
                      </a:lnTo>
                      <a:close/>
                      <a:moveTo>
                        <a:pt x="8153" y="6618"/>
                      </a:moveTo>
                      <a:lnTo>
                        <a:pt x="8090" y="6784"/>
                      </a:lnTo>
                      <a:lnTo>
                        <a:pt x="8153" y="6810"/>
                      </a:lnTo>
                      <a:lnTo>
                        <a:pt x="8216" y="6640"/>
                      </a:lnTo>
                      <a:lnTo>
                        <a:pt x="8153" y="6618"/>
                      </a:lnTo>
                      <a:close/>
                      <a:moveTo>
                        <a:pt x="674" y="6662"/>
                      </a:moveTo>
                      <a:lnTo>
                        <a:pt x="611" y="6828"/>
                      </a:lnTo>
                      <a:lnTo>
                        <a:pt x="674" y="6854"/>
                      </a:lnTo>
                      <a:lnTo>
                        <a:pt x="737" y="6684"/>
                      </a:lnTo>
                      <a:lnTo>
                        <a:pt x="674" y="6662"/>
                      </a:lnTo>
                      <a:close/>
                      <a:moveTo>
                        <a:pt x="8024" y="6951"/>
                      </a:moveTo>
                      <a:lnTo>
                        <a:pt x="7961" y="7121"/>
                      </a:lnTo>
                      <a:lnTo>
                        <a:pt x="8024" y="7143"/>
                      </a:lnTo>
                      <a:lnTo>
                        <a:pt x="8087" y="6976"/>
                      </a:lnTo>
                      <a:lnTo>
                        <a:pt x="8024" y="6951"/>
                      </a:lnTo>
                      <a:close/>
                      <a:moveTo>
                        <a:pt x="542" y="6995"/>
                      </a:moveTo>
                      <a:lnTo>
                        <a:pt x="479" y="7165"/>
                      </a:lnTo>
                      <a:lnTo>
                        <a:pt x="542" y="7187"/>
                      </a:lnTo>
                      <a:lnTo>
                        <a:pt x="604" y="7017"/>
                      </a:lnTo>
                      <a:lnTo>
                        <a:pt x="542" y="6995"/>
                      </a:lnTo>
                      <a:close/>
                      <a:moveTo>
                        <a:pt x="7895" y="7284"/>
                      </a:moveTo>
                      <a:lnTo>
                        <a:pt x="7832" y="7454"/>
                      </a:lnTo>
                      <a:lnTo>
                        <a:pt x="7895" y="7479"/>
                      </a:lnTo>
                      <a:lnTo>
                        <a:pt x="7958" y="7310"/>
                      </a:lnTo>
                      <a:lnTo>
                        <a:pt x="7895" y="7284"/>
                      </a:lnTo>
                      <a:close/>
                      <a:moveTo>
                        <a:pt x="416" y="7328"/>
                      </a:moveTo>
                      <a:lnTo>
                        <a:pt x="350" y="7498"/>
                      </a:lnTo>
                      <a:lnTo>
                        <a:pt x="413" y="7520"/>
                      </a:lnTo>
                      <a:lnTo>
                        <a:pt x="479" y="7354"/>
                      </a:lnTo>
                      <a:lnTo>
                        <a:pt x="416" y="7328"/>
                      </a:lnTo>
                      <a:close/>
                      <a:moveTo>
                        <a:pt x="7766" y="7621"/>
                      </a:moveTo>
                      <a:lnTo>
                        <a:pt x="7703" y="7788"/>
                      </a:lnTo>
                      <a:lnTo>
                        <a:pt x="7766" y="7813"/>
                      </a:lnTo>
                      <a:lnTo>
                        <a:pt x="7829" y="7643"/>
                      </a:lnTo>
                      <a:lnTo>
                        <a:pt x="7766" y="7621"/>
                      </a:lnTo>
                      <a:close/>
                      <a:moveTo>
                        <a:pt x="284" y="7662"/>
                      </a:moveTo>
                      <a:lnTo>
                        <a:pt x="221" y="7832"/>
                      </a:lnTo>
                      <a:lnTo>
                        <a:pt x="284" y="7857"/>
                      </a:lnTo>
                      <a:lnTo>
                        <a:pt x="346" y="7687"/>
                      </a:lnTo>
                      <a:lnTo>
                        <a:pt x="284" y="7662"/>
                      </a:lnTo>
                      <a:close/>
                      <a:moveTo>
                        <a:pt x="7634" y="7954"/>
                      </a:moveTo>
                      <a:lnTo>
                        <a:pt x="7571" y="8121"/>
                      </a:lnTo>
                      <a:lnTo>
                        <a:pt x="7634" y="8146"/>
                      </a:lnTo>
                      <a:lnTo>
                        <a:pt x="7697" y="7976"/>
                      </a:lnTo>
                      <a:lnTo>
                        <a:pt x="7634" y="7954"/>
                      </a:lnTo>
                      <a:close/>
                      <a:moveTo>
                        <a:pt x="158" y="7998"/>
                      </a:moveTo>
                      <a:lnTo>
                        <a:pt x="92" y="8165"/>
                      </a:lnTo>
                      <a:lnTo>
                        <a:pt x="155" y="8190"/>
                      </a:lnTo>
                      <a:lnTo>
                        <a:pt x="221" y="8020"/>
                      </a:lnTo>
                      <a:lnTo>
                        <a:pt x="158" y="7998"/>
                      </a:lnTo>
                      <a:close/>
                      <a:moveTo>
                        <a:pt x="23" y="8326"/>
                      </a:moveTo>
                      <a:lnTo>
                        <a:pt x="1" y="8395"/>
                      </a:lnTo>
                      <a:lnTo>
                        <a:pt x="164" y="8458"/>
                      </a:lnTo>
                      <a:lnTo>
                        <a:pt x="189" y="8388"/>
                      </a:lnTo>
                      <a:lnTo>
                        <a:pt x="85" y="8351"/>
                      </a:lnTo>
                      <a:lnTo>
                        <a:pt x="23" y="8326"/>
                      </a:lnTo>
                      <a:close/>
                      <a:moveTo>
                        <a:pt x="7508" y="8285"/>
                      </a:moveTo>
                      <a:lnTo>
                        <a:pt x="7442" y="8451"/>
                      </a:lnTo>
                      <a:lnTo>
                        <a:pt x="7505" y="8477"/>
                      </a:lnTo>
                      <a:lnTo>
                        <a:pt x="7571" y="8307"/>
                      </a:lnTo>
                      <a:lnTo>
                        <a:pt x="7508" y="8285"/>
                      </a:lnTo>
                      <a:close/>
                      <a:moveTo>
                        <a:pt x="353" y="8461"/>
                      </a:moveTo>
                      <a:lnTo>
                        <a:pt x="331" y="8524"/>
                      </a:lnTo>
                      <a:lnTo>
                        <a:pt x="501" y="8587"/>
                      </a:lnTo>
                      <a:lnTo>
                        <a:pt x="523" y="8524"/>
                      </a:lnTo>
                      <a:lnTo>
                        <a:pt x="353" y="8461"/>
                      </a:lnTo>
                      <a:close/>
                      <a:moveTo>
                        <a:pt x="689" y="8587"/>
                      </a:moveTo>
                      <a:lnTo>
                        <a:pt x="664" y="8649"/>
                      </a:lnTo>
                      <a:lnTo>
                        <a:pt x="834" y="8716"/>
                      </a:lnTo>
                      <a:lnTo>
                        <a:pt x="856" y="8653"/>
                      </a:lnTo>
                      <a:lnTo>
                        <a:pt x="689" y="8587"/>
                      </a:lnTo>
                      <a:close/>
                      <a:moveTo>
                        <a:pt x="7376" y="8618"/>
                      </a:moveTo>
                      <a:lnTo>
                        <a:pt x="7313" y="8788"/>
                      </a:lnTo>
                      <a:lnTo>
                        <a:pt x="7376" y="8810"/>
                      </a:lnTo>
                      <a:lnTo>
                        <a:pt x="7439" y="8643"/>
                      </a:lnTo>
                      <a:lnTo>
                        <a:pt x="7376" y="8618"/>
                      </a:lnTo>
                      <a:close/>
                      <a:moveTo>
                        <a:pt x="1026" y="8716"/>
                      </a:moveTo>
                      <a:lnTo>
                        <a:pt x="1004" y="8778"/>
                      </a:lnTo>
                      <a:lnTo>
                        <a:pt x="1171" y="8841"/>
                      </a:lnTo>
                      <a:lnTo>
                        <a:pt x="1196" y="8778"/>
                      </a:lnTo>
                      <a:lnTo>
                        <a:pt x="1026" y="8716"/>
                      </a:lnTo>
                      <a:close/>
                      <a:moveTo>
                        <a:pt x="1359" y="8841"/>
                      </a:moveTo>
                      <a:lnTo>
                        <a:pt x="1337" y="8904"/>
                      </a:lnTo>
                      <a:lnTo>
                        <a:pt x="1507" y="8973"/>
                      </a:lnTo>
                      <a:lnTo>
                        <a:pt x="1529" y="8907"/>
                      </a:lnTo>
                      <a:lnTo>
                        <a:pt x="1359" y="8841"/>
                      </a:lnTo>
                      <a:close/>
                      <a:moveTo>
                        <a:pt x="1696" y="8980"/>
                      </a:moveTo>
                      <a:lnTo>
                        <a:pt x="1671" y="9043"/>
                      </a:lnTo>
                      <a:lnTo>
                        <a:pt x="1840" y="9106"/>
                      </a:lnTo>
                      <a:lnTo>
                        <a:pt x="1862" y="9043"/>
                      </a:lnTo>
                      <a:lnTo>
                        <a:pt x="1696" y="8980"/>
                      </a:lnTo>
                      <a:close/>
                      <a:moveTo>
                        <a:pt x="7250" y="8951"/>
                      </a:moveTo>
                      <a:lnTo>
                        <a:pt x="7184" y="9121"/>
                      </a:lnTo>
                      <a:lnTo>
                        <a:pt x="7247" y="9143"/>
                      </a:lnTo>
                      <a:lnTo>
                        <a:pt x="7313" y="8977"/>
                      </a:lnTo>
                      <a:lnTo>
                        <a:pt x="7250" y="8951"/>
                      </a:lnTo>
                      <a:close/>
                      <a:moveTo>
                        <a:pt x="2029" y="9109"/>
                      </a:moveTo>
                      <a:lnTo>
                        <a:pt x="2004" y="9172"/>
                      </a:lnTo>
                      <a:lnTo>
                        <a:pt x="2174" y="9234"/>
                      </a:lnTo>
                      <a:lnTo>
                        <a:pt x="2199" y="9178"/>
                      </a:lnTo>
                      <a:lnTo>
                        <a:pt x="2029" y="9109"/>
                      </a:lnTo>
                      <a:close/>
                      <a:moveTo>
                        <a:pt x="2363" y="9238"/>
                      </a:moveTo>
                      <a:lnTo>
                        <a:pt x="2341" y="9301"/>
                      </a:lnTo>
                      <a:lnTo>
                        <a:pt x="2507" y="9367"/>
                      </a:lnTo>
                      <a:lnTo>
                        <a:pt x="2532" y="9301"/>
                      </a:lnTo>
                      <a:lnTo>
                        <a:pt x="2363" y="9238"/>
                      </a:lnTo>
                      <a:close/>
                      <a:moveTo>
                        <a:pt x="7115" y="9291"/>
                      </a:moveTo>
                      <a:lnTo>
                        <a:pt x="7052" y="9458"/>
                      </a:lnTo>
                      <a:lnTo>
                        <a:pt x="7115" y="9483"/>
                      </a:lnTo>
                      <a:lnTo>
                        <a:pt x="7178" y="9313"/>
                      </a:lnTo>
                      <a:lnTo>
                        <a:pt x="7115" y="9291"/>
                      </a:lnTo>
                      <a:close/>
                      <a:moveTo>
                        <a:pt x="2696" y="9367"/>
                      </a:moveTo>
                      <a:lnTo>
                        <a:pt x="2674" y="9430"/>
                      </a:lnTo>
                      <a:lnTo>
                        <a:pt x="2844" y="9496"/>
                      </a:lnTo>
                      <a:lnTo>
                        <a:pt x="2866" y="9430"/>
                      </a:lnTo>
                      <a:lnTo>
                        <a:pt x="2696" y="9367"/>
                      </a:lnTo>
                      <a:close/>
                      <a:moveTo>
                        <a:pt x="3033" y="9499"/>
                      </a:moveTo>
                      <a:lnTo>
                        <a:pt x="3007" y="9562"/>
                      </a:lnTo>
                      <a:lnTo>
                        <a:pt x="3177" y="9625"/>
                      </a:lnTo>
                      <a:lnTo>
                        <a:pt x="3199" y="9562"/>
                      </a:lnTo>
                      <a:lnTo>
                        <a:pt x="3033" y="9499"/>
                      </a:lnTo>
                      <a:close/>
                      <a:moveTo>
                        <a:pt x="3366" y="9628"/>
                      </a:moveTo>
                      <a:lnTo>
                        <a:pt x="3341" y="9691"/>
                      </a:lnTo>
                      <a:lnTo>
                        <a:pt x="3511" y="9753"/>
                      </a:lnTo>
                      <a:lnTo>
                        <a:pt x="3536" y="9691"/>
                      </a:lnTo>
                      <a:lnTo>
                        <a:pt x="3366" y="9628"/>
                      </a:lnTo>
                      <a:close/>
                      <a:moveTo>
                        <a:pt x="6989" y="9625"/>
                      </a:moveTo>
                      <a:lnTo>
                        <a:pt x="6923" y="9794"/>
                      </a:lnTo>
                      <a:lnTo>
                        <a:pt x="6986" y="9816"/>
                      </a:lnTo>
                      <a:lnTo>
                        <a:pt x="7052" y="9650"/>
                      </a:lnTo>
                      <a:lnTo>
                        <a:pt x="6989" y="9625"/>
                      </a:lnTo>
                      <a:close/>
                      <a:moveTo>
                        <a:pt x="3699" y="9760"/>
                      </a:moveTo>
                      <a:lnTo>
                        <a:pt x="3677" y="9823"/>
                      </a:lnTo>
                      <a:lnTo>
                        <a:pt x="3844" y="9886"/>
                      </a:lnTo>
                      <a:lnTo>
                        <a:pt x="3869" y="9823"/>
                      </a:lnTo>
                      <a:lnTo>
                        <a:pt x="3699" y="9760"/>
                      </a:lnTo>
                      <a:close/>
                      <a:moveTo>
                        <a:pt x="4033" y="9882"/>
                      </a:moveTo>
                      <a:lnTo>
                        <a:pt x="4011" y="9945"/>
                      </a:lnTo>
                      <a:lnTo>
                        <a:pt x="4181" y="10008"/>
                      </a:lnTo>
                      <a:lnTo>
                        <a:pt x="4203" y="9945"/>
                      </a:lnTo>
                      <a:lnTo>
                        <a:pt x="4033" y="9882"/>
                      </a:lnTo>
                      <a:close/>
                      <a:moveTo>
                        <a:pt x="4369" y="10008"/>
                      </a:moveTo>
                      <a:lnTo>
                        <a:pt x="4344" y="10074"/>
                      </a:lnTo>
                      <a:lnTo>
                        <a:pt x="4514" y="10140"/>
                      </a:lnTo>
                      <a:lnTo>
                        <a:pt x="4536" y="10074"/>
                      </a:lnTo>
                      <a:lnTo>
                        <a:pt x="4369" y="10008"/>
                      </a:lnTo>
                      <a:close/>
                      <a:moveTo>
                        <a:pt x="6857" y="9955"/>
                      </a:moveTo>
                      <a:lnTo>
                        <a:pt x="6794" y="10125"/>
                      </a:lnTo>
                      <a:lnTo>
                        <a:pt x="6857" y="10147"/>
                      </a:lnTo>
                      <a:lnTo>
                        <a:pt x="6920" y="9980"/>
                      </a:lnTo>
                      <a:lnTo>
                        <a:pt x="6857" y="9955"/>
                      </a:lnTo>
                      <a:close/>
                      <a:moveTo>
                        <a:pt x="4703" y="10143"/>
                      </a:moveTo>
                      <a:lnTo>
                        <a:pt x="4677" y="10206"/>
                      </a:lnTo>
                      <a:lnTo>
                        <a:pt x="4847" y="10269"/>
                      </a:lnTo>
                      <a:lnTo>
                        <a:pt x="4872" y="10206"/>
                      </a:lnTo>
                      <a:lnTo>
                        <a:pt x="4703" y="10143"/>
                      </a:lnTo>
                      <a:close/>
                      <a:moveTo>
                        <a:pt x="5039" y="10269"/>
                      </a:moveTo>
                      <a:lnTo>
                        <a:pt x="5017" y="10332"/>
                      </a:lnTo>
                      <a:lnTo>
                        <a:pt x="5187" y="10398"/>
                      </a:lnTo>
                      <a:lnTo>
                        <a:pt x="5209" y="10335"/>
                      </a:lnTo>
                      <a:lnTo>
                        <a:pt x="5039" y="10269"/>
                      </a:lnTo>
                      <a:close/>
                      <a:moveTo>
                        <a:pt x="6731" y="10288"/>
                      </a:moveTo>
                      <a:lnTo>
                        <a:pt x="6665" y="10458"/>
                      </a:lnTo>
                      <a:lnTo>
                        <a:pt x="6728" y="10483"/>
                      </a:lnTo>
                      <a:lnTo>
                        <a:pt x="6794" y="10313"/>
                      </a:lnTo>
                      <a:lnTo>
                        <a:pt x="6731" y="10288"/>
                      </a:lnTo>
                      <a:close/>
                      <a:moveTo>
                        <a:pt x="5376" y="10405"/>
                      </a:moveTo>
                      <a:lnTo>
                        <a:pt x="5351" y="10467"/>
                      </a:lnTo>
                      <a:lnTo>
                        <a:pt x="5520" y="10530"/>
                      </a:lnTo>
                      <a:lnTo>
                        <a:pt x="5542" y="10467"/>
                      </a:lnTo>
                      <a:lnTo>
                        <a:pt x="5376" y="10405"/>
                      </a:lnTo>
                      <a:close/>
                      <a:moveTo>
                        <a:pt x="5709" y="10533"/>
                      </a:moveTo>
                      <a:lnTo>
                        <a:pt x="5684" y="10596"/>
                      </a:lnTo>
                      <a:lnTo>
                        <a:pt x="5854" y="10659"/>
                      </a:lnTo>
                      <a:lnTo>
                        <a:pt x="5879" y="10600"/>
                      </a:lnTo>
                      <a:lnTo>
                        <a:pt x="5709" y="10533"/>
                      </a:lnTo>
                      <a:close/>
                      <a:moveTo>
                        <a:pt x="6043" y="10662"/>
                      </a:moveTo>
                      <a:lnTo>
                        <a:pt x="6020" y="10725"/>
                      </a:lnTo>
                      <a:lnTo>
                        <a:pt x="6187" y="10788"/>
                      </a:lnTo>
                      <a:lnTo>
                        <a:pt x="6212" y="10725"/>
                      </a:lnTo>
                      <a:lnTo>
                        <a:pt x="6043" y="10662"/>
                      </a:lnTo>
                      <a:close/>
                      <a:moveTo>
                        <a:pt x="6596" y="10625"/>
                      </a:moveTo>
                      <a:lnTo>
                        <a:pt x="6533" y="10791"/>
                      </a:lnTo>
                      <a:lnTo>
                        <a:pt x="6596" y="10817"/>
                      </a:lnTo>
                      <a:lnTo>
                        <a:pt x="6659" y="10647"/>
                      </a:lnTo>
                      <a:lnTo>
                        <a:pt x="6596" y="10625"/>
                      </a:lnTo>
                      <a:close/>
                      <a:moveTo>
                        <a:pt x="6376" y="10791"/>
                      </a:moveTo>
                      <a:lnTo>
                        <a:pt x="6354" y="10854"/>
                      </a:lnTo>
                      <a:lnTo>
                        <a:pt x="6524" y="10917"/>
                      </a:lnTo>
                      <a:lnTo>
                        <a:pt x="6546" y="10861"/>
                      </a:lnTo>
                      <a:lnTo>
                        <a:pt x="6376" y="1079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6"/>
                <p:cNvSpPr/>
                <p:nvPr/>
              </p:nvSpPr>
              <p:spPr>
                <a:xfrm>
                  <a:off x="4066449" y="1830716"/>
                  <a:ext cx="130032" cy="17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2234" extrusionOk="0">
                      <a:moveTo>
                        <a:pt x="614" y="0"/>
                      </a:moveTo>
                      <a:lnTo>
                        <a:pt x="1" y="1588"/>
                      </a:lnTo>
                      <a:lnTo>
                        <a:pt x="1674" y="2233"/>
                      </a:lnTo>
                      <a:lnTo>
                        <a:pt x="1674" y="2233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5" name="Google Shape;1595;p36"/>
            <p:cNvGrpSpPr/>
            <p:nvPr/>
          </p:nvGrpSpPr>
          <p:grpSpPr>
            <a:xfrm>
              <a:off x="724055" y="1515651"/>
              <a:ext cx="2894254" cy="3975526"/>
              <a:chOff x="1117087" y="1344449"/>
              <a:chExt cx="1804848" cy="2479126"/>
            </a:xfrm>
          </p:grpSpPr>
          <p:sp>
            <p:nvSpPr>
              <p:cNvPr id="1596" name="Google Shape;1596;p36"/>
              <p:cNvSpPr/>
              <p:nvPr/>
            </p:nvSpPr>
            <p:spPr>
              <a:xfrm>
                <a:off x="2013571" y="1742473"/>
                <a:ext cx="96708" cy="30954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985" extrusionOk="0">
                    <a:moveTo>
                      <a:pt x="603" y="1"/>
                    </a:moveTo>
                    <a:lnTo>
                      <a:pt x="600" y="4"/>
                    </a:lnTo>
                    <a:cubicBezTo>
                      <a:pt x="493" y="300"/>
                      <a:pt x="465" y="545"/>
                      <a:pt x="638" y="822"/>
                    </a:cubicBezTo>
                    <a:cubicBezTo>
                      <a:pt x="880" y="1208"/>
                      <a:pt x="1110" y="1561"/>
                      <a:pt x="1154" y="2017"/>
                    </a:cubicBezTo>
                    <a:cubicBezTo>
                      <a:pt x="1229" y="2825"/>
                      <a:pt x="757" y="3574"/>
                      <a:pt x="9" y="3967"/>
                    </a:cubicBezTo>
                    <a:cubicBezTo>
                      <a:pt x="1" y="3972"/>
                      <a:pt x="6" y="3984"/>
                      <a:pt x="14" y="3984"/>
                    </a:cubicBezTo>
                    <a:cubicBezTo>
                      <a:pt x="15" y="3984"/>
                      <a:pt x="17" y="3984"/>
                      <a:pt x="18" y="3983"/>
                    </a:cubicBezTo>
                    <a:cubicBezTo>
                      <a:pt x="647" y="3690"/>
                      <a:pt x="1094" y="3143"/>
                      <a:pt x="1195" y="2495"/>
                    </a:cubicBezTo>
                    <a:cubicBezTo>
                      <a:pt x="1245" y="2139"/>
                      <a:pt x="1201" y="1778"/>
                      <a:pt x="1062" y="1448"/>
                    </a:cubicBezTo>
                    <a:cubicBezTo>
                      <a:pt x="981" y="1262"/>
                      <a:pt x="880" y="1086"/>
                      <a:pt x="764" y="922"/>
                    </a:cubicBezTo>
                    <a:cubicBezTo>
                      <a:pt x="566" y="614"/>
                      <a:pt x="534" y="366"/>
                      <a:pt x="613" y="4"/>
                    </a:cubicBezTo>
                    <a:cubicBezTo>
                      <a:pt x="613" y="1"/>
                      <a:pt x="606" y="1"/>
                      <a:pt x="6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7" name="Google Shape;1597;p36"/>
              <p:cNvGrpSpPr/>
              <p:nvPr/>
            </p:nvGrpSpPr>
            <p:grpSpPr>
              <a:xfrm>
                <a:off x="2344014" y="1732957"/>
                <a:ext cx="361900" cy="281426"/>
                <a:chOff x="2344014" y="818907"/>
                <a:chExt cx="361900" cy="281426"/>
              </a:xfrm>
            </p:grpSpPr>
            <p:sp>
              <p:nvSpPr>
                <p:cNvPr id="1598" name="Google Shape;1598;p36"/>
                <p:cNvSpPr/>
                <p:nvPr/>
              </p:nvSpPr>
              <p:spPr>
                <a:xfrm>
                  <a:off x="2374852" y="844618"/>
                  <a:ext cx="331062" cy="25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2" h="3292" extrusionOk="0">
                      <a:moveTo>
                        <a:pt x="3168" y="0"/>
                      </a:moveTo>
                      <a:cubicBezTo>
                        <a:pt x="2867" y="0"/>
                        <a:pt x="2361" y="432"/>
                        <a:pt x="2004" y="546"/>
                      </a:cubicBezTo>
                      <a:cubicBezTo>
                        <a:pt x="1909" y="577"/>
                        <a:pt x="0" y="1017"/>
                        <a:pt x="0" y="1017"/>
                      </a:cubicBezTo>
                      <a:lnTo>
                        <a:pt x="768" y="3291"/>
                      </a:lnTo>
                      <a:cubicBezTo>
                        <a:pt x="1076" y="3273"/>
                        <a:pt x="2466" y="3046"/>
                        <a:pt x="2843" y="2901"/>
                      </a:cubicBezTo>
                      <a:cubicBezTo>
                        <a:pt x="3221" y="2757"/>
                        <a:pt x="4262" y="2250"/>
                        <a:pt x="4180" y="1952"/>
                      </a:cubicBezTo>
                      <a:cubicBezTo>
                        <a:pt x="4134" y="1784"/>
                        <a:pt x="4014" y="1747"/>
                        <a:pt x="3917" y="1747"/>
                      </a:cubicBezTo>
                      <a:cubicBezTo>
                        <a:pt x="3842" y="1747"/>
                        <a:pt x="3781" y="1769"/>
                        <a:pt x="3781" y="1769"/>
                      </a:cubicBezTo>
                      <a:cubicBezTo>
                        <a:pt x="3781" y="1769"/>
                        <a:pt x="4190" y="1486"/>
                        <a:pt x="4076" y="1197"/>
                      </a:cubicBezTo>
                      <a:cubicBezTo>
                        <a:pt x="4028" y="1076"/>
                        <a:pt x="3917" y="1040"/>
                        <a:pt x="3803" y="1040"/>
                      </a:cubicBezTo>
                      <a:cubicBezTo>
                        <a:pt x="3640" y="1040"/>
                        <a:pt x="3473" y="1112"/>
                        <a:pt x="3473" y="1112"/>
                      </a:cubicBezTo>
                      <a:cubicBezTo>
                        <a:pt x="3473" y="1112"/>
                        <a:pt x="3869" y="791"/>
                        <a:pt x="3737" y="508"/>
                      </a:cubicBezTo>
                      <a:cubicBezTo>
                        <a:pt x="3693" y="415"/>
                        <a:pt x="3615" y="384"/>
                        <a:pt x="3529" y="384"/>
                      </a:cubicBezTo>
                      <a:cubicBezTo>
                        <a:pt x="3354" y="384"/>
                        <a:pt x="3149" y="514"/>
                        <a:pt x="3149" y="514"/>
                      </a:cubicBezTo>
                      <a:cubicBezTo>
                        <a:pt x="3149" y="514"/>
                        <a:pt x="3526" y="234"/>
                        <a:pt x="3315" y="52"/>
                      </a:cubicBezTo>
                      <a:cubicBezTo>
                        <a:pt x="3275" y="16"/>
                        <a:pt x="3225" y="0"/>
                        <a:pt x="3168" y="0"/>
                      </a:cubicBezTo>
                      <a:close/>
                    </a:path>
                  </a:pathLst>
                </a:custGeom>
                <a:solidFill>
                  <a:srgbClr val="D376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36"/>
                <p:cNvSpPr/>
                <p:nvPr/>
              </p:nvSpPr>
              <p:spPr>
                <a:xfrm>
                  <a:off x="2344014" y="818907"/>
                  <a:ext cx="205612" cy="18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421" extrusionOk="0">
                      <a:moveTo>
                        <a:pt x="2269" y="0"/>
                      </a:moveTo>
                      <a:cubicBezTo>
                        <a:pt x="1849" y="0"/>
                        <a:pt x="966" y="354"/>
                        <a:pt x="753" y="540"/>
                      </a:cubicBezTo>
                      <a:cubicBezTo>
                        <a:pt x="482" y="776"/>
                        <a:pt x="1" y="1418"/>
                        <a:pt x="1" y="1418"/>
                      </a:cubicBezTo>
                      <a:cubicBezTo>
                        <a:pt x="1" y="1418"/>
                        <a:pt x="774" y="2420"/>
                        <a:pt x="1271" y="2420"/>
                      </a:cubicBezTo>
                      <a:cubicBezTo>
                        <a:pt x="1350" y="2420"/>
                        <a:pt x="1421" y="2395"/>
                        <a:pt x="1482" y="2336"/>
                      </a:cubicBezTo>
                      <a:cubicBezTo>
                        <a:pt x="1929" y="1908"/>
                        <a:pt x="1555" y="1062"/>
                        <a:pt x="1555" y="1062"/>
                      </a:cubicBezTo>
                      <a:cubicBezTo>
                        <a:pt x="1932" y="889"/>
                        <a:pt x="2646" y="449"/>
                        <a:pt x="2486" y="84"/>
                      </a:cubicBezTo>
                      <a:cubicBezTo>
                        <a:pt x="2460" y="25"/>
                        <a:pt x="23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376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0" name="Google Shape;1600;p36"/>
              <p:cNvSpPr/>
              <p:nvPr/>
            </p:nvSpPr>
            <p:spPr>
              <a:xfrm>
                <a:off x="1689731" y="1344449"/>
                <a:ext cx="414409" cy="733664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9445" extrusionOk="0">
                    <a:moveTo>
                      <a:pt x="2780" y="1"/>
                    </a:moveTo>
                    <a:cubicBezTo>
                      <a:pt x="2539" y="1"/>
                      <a:pt x="2275" y="53"/>
                      <a:pt x="2020" y="206"/>
                    </a:cubicBezTo>
                    <a:cubicBezTo>
                      <a:pt x="1218" y="687"/>
                      <a:pt x="819" y="1895"/>
                      <a:pt x="935" y="2917"/>
                    </a:cubicBezTo>
                    <a:cubicBezTo>
                      <a:pt x="1055" y="3939"/>
                      <a:pt x="209" y="4593"/>
                      <a:pt x="102" y="5348"/>
                    </a:cubicBezTo>
                    <a:cubicBezTo>
                      <a:pt x="1" y="6103"/>
                      <a:pt x="488" y="6465"/>
                      <a:pt x="649" y="6867"/>
                    </a:cubicBezTo>
                    <a:cubicBezTo>
                      <a:pt x="828" y="7326"/>
                      <a:pt x="36" y="8930"/>
                      <a:pt x="1976" y="9339"/>
                    </a:cubicBezTo>
                    <a:cubicBezTo>
                      <a:pt x="2316" y="9412"/>
                      <a:pt x="2628" y="9445"/>
                      <a:pt x="2911" y="9445"/>
                    </a:cubicBezTo>
                    <a:cubicBezTo>
                      <a:pt x="4651" y="9445"/>
                      <a:pt x="5335" y="8200"/>
                      <a:pt x="5140" y="7131"/>
                    </a:cubicBezTo>
                    <a:cubicBezTo>
                      <a:pt x="5033" y="6521"/>
                      <a:pt x="4694" y="6084"/>
                      <a:pt x="4713" y="5593"/>
                    </a:cubicBezTo>
                    <a:cubicBezTo>
                      <a:pt x="4735" y="5103"/>
                      <a:pt x="5084" y="4716"/>
                      <a:pt x="4914" y="4090"/>
                    </a:cubicBezTo>
                    <a:cubicBezTo>
                      <a:pt x="4744" y="3467"/>
                      <a:pt x="4505" y="3546"/>
                      <a:pt x="4423" y="2564"/>
                    </a:cubicBezTo>
                    <a:cubicBezTo>
                      <a:pt x="4341" y="1586"/>
                      <a:pt x="4562" y="423"/>
                      <a:pt x="3703" y="237"/>
                    </a:cubicBezTo>
                    <a:cubicBezTo>
                      <a:pt x="3703" y="237"/>
                      <a:pt x="3293" y="1"/>
                      <a:pt x="27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2024446" y="1766398"/>
                <a:ext cx="13050" cy="3549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45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" y="80"/>
                      <a:pt x="39" y="158"/>
                      <a:pt x="70" y="231"/>
                    </a:cubicBezTo>
                    <a:cubicBezTo>
                      <a:pt x="102" y="309"/>
                      <a:pt x="133" y="382"/>
                      <a:pt x="168" y="457"/>
                    </a:cubicBezTo>
                    <a:cubicBezTo>
                      <a:pt x="164" y="416"/>
                      <a:pt x="161" y="372"/>
                      <a:pt x="149" y="334"/>
                    </a:cubicBezTo>
                    <a:cubicBezTo>
                      <a:pt x="142" y="293"/>
                      <a:pt x="130" y="256"/>
                      <a:pt x="114" y="215"/>
                    </a:cubicBezTo>
                    <a:cubicBezTo>
                      <a:pt x="83" y="142"/>
                      <a:pt x="48" y="67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1832192" y="1502292"/>
                <a:ext cx="68512" cy="6866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4" extrusionOk="0">
                    <a:moveTo>
                      <a:pt x="293" y="1"/>
                    </a:moveTo>
                    <a:cubicBezTo>
                      <a:pt x="262" y="1"/>
                      <a:pt x="232" y="8"/>
                      <a:pt x="205" y="26"/>
                    </a:cubicBezTo>
                    <a:cubicBezTo>
                      <a:pt x="1" y="165"/>
                      <a:pt x="309" y="800"/>
                      <a:pt x="560" y="869"/>
                    </a:cubicBezTo>
                    <a:cubicBezTo>
                      <a:pt x="583" y="875"/>
                      <a:pt x="608" y="878"/>
                      <a:pt x="630" y="878"/>
                    </a:cubicBezTo>
                    <a:cubicBezTo>
                      <a:pt x="642" y="882"/>
                      <a:pt x="654" y="883"/>
                      <a:pt x="666" y="883"/>
                    </a:cubicBezTo>
                    <a:cubicBezTo>
                      <a:pt x="678" y="883"/>
                      <a:pt x="689" y="882"/>
                      <a:pt x="702" y="878"/>
                    </a:cubicBezTo>
                    <a:cubicBezTo>
                      <a:pt x="733" y="875"/>
                      <a:pt x="762" y="863"/>
                      <a:pt x="784" y="844"/>
                    </a:cubicBezTo>
                    <a:cubicBezTo>
                      <a:pt x="803" y="831"/>
                      <a:pt x="818" y="812"/>
                      <a:pt x="834" y="797"/>
                    </a:cubicBezTo>
                    <a:cubicBezTo>
                      <a:pt x="856" y="768"/>
                      <a:pt x="869" y="737"/>
                      <a:pt x="881" y="705"/>
                    </a:cubicBezTo>
                    <a:lnTo>
                      <a:pt x="765" y="322"/>
                    </a:lnTo>
                    <a:cubicBezTo>
                      <a:pt x="765" y="322"/>
                      <a:pt x="496" y="1"/>
                      <a:pt x="293" y="1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1888121" y="3115282"/>
                <a:ext cx="118614" cy="11286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453" extrusionOk="0">
                    <a:moveTo>
                      <a:pt x="800" y="1"/>
                    </a:moveTo>
                    <a:cubicBezTo>
                      <a:pt x="356" y="4"/>
                      <a:pt x="1" y="410"/>
                      <a:pt x="92" y="872"/>
                    </a:cubicBezTo>
                    <a:cubicBezTo>
                      <a:pt x="146" y="1155"/>
                      <a:pt x="375" y="1385"/>
                      <a:pt x="658" y="1438"/>
                    </a:cubicBezTo>
                    <a:cubicBezTo>
                      <a:pt x="708" y="1448"/>
                      <a:pt x="757" y="1453"/>
                      <a:pt x="805" y="1453"/>
                    </a:cubicBezTo>
                    <a:cubicBezTo>
                      <a:pt x="1203" y="1453"/>
                      <a:pt x="1526" y="1129"/>
                      <a:pt x="1526" y="727"/>
                    </a:cubicBezTo>
                    <a:cubicBezTo>
                      <a:pt x="1526" y="328"/>
                      <a:pt x="1199" y="4"/>
                      <a:pt x="80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1683206" y="1358897"/>
                <a:ext cx="176949" cy="546384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7034" extrusionOk="0">
                    <a:moveTo>
                      <a:pt x="2272" y="0"/>
                    </a:moveTo>
                    <a:cubicBezTo>
                      <a:pt x="2272" y="0"/>
                      <a:pt x="2271" y="0"/>
                      <a:pt x="2271" y="1"/>
                    </a:cubicBezTo>
                    <a:cubicBezTo>
                      <a:pt x="1746" y="322"/>
                      <a:pt x="1337" y="803"/>
                      <a:pt x="1091" y="1366"/>
                    </a:cubicBezTo>
                    <a:cubicBezTo>
                      <a:pt x="969" y="1646"/>
                      <a:pt x="893" y="1944"/>
                      <a:pt x="865" y="2250"/>
                    </a:cubicBezTo>
                    <a:cubicBezTo>
                      <a:pt x="834" y="2646"/>
                      <a:pt x="887" y="3020"/>
                      <a:pt x="733" y="3404"/>
                    </a:cubicBezTo>
                    <a:cubicBezTo>
                      <a:pt x="484" y="4020"/>
                      <a:pt x="0" y="4527"/>
                      <a:pt x="9" y="5219"/>
                    </a:cubicBezTo>
                    <a:cubicBezTo>
                      <a:pt x="13" y="5539"/>
                      <a:pt x="110" y="5854"/>
                      <a:pt x="283" y="6121"/>
                    </a:cubicBezTo>
                    <a:cubicBezTo>
                      <a:pt x="488" y="6436"/>
                      <a:pt x="783" y="6687"/>
                      <a:pt x="953" y="7027"/>
                    </a:cubicBezTo>
                    <a:cubicBezTo>
                      <a:pt x="955" y="7032"/>
                      <a:pt x="958" y="7034"/>
                      <a:pt x="962" y="7034"/>
                    </a:cubicBezTo>
                    <a:cubicBezTo>
                      <a:pt x="970" y="7034"/>
                      <a:pt x="979" y="7023"/>
                      <a:pt x="972" y="7015"/>
                    </a:cubicBezTo>
                    <a:cubicBezTo>
                      <a:pt x="830" y="6716"/>
                      <a:pt x="598" y="6483"/>
                      <a:pt x="406" y="6216"/>
                    </a:cubicBezTo>
                    <a:cubicBezTo>
                      <a:pt x="173" y="5901"/>
                      <a:pt x="54" y="5517"/>
                      <a:pt x="69" y="5124"/>
                    </a:cubicBezTo>
                    <a:cubicBezTo>
                      <a:pt x="101" y="4467"/>
                      <a:pt x="576" y="3970"/>
                      <a:pt x="808" y="3379"/>
                    </a:cubicBezTo>
                    <a:cubicBezTo>
                      <a:pt x="896" y="3118"/>
                      <a:pt x="937" y="2844"/>
                      <a:pt x="922" y="2567"/>
                    </a:cubicBezTo>
                    <a:cubicBezTo>
                      <a:pt x="912" y="2234"/>
                      <a:pt x="959" y="1900"/>
                      <a:pt x="1066" y="1580"/>
                    </a:cubicBezTo>
                    <a:cubicBezTo>
                      <a:pt x="1293" y="941"/>
                      <a:pt x="1714" y="391"/>
                      <a:pt x="2277" y="7"/>
                    </a:cubicBezTo>
                    <a:cubicBezTo>
                      <a:pt x="2277" y="7"/>
                      <a:pt x="2275" y="0"/>
                      <a:pt x="2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2021339" y="1472929"/>
                <a:ext cx="73794" cy="524478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752" extrusionOk="0">
                    <a:moveTo>
                      <a:pt x="25" y="1"/>
                    </a:moveTo>
                    <a:cubicBezTo>
                      <a:pt x="22" y="1"/>
                      <a:pt x="19" y="3"/>
                      <a:pt x="19" y="8"/>
                    </a:cubicBezTo>
                    <a:cubicBezTo>
                      <a:pt x="0" y="530"/>
                      <a:pt x="101" y="1049"/>
                      <a:pt x="318" y="1524"/>
                    </a:cubicBezTo>
                    <a:cubicBezTo>
                      <a:pt x="444" y="1804"/>
                      <a:pt x="604" y="2068"/>
                      <a:pt x="676" y="2367"/>
                    </a:cubicBezTo>
                    <a:cubicBezTo>
                      <a:pt x="764" y="2725"/>
                      <a:pt x="720" y="3074"/>
                      <a:pt x="648" y="3433"/>
                    </a:cubicBezTo>
                    <a:cubicBezTo>
                      <a:pt x="594" y="3672"/>
                      <a:pt x="557" y="3914"/>
                      <a:pt x="547" y="4160"/>
                    </a:cubicBezTo>
                    <a:cubicBezTo>
                      <a:pt x="554" y="4408"/>
                      <a:pt x="610" y="4650"/>
                      <a:pt x="705" y="4880"/>
                    </a:cubicBezTo>
                    <a:cubicBezTo>
                      <a:pt x="925" y="5481"/>
                      <a:pt x="909" y="6144"/>
                      <a:pt x="657" y="6739"/>
                    </a:cubicBezTo>
                    <a:cubicBezTo>
                      <a:pt x="657" y="6746"/>
                      <a:pt x="663" y="6752"/>
                      <a:pt x="669" y="6752"/>
                    </a:cubicBezTo>
                    <a:cubicBezTo>
                      <a:pt x="672" y="6752"/>
                      <a:pt x="675" y="6750"/>
                      <a:pt x="676" y="6745"/>
                    </a:cubicBezTo>
                    <a:cubicBezTo>
                      <a:pt x="890" y="6295"/>
                      <a:pt x="950" y="5792"/>
                      <a:pt x="862" y="5298"/>
                    </a:cubicBezTo>
                    <a:cubicBezTo>
                      <a:pt x="805" y="5006"/>
                      <a:pt x="657" y="4738"/>
                      <a:pt x="601" y="4443"/>
                    </a:cubicBezTo>
                    <a:cubicBezTo>
                      <a:pt x="535" y="4087"/>
                      <a:pt x="629" y="3741"/>
                      <a:pt x="705" y="3395"/>
                    </a:cubicBezTo>
                    <a:cubicBezTo>
                      <a:pt x="812" y="2905"/>
                      <a:pt x="805" y="2442"/>
                      <a:pt x="598" y="1974"/>
                    </a:cubicBezTo>
                    <a:cubicBezTo>
                      <a:pt x="466" y="1672"/>
                      <a:pt x="296" y="1389"/>
                      <a:pt x="195" y="1068"/>
                    </a:cubicBezTo>
                    <a:cubicBezTo>
                      <a:pt x="91" y="722"/>
                      <a:pt x="35" y="366"/>
                      <a:pt x="31" y="8"/>
                    </a:cubicBezTo>
                    <a:cubicBezTo>
                      <a:pt x="31" y="3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1687556" y="1560162"/>
                <a:ext cx="79231" cy="38932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012" extrusionOk="0">
                    <a:moveTo>
                      <a:pt x="968" y="1"/>
                    </a:moveTo>
                    <a:cubicBezTo>
                      <a:pt x="964" y="1"/>
                      <a:pt x="960" y="3"/>
                      <a:pt x="960" y="5"/>
                    </a:cubicBezTo>
                    <a:cubicBezTo>
                      <a:pt x="979" y="571"/>
                      <a:pt x="730" y="1083"/>
                      <a:pt x="410" y="1543"/>
                    </a:cubicBezTo>
                    <a:cubicBezTo>
                      <a:pt x="196" y="1854"/>
                      <a:pt x="20" y="2153"/>
                      <a:pt x="7" y="2530"/>
                    </a:cubicBezTo>
                    <a:cubicBezTo>
                      <a:pt x="1" y="2908"/>
                      <a:pt x="142" y="3213"/>
                      <a:pt x="347" y="3524"/>
                    </a:cubicBezTo>
                    <a:cubicBezTo>
                      <a:pt x="491" y="3744"/>
                      <a:pt x="636" y="3952"/>
                      <a:pt x="696" y="4213"/>
                    </a:cubicBezTo>
                    <a:cubicBezTo>
                      <a:pt x="743" y="4471"/>
                      <a:pt x="746" y="4738"/>
                      <a:pt x="715" y="5002"/>
                    </a:cubicBezTo>
                    <a:cubicBezTo>
                      <a:pt x="715" y="5009"/>
                      <a:pt x="720" y="5012"/>
                      <a:pt x="726" y="5012"/>
                    </a:cubicBezTo>
                    <a:cubicBezTo>
                      <a:pt x="732" y="5012"/>
                      <a:pt x="738" y="5009"/>
                      <a:pt x="740" y="5002"/>
                    </a:cubicBezTo>
                    <a:cubicBezTo>
                      <a:pt x="784" y="4597"/>
                      <a:pt x="800" y="4207"/>
                      <a:pt x="598" y="3835"/>
                    </a:cubicBezTo>
                    <a:cubicBezTo>
                      <a:pt x="359" y="3373"/>
                      <a:pt x="32" y="3027"/>
                      <a:pt x="64" y="2486"/>
                    </a:cubicBezTo>
                    <a:cubicBezTo>
                      <a:pt x="95" y="1948"/>
                      <a:pt x="476" y="1590"/>
                      <a:pt x="715" y="1121"/>
                    </a:cubicBezTo>
                    <a:cubicBezTo>
                      <a:pt x="897" y="772"/>
                      <a:pt x="1020" y="395"/>
                      <a:pt x="973" y="5"/>
                    </a:cubicBezTo>
                    <a:cubicBezTo>
                      <a:pt x="973" y="2"/>
                      <a:pt x="970" y="1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1872974" y="3366183"/>
                <a:ext cx="517099" cy="455423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5863" extrusionOk="0">
                    <a:moveTo>
                      <a:pt x="20" y="1"/>
                    </a:moveTo>
                    <a:cubicBezTo>
                      <a:pt x="20" y="1"/>
                      <a:pt x="1" y="1077"/>
                      <a:pt x="7" y="2294"/>
                    </a:cubicBezTo>
                    <a:cubicBezTo>
                      <a:pt x="10" y="2564"/>
                      <a:pt x="17" y="2844"/>
                      <a:pt x="20" y="3121"/>
                    </a:cubicBezTo>
                    <a:cubicBezTo>
                      <a:pt x="23" y="3351"/>
                      <a:pt x="26" y="3580"/>
                      <a:pt x="35" y="3803"/>
                    </a:cubicBezTo>
                    <a:cubicBezTo>
                      <a:pt x="64" y="4829"/>
                      <a:pt x="111" y="5684"/>
                      <a:pt x="193" y="5735"/>
                    </a:cubicBezTo>
                    <a:cubicBezTo>
                      <a:pt x="331" y="5823"/>
                      <a:pt x="2670" y="5863"/>
                      <a:pt x="4450" y="5863"/>
                    </a:cubicBezTo>
                    <a:cubicBezTo>
                      <a:pt x="5512" y="5863"/>
                      <a:pt x="6375" y="5849"/>
                      <a:pt x="6452" y="5823"/>
                    </a:cubicBezTo>
                    <a:cubicBezTo>
                      <a:pt x="6656" y="5757"/>
                      <a:pt x="6483" y="5172"/>
                      <a:pt x="6254" y="4992"/>
                    </a:cubicBezTo>
                    <a:cubicBezTo>
                      <a:pt x="6027" y="4810"/>
                      <a:pt x="3797" y="3803"/>
                      <a:pt x="3797" y="3803"/>
                    </a:cubicBezTo>
                    <a:lnTo>
                      <a:pt x="3816" y="3121"/>
                    </a:lnTo>
                    <a:lnTo>
                      <a:pt x="3816" y="2294"/>
                    </a:lnTo>
                    <a:lnTo>
                      <a:pt x="3816" y="1"/>
                    </a:ln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1873750" y="3540649"/>
                <a:ext cx="516555" cy="277386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3571" extrusionOk="0">
                    <a:moveTo>
                      <a:pt x="0" y="1"/>
                    </a:moveTo>
                    <a:cubicBezTo>
                      <a:pt x="7" y="271"/>
                      <a:pt x="10" y="551"/>
                      <a:pt x="13" y="828"/>
                    </a:cubicBezTo>
                    <a:cubicBezTo>
                      <a:pt x="16" y="1057"/>
                      <a:pt x="19" y="1287"/>
                      <a:pt x="29" y="1510"/>
                    </a:cubicBezTo>
                    <a:cubicBezTo>
                      <a:pt x="57" y="2536"/>
                      <a:pt x="104" y="3391"/>
                      <a:pt x="186" y="3441"/>
                    </a:cubicBezTo>
                    <a:cubicBezTo>
                      <a:pt x="325" y="3531"/>
                      <a:pt x="2711" y="3570"/>
                      <a:pt x="4497" y="3570"/>
                    </a:cubicBezTo>
                    <a:cubicBezTo>
                      <a:pt x="5534" y="3570"/>
                      <a:pt x="6370" y="3557"/>
                      <a:pt x="6445" y="3533"/>
                    </a:cubicBezTo>
                    <a:cubicBezTo>
                      <a:pt x="6649" y="3463"/>
                      <a:pt x="6473" y="2878"/>
                      <a:pt x="6244" y="2699"/>
                    </a:cubicBezTo>
                    <a:cubicBezTo>
                      <a:pt x="6017" y="2517"/>
                      <a:pt x="3787" y="1510"/>
                      <a:pt x="3787" y="1510"/>
                    </a:cubicBezTo>
                    <a:lnTo>
                      <a:pt x="3806" y="828"/>
                    </a:lnTo>
                    <a:lnTo>
                      <a:pt x="3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1870800" y="3603175"/>
                <a:ext cx="519058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6682" h="2760" extrusionOk="0">
                    <a:moveTo>
                      <a:pt x="1" y="1"/>
                    </a:moveTo>
                    <a:cubicBezTo>
                      <a:pt x="29" y="1319"/>
                      <a:pt x="79" y="2564"/>
                      <a:pt x="180" y="2633"/>
                    </a:cubicBezTo>
                    <a:cubicBezTo>
                      <a:pt x="227" y="2658"/>
                      <a:pt x="516" y="2684"/>
                      <a:pt x="938" y="2702"/>
                    </a:cubicBezTo>
                    <a:cubicBezTo>
                      <a:pt x="1246" y="2718"/>
                      <a:pt x="1630" y="2731"/>
                      <a:pt x="2048" y="2737"/>
                    </a:cubicBezTo>
                    <a:cubicBezTo>
                      <a:pt x="2826" y="2752"/>
                      <a:pt x="3729" y="2759"/>
                      <a:pt x="4517" y="2759"/>
                    </a:cubicBezTo>
                    <a:cubicBezTo>
                      <a:pt x="5560" y="2759"/>
                      <a:pt x="6400" y="2746"/>
                      <a:pt x="6477" y="2721"/>
                    </a:cubicBezTo>
                    <a:cubicBezTo>
                      <a:pt x="6681" y="2652"/>
                      <a:pt x="6499" y="2064"/>
                      <a:pt x="6269" y="1882"/>
                    </a:cubicBezTo>
                    <a:cubicBezTo>
                      <a:pt x="6039" y="1699"/>
                      <a:pt x="3797" y="690"/>
                      <a:pt x="3797" y="690"/>
                    </a:cubicBezTo>
                    <a:lnTo>
                      <a:pt x="38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1906686" y="3796677"/>
                <a:ext cx="462803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69" extrusionOk="0">
                    <a:moveTo>
                      <a:pt x="2729" y="0"/>
                    </a:moveTo>
                    <a:cubicBezTo>
                      <a:pt x="1576" y="0"/>
                      <a:pt x="465" y="8"/>
                      <a:pt x="10" y="29"/>
                    </a:cubicBezTo>
                    <a:cubicBezTo>
                      <a:pt x="1" y="29"/>
                      <a:pt x="1" y="35"/>
                      <a:pt x="10" y="38"/>
                    </a:cubicBezTo>
                    <a:cubicBezTo>
                      <a:pt x="458" y="60"/>
                      <a:pt x="1538" y="69"/>
                      <a:pt x="2668" y="69"/>
                    </a:cubicBezTo>
                    <a:cubicBezTo>
                      <a:pt x="3999" y="69"/>
                      <a:pt x="5401" y="57"/>
                      <a:pt x="5930" y="42"/>
                    </a:cubicBezTo>
                    <a:cubicBezTo>
                      <a:pt x="5958" y="42"/>
                      <a:pt x="5958" y="26"/>
                      <a:pt x="5930" y="26"/>
                    </a:cubicBezTo>
                    <a:cubicBezTo>
                      <a:pt x="5408" y="11"/>
                      <a:pt x="4041" y="0"/>
                      <a:pt x="2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2086355" y="3639689"/>
                <a:ext cx="92592" cy="24468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15" extrusionOk="0">
                    <a:moveTo>
                      <a:pt x="855" y="1"/>
                    </a:moveTo>
                    <a:cubicBezTo>
                      <a:pt x="548" y="1"/>
                      <a:pt x="231" y="86"/>
                      <a:pt x="12" y="289"/>
                    </a:cubicBezTo>
                    <a:cubicBezTo>
                      <a:pt x="1" y="300"/>
                      <a:pt x="13" y="314"/>
                      <a:pt x="25" y="314"/>
                    </a:cubicBezTo>
                    <a:cubicBezTo>
                      <a:pt x="26" y="314"/>
                      <a:pt x="27" y="314"/>
                      <a:pt x="28" y="314"/>
                    </a:cubicBezTo>
                    <a:cubicBezTo>
                      <a:pt x="399" y="194"/>
                      <a:pt x="780" y="116"/>
                      <a:pt x="1170" y="78"/>
                    </a:cubicBezTo>
                    <a:cubicBezTo>
                      <a:pt x="1179" y="78"/>
                      <a:pt x="1192" y="65"/>
                      <a:pt x="1192" y="53"/>
                    </a:cubicBezTo>
                    <a:cubicBezTo>
                      <a:pt x="1192" y="43"/>
                      <a:pt x="1179" y="31"/>
                      <a:pt x="1170" y="31"/>
                    </a:cubicBezTo>
                    <a:cubicBezTo>
                      <a:pt x="1069" y="11"/>
                      <a:pt x="963" y="1"/>
                      <a:pt x="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2108105" y="3652894"/>
                <a:ext cx="92592" cy="24468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15" extrusionOk="0">
                    <a:moveTo>
                      <a:pt x="854" y="1"/>
                    </a:moveTo>
                    <a:cubicBezTo>
                      <a:pt x="547" y="1"/>
                      <a:pt x="229" y="86"/>
                      <a:pt x="12" y="289"/>
                    </a:cubicBezTo>
                    <a:cubicBezTo>
                      <a:pt x="1" y="300"/>
                      <a:pt x="10" y="314"/>
                      <a:pt x="24" y="314"/>
                    </a:cubicBezTo>
                    <a:cubicBezTo>
                      <a:pt x="25" y="314"/>
                      <a:pt x="27" y="314"/>
                      <a:pt x="28" y="314"/>
                    </a:cubicBezTo>
                    <a:cubicBezTo>
                      <a:pt x="396" y="194"/>
                      <a:pt x="776" y="116"/>
                      <a:pt x="1166" y="81"/>
                    </a:cubicBezTo>
                    <a:cubicBezTo>
                      <a:pt x="1179" y="81"/>
                      <a:pt x="1192" y="68"/>
                      <a:pt x="1192" y="56"/>
                    </a:cubicBezTo>
                    <a:cubicBezTo>
                      <a:pt x="1192" y="43"/>
                      <a:pt x="1179" y="31"/>
                      <a:pt x="1166" y="31"/>
                    </a:cubicBezTo>
                    <a:cubicBezTo>
                      <a:pt x="1067" y="11"/>
                      <a:pt x="96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2129933" y="3666100"/>
                <a:ext cx="92281" cy="2423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312" extrusionOk="0">
                    <a:moveTo>
                      <a:pt x="852" y="0"/>
                    </a:moveTo>
                    <a:cubicBezTo>
                      <a:pt x="546" y="0"/>
                      <a:pt x="227" y="86"/>
                      <a:pt x="8" y="288"/>
                    </a:cubicBezTo>
                    <a:cubicBezTo>
                      <a:pt x="0" y="299"/>
                      <a:pt x="5" y="312"/>
                      <a:pt x="17" y="312"/>
                    </a:cubicBezTo>
                    <a:cubicBezTo>
                      <a:pt x="19" y="312"/>
                      <a:pt x="21" y="311"/>
                      <a:pt x="24" y="310"/>
                    </a:cubicBezTo>
                    <a:cubicBezTo>
                      <a:pt x="395" y="194"/>
                      <a:pt x="775" y="115"/>
                      <a:pt x="1165" y="81"/>
                    </a:cubicBezTo>
                    <a:cubicBezTo>
                      <a:pt x="1178" y="75"/>
                      <a:pt x="1187" y="65"/>
                      <a:pt x="1184" y="53"/>
                    </a:cubicBezTo>
                    <a:cubicBezTo>
                      <a:pt x="1181" y="40"/>
                      <a:pt x="1175" y="34"/>
                      <a:pt x="1165" y="30"/>
                    </a:cubicBezTo>
                    <a:cubicBezTo>
                      <a:pt x="1066" y="11"/>
                      <a:pt x="960" y="0"/>
                      <a:pt x="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2151605" y="3679150"/>
                <a:ext cx="92359" cy="24391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314" extrusionOk="0">
                    <a:moveTo>
                      <a:pt x="855" y="1"/>
                    </a:moveTo>
                    <a:cubicBezTo>
                      <a:pt x="547" y="1"/>
                      <a:pt x="229" y="85"/>
                      <a:pt x="9" y="290"/>
                    </a:cubicBezTo>
                    <a:cubicBezTo>
                      <a:pt x="1" y="298"/>
                      <a:pt x="7" y="314"/>
                      <a:pt x="18" y="314"/>
                    </a:cubicBezTo>
                    <a:cubicBezTo>
                      <a:pt x="20" y="314"/>
                      <a:pt x="22" y="313"/>
                      <a:pt x="25" y="312"/>
                    </a:cubicBezTo>
                    <a:cubicBezTo>
                      <a:pt x="396" y="196"/>
                      <a:pt x="776" y="117"/>
                      <a:pt x="1166" y="80"/>
                    </a:cubicBezTo>
                    <a:cubicBezTo>
                      <a:pt x="1179" y="80"/>
                      <a:pt x="1188" y="70"/>
                      <a:pt x="1188" y="57"/>
                    </a:cubicBezTo>
                    <a:cubicBezTo>
                      <a:pt x="1188" y="42"/>
                      <a:pt x="1179" y="29"/>
                      <a:pt x="1166" y="29"/>
                    </a:cubicBezTo>
                    <a:cubicBezTo>
                      <a:pt x="1067" y="11"/>
                      <a:pt x="962" y="1"/>
                      <a:pt x="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>
                <a:off x="2139565" y="3563176"/>
                <a:ext cx="104399" cy="84902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093" extrusionOk="0">
                    <a:moveTo>
                      <a:pt x="975" y="113"/>
                    </a:moveTo>
                    <a:cubicBezTo>
                      <a:pt x="1076" y="113"/>
                      <a:pt x="1149" y="173"/>
                      <a:pt x="1120" y="362"/>
                    </a:cubicBezTo>
                    <a:cubicBezTo>
                      <a:pt x="1085" y="594"/>
                      <a:pt x="711" y="742"/>
                      <a:pt x="522" y="811"/>
                    </a:cubicBezTo>
                    <a:cubicBezTo>
                      <a:pt x="368" y="874"/>
                      <a:pt x="208" y="925"/>
                      <a:pt x="54" y="991"/>
                    </a:cubicBezTo>
                    <a:cubicBezTo>
                      <a:pt x="164" y="815"/>
                      <a:pt x="287" y="645"/>
                      <a:pt x="412" y="484"/>
                    </a:cubicBezTo>
                    <a:cubicBezTo>
                      <a:pt x="475" y="406"/>
                      <a:pt x="541" y="330"/>
                      <a:pt x="617" y="264"/>
                    </a:cubicBezTo>
                    <a:cubicBezTo>
                      <a:pt x="680" y="208"/>
                      <a:pt x="849" y="113"/>
                      <a:pt x="975" y="113"/>
                    </a:cubicBezTo>
                    <a:close/>
                    <a:moveTo>
                      <a:pt x="953" y="0"/>
                    </a:moveTo>
                    <a:cubicBezTo>
                      <a:pt x="827" y="0"/>
                      <a:pt x="694" y="65"/>
                      <a:pt x="601" y="145"/>
                    </a:cubicBezTo>
                    <a:cubicBezTo>
                      <a:pt x="324" y="380"/>
                      <a:pt x="120" y="686"/>
                      <a:pt x="3" y="1028"/>
                    </a:cubicBezTo>
                    <a:cubicBezTo>
                      <a:pt x="0" y="1032"/>
                      <a:pt x="3" y="1038"/>
                      <a:pt x="7" y="1038"/>
                    </a:cubicBezTo>
                    <a:lnTo>
                      <a:pt x="10" y="1038"/>
                    </a:lnTo>
                    <a:cubicBezTo>
                      <a:pt x="10" y="1065"/>
                      <a:pt x="32" y="1093"/>
                      <a:pt x="58" y="1093"/>
                    </a:cubicBezTo>
                    <a:cubicBezTo>
                      <a:pt x="62" y="1093"/>
                      <a:pt x="66" y="1092"/>
                      <a:pt x="70" y="1091"/>
                    </a:cubicBezTo>
                    <a:cubicBezTo>
                      <a:pt x="387" y="972"/>
                      <a:pt x="746" y="887"/>
                      <a:pt x="1023" y="673"/>
                    </a:cubicBezTo>
                    <a:cubicBezTo>
                      <a:pt x="1186" y="553"/>
                      <a:pt x="1343" y="321"/>
                      <a:pt x="1199" y="123"/>
                    </a:cubicBezTo>
                    <a:cubicBezTo>
                      <a:pt x="1134" y="35"/>
                      <a:pt x="1045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>
                <a:off x="2032291" y="3581974"/>
                <a:ext cx="114885" cy="6602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850" extrusionOk="0">
                    <a:moveTo>
                      <a:pt x="407" y="118"/>
                    </a:moveTo>
                    <a:cubicBezTo>
                      <a:pt x="517" y="118"/>
                      <a:pt x="644" y="155"/>
                      <a:pt x="705" y="186"/>
                    </a:cubicBezTo>
                    <a:cubicBezTo>
                      <a:pt x="790" y="233"/>
                      <a:pt x="878" y="286"/>
                      <a:pt x="960" y="346"/>
                    </a:cubicBezTo>
                    <a:cubicBezTo>
                      <a:pt x="1130" y="469"/>
                      <a:pt x="1278" y="613"/>
                      <a:pt x="1435" y="745"/>
                    </a:cubicBezTo>
                    <a:cubicBezTo>
                      <a:pt x="1271" y="717"/>
                      <a:pt x="1105" y="708"/>
                      <a:pt x="938" y="686"/>
                    </a:cubicBezTo>
                    <a:cubicBezTo>
                      <a:pt x="737" y="664"/>
                      <a:pt x="340" y="620"/>
                      <a:pt x="240" y="406"/>
                    </a:cubicBezTo>
                    <a:cubicBezTo>
                      <a:pt x="141" y="182"/>
                      <a:pt x="260" y="118"/>
                      <a:pt x="407" y="118"/>
                    </a:cubicBezTo>
                    <a:close/>
                    <a:moveTo>
                      <a:pt x="409" y="0"/>
                    </a:moveTo>
                    <a:cubicBezTo>
                      <a:pt x="276" y="0"/>
                      <a:pt x="150" y="51"/>
                      <a:pt x="95" y="192"/>
                    </a:cubicBezTo>
                    <a:cubicBezTo>
                      <a:pt x="1" y="437"/>
                      <a:pt x="218" y="601"/>
                      <a:pt x="403" y="683"/>
                    </a:cubicBezTo>
                    <a:cubicBezTo>
                      <a:pt x="721" y="821"/>
                      <a:pt x="1086" y="815"/>
                      <a:pt x="1429" y="849"/>
                    </a:cubicBezTo>
                    <a:cubicBezTo>
                      <a:pt x="1457" y="849"/>
                      <a:pt x="1476" y="830"/>
                      <a:pt x="1476" y="802"/>
                    </a:cubicBezTo>
                    <a:cubicBezTo>
                      <a:pt x="1476" y="799"/>
                      <a:pt x="1476" y="790"/>
                      <a:pt x="1473" y="786"/>
                    </a:cubicBezTo>
                    <a:cubicBezTo>
                      <a:pt x="1476" y="783"/>
                      <a:pt x="1479" y="777"/>
                      <a:pt x="1479" y="774"/>
                    </a:cubicBezTo>
                    <a:lnTo>
                      <a:pt x="1479" y="771"/>
                    </a:lnTo>
                    <a:cubicBezTo>
                      <a:pt x="1278" y="469"/>
                      <a:pt x="1004" y="223"/>
                      <a:pt x="677" y="63"/>
                    </a:cubicBezTo>
                    <a:cubicBezTo>
                      <a:pt x="599" y="25"/>
                      <a:pt x="502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>
                <a:off x="1774322" y="2105309"/>
                <a:ext cx="423964" cy="1400681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8032" extrusionOk="0">
                    <a:moveTo>
                      <a:pt x="0" y="0"/>
                    </a:moveTo>
                    <a:cubicBezTo>
                      <a:pt x="0" y="0"/>
                      <a:pt x="1026" y="10163"/>
                      <a:pt x="1051" y="10295"/>
                    </a:cubicBezTo>
                    <a:cubicBezTo>
                      <a:pt x="1051" y="10310"/>
                      <a:pt x="1060" y="10505"/>
                      <a:pt x="1070" y="10823"/>
                    </a:cubicBezTo>
                    <a:cubicBezTo>
                      <a:pt x="1123" y="12575"/>
                      <a:pt x="1261" y="18032"/>
                      <a:pt x="1261" y="18032"/>
                    </a:cubicBezTo>
                    <a:lnTo>
                      <a:pt x="5457" y="18032"/>
                    </a:lnTo>
                    <a:cubicBezTo>
                      <a:pt x="5457" y="18032"/>
                      <a:pt x="5180" y="11568"/>
                      <a:pt x="5023" y="10062"/>
                    </a:cubicBezTo>
                    <a:cubicBezTo>
                      <a:pt x="4825" y="8140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>
                <a:off x="1809588" y="2134593"/>
                <a:ext cx="105253" cy="131935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985" extrusionOk="0">
                    <a:moveTo>
                      <a:pt x="9" y="1"/>
                    </a:moveTo>
                    <a:cubicBezTo>
                      <a:pt x="5" y="1"/>
                      <a:pt x="1" y="4"/>
                      <a:pt x="2" y="10"/>
                    </a:cubicBezTo>
                    <a:cubicBezTo>
                      <a:pt x="323" y="2196"/>
                      <a:pt x="556" y="4404"/>
                      <a:pt x="754" y="6603"/>
                    </a:cubicBezTo>
                    <a:cubicBezTo>
                      <a:pt x="949" y="8801"/>
                      <a:pt x="1087" y="11006"/>
                      <a:pt x="1179" y="13214"/>
                    </a:cubicBezTo>
                    <a:cubicBezTo>
                      <a:pt x="1229" y="14466"/>
                      <a:pt x="1267" y="15714"/>
                      <a:pt x="1308" y="16966"/>
                    </a:cubicBezTo>
                    <a:cubicBezTo>
                      <a:pt x="1311" y="16979"/>
                      <a:pt x="1323" y="16985"/>
                      <a:pt x="1336" y="16985"/>
                    </a:cubicBezTo>
                    <a:cubicBezTo>
                      <a:pt x="1342" y="16985"/>
                      <a:pt x="1352" y="16979"/>
                      <a:pt x="1355" y="16966"/>
                    </a:cubicBezTo>
                    <a:cubicBezTo>
                      <a:pt x="1292" y="14739"/>
                      <a:pt x="1229" y="12506"/>
                      <a:pt x="1100" y="10283"/>
                    </a:cubicBezTo>
                    <a:cubicBezTo>
                      <a:pt x="968" y="8084"/>
                      <a:pt x="776" y="5885"/>
                      <a:pt x="518" y="3700"/>
                    </a:cubicBezTo>
                    <a:cubicBezTo>
                      <a:pt x="370" y="2470"/>
                      <a:pt x="194" y="1240"/>
                      <a:pt x="18" y="10"/>
                    </a:cubicBezTo>
                    <a:cubicBezTo>
                      <a:pt x="18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6"/>
              <p:cNvSpPr/>
              <p:nvPr/>
            </p:nvSpPr>
            <p:spPr>
              <a:xfrm>
                <a:off x="1885713" y="3449066"/>
                <a:ext cx="293000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3" extrusionOk="0">
                    <a:moveTo>
                      <a:pt x="1848" y="0"/>
                    </a:moveTo>
                    <a:cubicBezTo>
                      <a:pt x="1514" y="0"/>
                      <a:pt x="1180" y="5"/>
                      <a:pt x="847" y="16"/>
                    </a:cubicBezTo>
                    <a:lnTo>
                      <a:pt x="441" y="32"/>
                    </a:lnTo>
                    <a:cubicBezTo>
                      <a:pt x="299" y="35"/>
                      <a:pt x="155" y="50"/>
                      <a:pt x="13" y="50"/>
                    </a:cubicBezTo>
                    <a:cubicBezTo>
                      <a:pt x="0" y="50"/>
                      <a:pt x="0" y="63"/>
                      <a:pt x="13" y="63"/>
                    </a:cubicBezTo>
                    <a:cubicBezTo>
                      <a:pt x="261" y="63"/>
                      <a:pt x="507" y="82"/>
                      <a:pt x="755" y="94"/>
                    </a:cubicBezTo>
                    <a:cubicBezTo>
                      <a:pt x="1004" y="104"/>
                      <a:pt x="1240" y="107"/>
                      <a:pt x="1482" y="110"/>
                    </a:cubicBezTo>
                    <a:cubicBezTo>
                      <a:pt x="1608" y="112"/>
                      <a:pt x="1734" y="113"/>
                      <a:pt x="1861" y="113"/>
                    </a:cubicBezTo>
                    <a:cubicBezTo>
                      <a:pt x="2224" y="113"/>
                      <a:pt x="2589" y="106"/>
                      <a:pt x="2951" y="94"/>
                    </a:cubicBezTo>
                    <a:cubicBezTo>
                      <a:pt x="3083" y="91"/>
                      <a:pt x="3218" y="85"/>
                      <a:pt x="3353" y="82"/>
                    </a:cubicBezTo>
                    <a:cubicBezTo>
                      <a:pt x="3426" y="82"/>
                      <a:pt x="3501" y="76"/>
                      <a:pt x="3570" y="76"/>
                    </a:cubicBezTo>
                    <a:cubicBezTo>
                      <a:pt x="3643" y="69"/>
                      <a:pt x="3696" y="76"/>
                      <a:pt x="3762" y="66"/>
                    </a:cubicBezTo>
                    <a:cubicBezTo>
                      <a:pt x="3768" y="66"/>
                      <a:pt x="3772" y="63"/>
                      <a:pt x="3772" y="60"/>
                    </a:cubicBezTo>
                    <a:cubicBezTo>
                      <a:pt x="3762" y="57"/>
                      <a:pt x="3759" y="50"/>
                      <a:pt x="3756" y="50"/>
                    </a:cubicBezTo>
                    <a:cubicBezTo>
                      <a:pt x="3646" y="35"/>
                      <a:pt x="3526" y="41"/>
                      <a:pt x="3416" y="35"/>
                    </a:cubicBezTo>
                    <a:cubicBezTo>
                      <a:pt x="3290" y="35"/>
                      <a:pt x="3165" y="32"/>
                      <a:pt x="3039" y="25"/>
                    </a:cubicBezTo>
                    <a:cubicBezTo>
                      <a:pt x="2797" y="16"/>
                      <a:pt x="2558" y="10"/>
                      <a:pt x="2312" y="3"/>
                    </a:cubicBezTo>
                    <a:cubicBezTo>
                      <a:pt x="2158" y="1"/>
                      <a:pt x="2003" y="0"/>
                      <a:pt x="1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6"/>
              <p:cNvSpPr/>
              <p:nvPr/>
            </p:nvSpPr>
            <p:spPr>
              <a:xfrm>
                <a:off x="1774555" y="2105076"/>
                <a:ext cx="236528" cy="839538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0808" extrusionOk="0">
                    <a:moveTo>
                      <a:pt x="0" y="0"/>
                    </a:moveTo>
                    <a:cubicBezTo>
                      <a:pt x="0" y="0"/>
                      <a:pt x="1026" y="10150"/>
                      <a:pt x="1051" y="10276"/>
                    </a:cubicBezTo>
                    <a:cubicBezTo>
                      <a:pt x="1051" y="10291"/>
                      <a:pt x="1063" y="10490"/>
                      <a:pt x="1070" y="10807"/>
                    </a:cubicBez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6"/>
              <p:cNvSpPr/>
              <p:nvPr/>
            </p:nvSpPr>
            <p:spPr>
              <a:xfrm>
                <a:off x="1119573" y="3190320"/>
                <a:ext cx="466686" cy="611866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877" extrusionOk="0">
                    <a:moveTo>
                      <a:pt x="2441" y="0"/>
                    </a:moveTo>
                    <a:cubicBezTo>
                      <a:pt x="2441" y="0"/>
                      <a:pt x="1925" y="894"/>
                      <a:pt x="1365" y="1982"/>
                    </a:cubicBezTo>
                    <a:cubicBezTo>
                      <a:pt x="1233" y="2233"/>
                      <a:pt x="1104" y="2494"/>
                      <a:pt x="975" y="2759"/>
                    </a:cubicBezTo>
                    <a:cubicBezTo>
                      <a:pt x="871" y="2966"/>
                      <a:pt x="793" y="3183"/>
                      <a:pt x="708" y="3388"/>
                    </a:cubicBezTo>
                    <a:cubicBezTo>
                      <a:pt x="305" y="4334"/>
                      <a:pt x="0" y="5127"/>
                      <a:pt x="53" y="5212"/>
                    </a:cubicBezTo>
                    <a:cubicBezTo>
                      <a:pt x="201" y="5432"/>
                      <a:pt x="5504" y="7854"/>
                      <a:pt x="5721" y="7876"/>
                    </a:cubicBezTo>
                    <a:cubicBezTo>
                      <a:pt x="5725" y="7876"/>
                      <a:pt x="5730" y="7877"/>
                      <a:pt x="5734" y="7877"/>
                    </a:cubicBezTo>
                    <a:cubicBezTo>
                      <a:pt x="5935" y="7877"/>
                      <a:pt x="6008" y="7286"/>
                      <a:pt x="5882" y="7036"/>
                    </a:cubicBezTo>
                    <a:cubicBezTo>
                      <a:pt x="5746" y="6775"/>
                      <a:pt x="4130" y="4938"/>
                      <a:pt x="4130" y="4938"/>
                    </a:cubicBezTo>
                    <a:lnTo>
                      <a:pt x="4428" y="4322"/>
                    </a:lnTo>
                    <a:lnTo>
                      <a:pt x="4831" y="3507"/>
                    </a:lnTo>
                    <a:lnTo>
                      <a:pt x="5803" y="1526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1119573" y="3344201"/>
                <a:ext cx="466686" cy="45798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5896" extrusionOk="0">
                    <a:moveTo>
                      <a:pt x="1365" y="1"/>
                    </a:moveTo>
                    <a:cubicBezTo>
                      <a:pt x="1233" y="252"/>
                      <a:pt x="1104" y="513"/>
                      <a:pt x="975" y="778"/>
                    </a:cubicBezTo>
                    <a:cubicBezTo>
                      <a:pt x="871" y="985"/>
                      <a:pt x="793" y="1202"/>
                      <a:pt x="708" y="1407"/>
                    </a:cubicBezTo>
                    <a:cubicBezTo>
                      <a:pt x="305" y="2353"/>
                      <a:pt x="0" y="3146"/>
                      <a:pt x="53" y="3231"/>
                    </a:cubicBezTo>
                    <a:cubicBezTo>
                      <a:pt x="201" y="3451"/>
                      <a:pt x="5504" y="5873"/>
                      <a:pt x="5721" y="5895"/>
                    </a:cubicBezTo>
                    <a:cubicBezTo>
                      <a:pt x="5725" y="5895"/>
                      <a:pt x="5730" y="5896"/>
                      <a:pt x="5734" y="5896"/>
                    </a:cubicBezTo>
                    <a:cubicBezTo>
                      <a:pt x="5935" y="5896"/>
                      <a:pt x="6008" y="5305"/>
                      <a:pt x="5875" y="5055"/>
                    </a:cubicBezTo>
                    <a:cubicBezTo>
                      <a:pt x="5743" y="4794"/>
                      <a:pt x="4127" y="2957"/>
                      <a:pt x="4127" y="2957"/>
                    </a:cubicBezTo>
                    <a:lnTo>
                      <a:pt x="4425" y="2341"/>
                    </a:lnTo>
                    <a:lnTo>
                      <a:pt x="4828" y="1526"/>
                    </a:lnTo>
                    <a:cubicBezTo>
                      <a:pt x="3897" y="1124"/>
                      <a:pt x="2403" y="466"/>
                      <a:pt x="1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1117087" y="3403081"/>
                <a:ext cx="470415" cy="400350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5154" extrusionOk="0">
                    <a:moveTo>
                      <a:pt x="991" y="1"/>
                    </a:moveTo>
                    <a:cubicBezTo>
                      <a:pt x="472" y="1218"/>
                      <a:pt x="1" y="2369"/>
                      <a:pt x="67" y="2470"/>
                    </a:cubicBezTo>
                    <a:cubicBezTo>
                      <a:pt x="211" y="2696"/>
                      <a:pt x="5549" y="5131"/>
                      <a:pt x="5763" y="5153"/>
                    </a:cubicBezTo>
                    <a:cubicBezTo>
                      <a:pt x="5767" y="5153"/>
                      <a:pt x="5771" y="5153"/>
                      <a:pt x="5776" y="5153"/>
                    </a:cubicBezTo>
                    <a:cubicBezTo>
                      <a:pt x="5983" y="5153"/>
                      <a:pt x="6055" y="4562"/>
                      <a:pt x="5920" y="4300"/>
                    </a:cubicBezTo>
                    <a:cubicBezTo>
                      <a:pt x="5788" y="4039"/>
                      <a:pt x="4165" y="2193"/>
                      <a:pt x="4165" y="2193"/>
                    </a:cubicBezTo>
                    <a:lnTo>
                      <a:pt x="4467" y="1573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1146139" y="3594402"/>
                <a:ext cx="421633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2460" extrusionOk="0">
                    <a:moveTo>
                      <a:pt x="10" y="0"/>
                    </a:moveTo>
                    <a:cubicBezTo>
                      <a:pt x="4" y="0"/>
                      <a:pt x="1" y="0"/>
                      <a:pt x="10" y="10"/>
                    </a:cubicBezTo>
                    <a:cubicBezTo>
                      <a:pt x="882" y="457"/>
                      <a:pt x="4499" y="2076"/>
                      <a:pt x="5404" y="2457"/>
                    </a:cubicBezTo>
                    <a:cubicBezTo>
                      <a:pt x="5408" y="2459"/>
                      <a:pt x="5411" y="2460"/>
                      <a:pt x="5414" y="2460"/>
                    </a:cubicBezTo>
                    <a:cubicBezTo>
                      <a:pt x="5424" y="2460"/>
                      <a:pt x="5428" y="2449"/>
                      <a:pt x="5411" y="2441"/>
                    </a:cubicBezTo>
                    <a:cubicBezTo>
                      <a:pt x="4524" y="2013"/>
                      <a:pt x="916" y="362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1366279" y="3540494"/>
                <a:ext cx="92203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34" extrusionOk="0">
                    <a:moveTo>
                      <a:pt x="327" y="1"/>
                    </a:moveTo>
                    <a:cubicBezTo>
                      <a:pt x="221" y="1"/>
                      <a:pt x="116" y="16"/>
                      <a:pt x="16" y="50"/>
                    </a:cubicBezTo>
                    <a:cubicBezTo>
                      <a:pt x="1" y="53"/>
                      <a:pt x="7" y="78"/>
                      <a:pt x="20" y="78"/>
                    </a:cubicBezTo>
                    <a:cubicBezTo>
                      <a:pt x="406" y="122"/>
                      <a:pt x="787" y="207"/>
                      <a:pt x="1152" y="333"/>
                    </a:cubicBezTo>
                    <a:cubicBezTo>
                      <a:pt x="1155" y="333"/>
                      <a:pt x="1158" y="334"/>
                      <a:pt x="1161" y="334"/>
                    </a:cubicBezTo>
                    <a:cubicBezTo>
                      <a:pt x="1171" y="334"/>
                      <a:pt x="1181" y="329"/>
                      <a:pt x="1183" y="317"/>
                    </a:cubicBezTo>
                    <a:cubicBezTo>
                      <a:pt x="1186" y="304"/>
                      <a:pt x="1183" y="295"/>
                      <a:pt x="1177" y="289"/>
                    </a:cubicBezTo>
                    <a:cubicBezTo>
                      <a:pt x="938" y="122"/>
                      <a:pt x="627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1380727" y="3561311"/>
                <a:ext cx="92203" cy="25867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33" extrusionOk="0">
                    <a:moveTo>
                      <a:pt x="327" y="0"/>
                    </a:moveTo>
                    <a:cubicBezTo>
                      <a:pt x="221" y="0"/>
                      <a:pt x="116" y="15"/>
                      <a:pt x="16" y="49"/>
                    </a:cubicBezTo>
                    <a:cubicBezTo>
                      <a:pt x="0" y="52"/>
                      <a:pt x="7" y="77"/>
                      <a:pt x="19" y="77"/>
                    </a:cubicBezTo>
                    <a:cubicBezTo>
                      <a:pt x="403" y="121"/>
                      <a:pt x="787" y="206"/>
                      <a:pt x="1155" y="332"/>
                    </a:cubicBezTo>
                    <a:cubicBezTo>
                      <a:pt x="1156" y="333"/>
                      <a:pt x="1158" y="333"/>
                      <a:pt x="1160" y="333"/>
                    </a:cubicBezTo>
                    <a:cubicBezTo>
                      <a:pt x="1171" y="333"/>
                      <a:pt x="1183" y="324"/>
                      <a:pt x="1183" y="313"/>
                    </a:cubicBezTo>
                    <a:cubicBezTo>
                      <a:pt x="1186" y="304"/>
                      <a:pt x="1183" y="298"/>
                      <a:pt x="1173" y="288"/>
                    </a:cubicBezTo>
                    <a:cubicBezTo>
                      <a:pt x="937" y="121"/>
                      <a:pt x="626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1394865" y="3582285"/>
                <a:ext cx="92669" cy="2625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38" extrusionOk="0">
                    <a:moveTo>
                      <a:pt x="328" y="1"/>
                    </a:moveTo>
                    <a:cubicBezTo>
                      <a:pt x="222" y="1"/>
                      <a:pt x="117" y="16"/>
                      <a:pt x="16" y="50"/>
                    </a:cubicBezTo>
                    <a:cubicBezTo>
                      <a:pt x="1" y="56"/>
                      <a:pt x="10" y="78"/>
                      <a:pt x="23" y="78"/>
                    </a:cubicBezTo>
                    <a:cubicBezTo>
                      <a:pt x="406" y="122"/>
                      <a:pt x="787" y="207"/>
                      <a:pt x="1155" y="333"/>
                    </a:cubicBezTo>
                    <a:cubicBezTo>
                      <a:pt x="1159" y="336"/>
                      <a:pt x="1163" y="338"/>
                      <a:pt x="1167" y="338"/>
                    </a:cubicBezTo>
                    <a:cubicBezTo>
                      <a:pt x="1175" y="338"/>
                      <a:pt x="1183" y="333"/>
                      <a:pt x="1186" y="323"/>
                    </a:cubicBezTo>
                    <a:cubicBezTo>
                      <a:pt x="1193" y="311"/>
                      <a:pt x="1190" y="295"/>
                      <a:pt x="1177" y="292"/>
                    </a:cubicBezTo>
                    <a:cubicBezTo>
                      <a:pt x="940" y="122"/>
                      <a:pt x="629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1409313" y="3603102"/>
                <a:ext cx="91892" cy="25867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333" extrusionOk="0">
                    <a:moveTo>
                      <a:pt x="323" y="0"/>
                    </a:moveTo>
                    <a:cubicBezTo>
                      <a:pt x="218" y="0"/>
                      <a:pt x="115" y="15"/>
                      <a:pt x="16" y="49"/>
                    </a:cubicBezTo>
                    <a:cubicBezTo>
                      <a:pt x="0" y="55"/>
                      <a:pt x="10" y="77"/>
                      <a:pt x="19" y="77"/>
                    </a:cubicBezTo>
                    <a:cubicBezTo>
                      <a:pt x="406" y="121"/>
                      <a:pt x="787" y="206"/>
                      <a:pt x="1151" y="332"/>
                    </a:cubicBezTo>
                    <a:cubicBezTo>
                      <a:pt x="1154" y="332"/>
                      <a:pt x="1156" y="333"/>
                      <a:pt x="1158" y="333"/>
                    </a:cubicBezTo>
                    <a:cubicBezTo>
                      <a:pt x="1169" y="333"/>
                      <a:pt x="1180" y="326"/>
                      <a:pt x="1183" y="313"/>
                    </a:cubicBezTo>
                    <a:cubicBezTo>
                      <a:pt x="1183" y="307"/>
                      <a:pt x="1180" y="297"/>
                      <a:pt x="1177" y="291"/>
                    </a:cubicBezTo>
                    <a:cubicBezTo>
                      <a:pt x="937" y="123"/>
                      <a:pt x="624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1422518" y="3502975"/>
                <a:ext cx="118303" cy="5592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720" extrusionOk="0">
                    <a:moveTo>
                      <a:pt x="1090" y="91"/>
                    </a:moveTo>
                    <a:cubicBezTo>
                      <a:pt x="1276" y="91"/>
                      <a:pt x="1477" y="158"/>
                      <a:pt x="1309" y="410"/>
                    </a:cubicBezTo>
                    <a:cubicBezTo>
                      <a:pt x="1213" y="554"/>
                      <a:pt x="975" y="580"/>
                      <a:pt x="777" y="580"/>
                    </a:cubicBezTo>
                    <a:cubicBezTo>
                      <a:pt x="702" y="580"/>
                      <a:pt x="632" y="576"/>
                      <a:pt x="579" y="574"/>
                    </a:cubicBezTo>
                    <a:cubicBezTo>
                      <a:pt x="409" y="564"/>
                      <a:pt x="242" y="548"/>
                      <a:pt x="76" y="545"/>
                    </a:cubicBezTo>
                    <a:cubicBezTo>
                      <a:pt x="255" y="435"/>
                      <a:pt x="425" y="319"/>
                      <a:pt x="613" y="231"/>
                    </a:cubicBezTo>
                    <a:cubicBezTo>
                      <a:pt x="705" y="187"/>
                      <a:pt x="799" y="146"/>
                      <a:pt x="893" y="118"/>
                    </a:cubicBezTo>
                    <a:cubicBezTo>
                      <a:pt x="937" y="103"/>
                      <a:pt x="1012" y="91"/>
                      <a:pt x="1090" y="91"/>
                    </a:cubicBezTo>
                    <a:close/>
                    <a:moveTo>
                      <a:pt x="1103" y="0"/>
                    </a:moveTo>
                    <a:cubicBezTo>
                      <a:pt x="1041" y="0"/>
                      <a:pt x="979" y="10"/>
                      <a:pt x="925" y="26"/>
                    </a:cubicBezTo>
                    <a:cubicBezTo>
                      <a:pt x="579" y="127"/>
                      <a:pt x="264" y="322"/>
                      <a:pt x="10" y="583"/>
                    </a:cubicBezTo>
                    <a:cubicBezTo>
                      <a:pt x="6" y="589"/>
                      <a:pt x="6" y="592"/>
                      <a:pt x="6" y="596"/>
                    </a:cubicBezTo>
                    <a:lnTo>
                      <a:pt x="10" y="599"/>
                    </a:lnTo>
                    <a:cubicBezTo>
                      <a:pt x="0" y="624"/>
                      <a:pt x="6" y="652"/>
                      <a:pt x="32" y="662"/>
                    </a:cubicBezTo>
                    <a:cubicBezTo>
                      <a:pt x="35" y="668"/>
                      <a:pt x="38" y="668"/>
                      <a:pt x="47" y="668"/>
                    </a:cubicBezTo>
                    <a:cubicBezTo>
                      <a:pt x="271" y="683"/>
                      <a:pt x="506" y="719"/>
                      <a:pt x="738" y="719"/>
                    </a:cubicBezTo>
                    <a:cubicBezTo>
                      <a:pt x="855" y="719"/>
                      <a:pt x="971" y="710"/>
                      <a:pt x="1085" y="684"/>
                    </a:cubicBezTo>
                    <a:cubicBezTo>
                      <a:pt x="1286" y="637"/>
                      <a:pt x="1522" y="495"/>
                      <a:pt x="1475" y="253"/>
                    </a:cubicBezTo>
                    <a:cubicBezTo>
                      <a:pt x="1436" y="68"/>
                      <a:pt x="1268" y="0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1336761" y="3458931"/>
                <a:ext cx="93601" cy="9569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232" extrusionOk="0">
                    <a:moveTo>
                      <a:pt x="375" y="105"/>
                    </a:moveTo>
                    <a:cubicBezTo>
                      <a:pt x="505" y="105"/>
                      <a:pt x="682" y="244"/>
                      <a:pt x="739" y="317"/>
                    </a:cubicBezTo>
                    <a:cubicBezTo>
                      <a:pt x="796" y="401"/>
                      <a:pt x="852" y="483"/>
                      <a:pt x="903" y="568"/>
                    </a:cubicBezTo>
                    <a:cubicBezTo>
                      <a:pt x="1000" y="754"/>
                      <a:pt x="1092" y="939"/>
                      <a:pt x="1170" y="1131"/>
                    </a:cubicBezTo>
                    <a:cubicBezTo>
                      <a:pt x="1029" y="1040"/>
                      <a:pt x="884" y="958"/>
                      <a:pt x="742" y="873"/>
                    </a:cubicBezTo>
                    <a:cubicBezTo>
                      <a:pt x="569" y="769"/>
                      <a:pt x="223" y="562"/>
                      <a:pt x="227" y="329"/>
                    </a:cubicBezTo>
                    <a:cubicBezTo>
                      <a:pt x="228" y="162"/>
                      <a:pt x="292" y="105"/>
                      <a:pt x="375" y="105"/>
                    </a:cubicBezTo>
                    <a:close/>
                    <a:moveTo>
                      <a:pt x="385" y="0"/>
                    </a:moveTo>
                    <a:cubicBezTo>
                      <a:pt x="314" y="0"/>
                      <a:pt x="244" y="24"/>
                      <a:pt x="183" y="84"/>
                    </a:cubicBezTo>
                    <a:cubicBezTo>
                      <a:pt x="0" y="266"/>
                      <a:pt x="129" y="502"/>
                      <a:pt x="261" y="653"/>
                    </a:cubicBezTo>
                    <a:cubicBezTo>
                      <a:pt x="494" y="908"/>
                      <a:pt x="834" y="1053"/>
                      <a:pt x="1126" y="1226"/>
                    </a:cubicBezTo>
                    <a:cubicBezTo>
                      <a:pt x="1134" y="1229"/>
                      <a:pt x="1142" y="1231"/>
                      <a:pt x="1149" y="1231"/>
                    </a:cubicBezTo>
                    <a:cubicBezTo>
                      <a:pt x="1167" y="1231"/>
                      <a:pt x="1182" y="1222"/>
                      <a:pt x="1189" y="1207"/>
                    </a:cubicBezTo>
                    <a:cubicBezTo>
                      <a:pt x="1195" y="1204"/>
                      <a:pt x="1195" y="1194"/>
                      <a:pt x="1195" y="1191"/>
                    </a:cubicBezTo>
                    <a:cubicBezTo>
                      <a:pt x="1202" y="1191"/>
                      <a:pt x="1205" y="1188"/>
                      <a:pt x="1205" y="1181"/>
                    </a:cubicBezTo>
                    <a:lnTo>
                      <a:pt x="1205" y="1178"/>
                    </a:lnTo>
                    <a:cubicBezTo>
                      <a:pt x="1148" y="820"/>
                      <a:pt x="997" y="486"/>
                      <a:pt x="771" y="206"/>
                    </a:cubicBezTo>
                    <a:cubicBezTo>
                      <a:pt x="678" y="99"/>
                      <a:pt x="529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1212166" y="2105309"/>
                <a:ext cx="836121" cy="1333800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17171" extrusionOk="0">
                    <a:moveTo>
                      <a:pt x="6108" y="0"/>
                    </a:moveTo>
                    <a:cubicBezTo>
                      <a:pt x="6108" y="0"/>
                      <a:pt x="5221" y="878"/>
                      <a:pt x="5473" y="2752"/>
                    </a:cubicBezTo>
                    <a:cubicBezTo>
                      <a:pt x="5492" y="2907"/>
                      <a:pt x="3768" y="9027"/>
                      <a:pt x="3542" y="9313"/>
                    </a:cubicBezTo>
                    <a:cubicBezTo>
                      <a:pt x="3196" y="9747"/>
                      <a:pt x="0" y="15377"/>
                      <a:pt x="0" y="15377"/>
                    </a:cubicBezTo>
                    <a:lnTo>
                      <a:pt x="4189" y="17170"/>
                    </a:lnTo>
                    <a:cubicBezTo>
                      <a:pt x="4189" y="17170"/>
                      <a:pt x="6904" y="12119"/>
                      <a:pt x="7407" y="10631"/>
                    </a:cubicBezTo>
                    <a:cubicBezTo>
                      <a:pt x="7700" y="9766"/>
                      <a:pt x="9584" y="2218"/>
                      <a:pt x="9584" y="2218"/>
                    </a:cubicBezTo>
                    <a:cubicBezTo>
                      <a:pt x="10606" y="1472"/>
                      <a:pt x="10763" y="4"/>
                      <a:pt x="10763" y="4"/>
                    </a:cubicBezTo>
                    <a:lnTo>
                      <a:pt x="6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1706121" y="2147566"/>
                <a:ext cx="119468" cy="89718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155" extrusionOk="0">
                    <a:moveTo>
                      <a:pt x="1520" y="1"/>
                    </a:moveTo>
                    <a:cubicBezTo>
                      <a:pt x="1514" y="1"/>
                      <a:pt x="1509" y="4"/>
                      <a:pt x="1507" y="10"/>
                    </a:cubicBezTo>
                    <a:cubicBezTo>
                      <a:pt x="1419" y="306"/>
                      <a:pt x="1243" y="567"/>
                      <a:pt x="995" y="746"/>
                    </a:cubicBezTo>
                    <a:cubicBezTo>
                      <a:pt x="724" y="938"/>
                      <a:pt x="397" y="1054"/>
                      <a:pt x="64" y="1064"/>
                    </a:cubicBezTo>
                    <a:cubicBezTo>
                      <a:pt x="10" y="1064"/>
                      <a:pt x="1" y="1155"/>
                      <a:pt x="64" y="1155"/>
                    </a:cubicBezTo>
                    <a:cubicBezTo>
                      <a:pt x="749" y="1155"/>
                      <a:pt x="1435" y="724"/>
                      <a:pt x="1536" y="16"/>
                    </a:cubicBezTo>
                    <a:cubicBezTo>
                      <a:pt x="1537" y="7"/>
                      <a:pt x="1528" y="1"/>
                      <a:pt x="1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1899772" y="2242877"/>
                <a:ext cx="109137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861" extrusionOk="0">
                    <a:moveTo>
                      <a:pt x="1389" y="0"/>
                    </a:moveTo>
                    <a:cubicBezTo>
                      <a:pt x="1140" y="98"/>
                      <a:pt x="905" y="223"/>
                      <a:pt x="684" y="371"/>
                    </a:cubicBezTo>
                    <a:cubicBezTo>
                      <a:pt x="448" y="519"/>
                      <a:pt x="238" y="686"/>
                      <a:pt x="8" y="843"/>
                    </a:cubicBezTo>
                    <a:cubicBezTo>
                      <a:pt x="0" y="848"/>
                      <a:pt x="6" y="860"/>
                      <a:pt x="13" y="860"/>
                    </a:cubicBezTo>
                    <a:cubicBezTo>
                      <a:pt x="15" y="860"/>
                      <a:pt x="16" y="860"/>
                      <a:pt x="18" y="859"/>
                    </a:cubicBezTo>
                    <a:cubicBezTo>
                      <a:pt x="253" y="724"/>
                      <a:pt x="499" y="604"/>
                      <a:pt x="735" y="462"/>
                    </a:cubicBezTo>
                    <a:cubicBezTo>
                      <a:pt x="971" y="334"/>
                      <a:pt x="1191" y="183"/>
                      <a:pt x="1401" y="16"/>
                    </a:cubicBezTo>
                    <a:cubicBezTo>
                      <a:pt x="1405" y="10"/>
                      <a:pt x="1401" y="3"/>
                      <a:pt x="1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1945836" y="2131642"/>
                <a:ext cx="70920" cy="14727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896" extrusionOk="0">
                    <a:moveTo>
                      <a:pt x="898" y="1"/>
                    </a:moveTo>
                    <a:cubicBezTo>
                      <a:pt x="894" y="1"/>
                      <a:pt x="891" y="3"/>
                      <a:pt x="890" y="7"/>
                    </a:cubicBezTo>
                    <a:cubicBezTo>
                      <a:pt x="856" y="165"/>
                      <a:pt x="808" y="319"/>
                      <a:pt x="768" y="476"/>
                    </a:cubicBezTo>
                    <a:cubicBezTo>
                      <a:pt x="730" y="627"/>
                      <a:pt x="698" y="768"/>
                      <a:pt x="654" y="913"/>
                    </a:cubicBezTo>
                    <a:cubicBezTo>
                      <a:pt x="613" y="1048"/>
                      <a:pt x="541" y="1174"/>
                      <a:pt x="428" y="1269"/>
                    </a:cubicBezTo>
                    <a:cubicBezTo>
                      <a:pt x="371" y="1319"/>
                      <a:pt x="302" y="1363"/>
                      <a:pt x="242" y="1410"/>
                    </a:cubicBezTo>
                    <a:cubicBezTo>
                      <a:pt x="205" y="1435"/>
                      <a:pt x="170" y="1464"/>
                      <a:pt x="135" y="1486"/>
                    </a:cubicBezTo>
                    <a:cubicBezTo>
                      <a:pt x="139" y="1467"/>
                      <a:pt x="145" y="1442"/>
                      <a:pt x="151" y="1423"/>
                    </a:cubicBezTo>
                    <a:cubicBezTo>
                      <a:pt x="161" y="1363"/>
                      <a:pt x="179" y="1306"/>
                      <a:pt x="189" y="1240"/>
                    </a:cubicBezTo>
                    <a:cubicBezTo>
                      <a:pt x="217" y="1108"/>
                      <a:pt x="245" y="979"/>
                      <a:pt x="271" y="844"/>
                    </a:cubicBezTo>
                    <a:cubicBezTo>
                      <a:pt x="324" y="586"/>
                      <a:pt x="374" y="322"/>
                      <a:pt x="441" y="67"/>
                    </a:cubicBezTo>
                    <a:cubicBezTo>
                      <a:pt x="441" y="61"/>
                      <a:pt x="441" y="58"/>
                      <a:pt x="437" y="55"/>
                    </a:cubicBezTo>
                    <a:cubicBezTo>
                      <a:pt x="434" y="55"/>
                      <a:pt x="428" y="55"/>
                      <a:pt x="425" y="58"/>
                    </a:cubicBezTo>
                    <a:cubicBezTo>
                      <a:pt x="346" y="309"/>
                      <a:pt x="264" y="561"/>
                      <a:pt x="198" y="819"/>
                    </a:cubicBezTo>
                    <a:cubicBezTo>
                      <a:pt x="167" y="945"/>
                      <a:pt x="35" y="1564"/>
                      <a:pt x="28" y="1608"/>
                    </a:cubicBezTo>
                    <a:cubicBezTo>
                      <a:pt x="22" y="1652"/>
                      <a:pt x="16" y="1699"/>
                      <a:pt x="13" y="1747"/>
                    </a:cubicBezTo>
                    <a:cubicBezTo>
                      <a:pt x="6" y="1794"/>
                      <a:pt x="0" y="1841"/>
                      <a:pt x="6" y="1888"/>
                    </a:cubicBezTo>
                    <a:cubicBezTo>
                      <a:pt x="6" y="1893"/>
                      <a:pt x="10" y="1895"/>
                      <a:pt x="15" y="1895"/>
                    </a:cubicBezTo>
                    <a:cubicBezTo>
                      <a:pt x="19" y="1895"/>
                      <a:pt x="24" y="1893"/>
                      <a:pt x="25" y="1888"/>
                    </a:cubicBezTo>
                    <a:cubicBezTo>
                      <a:pt x="44" y="1847"/>
                      <a:pt x="63" y="1803"/>
                      <a:pt x="76" y="1766"/>
                    </a:cubicBezTo>
                    <a:cubicBezTo>
                      <a:pt x="88" y="1721"/>
                      <a:pt x="104" y="1674"/>
                      <a:pt x="110" y="1630"/>
                    </a:cubicBezTo>
                    <a:cubicBezTo>
                      <a:pt x="110" y="1615"/>
                      <a:pt x="120" y="1599"/>
                      <a:pt x="123" y="1580"/>
                    </a:cubicBezTo>
                    <a:cubicBezTo>
                      <a:pt x="186" y="1545"/>
                      <a:pt x="245" y="1498"/>
                      <a:pt x="302" y="1457"/>
                    </a:cubicBezTo>
                    <a:cubicBezTo>
                      <a:pt x="359" y="1420"/>
                      <a:pt x="434" y="1376"/>
                      <a:pt x="497" y="1328"/>
                    </a:cubicBezTo>
                    <a:cubicBezTo>
                      <a:pt x="610" y="1243"/>
                      <a:pt x="692" y="1124"/>
                      <a:pt x="736" y="986"/>
                    </a:cubicBezTo>
                    <a:cubicBezTo>
                      <a:pt x="780" y="841"/>
                      <a:pt x="812" y="693"/>
                      <a:pt x="831" y="539"/>
                    </a:cubicBezTo>
                    <a:cubicBezTo>
                      <a:pt x="859" y="356"/>
                      <a:pt x="881" y="180"/>
                      <a:pt x="912" y="7"/>
                    </a:cubicBezTo>
                    <a:cubicBezTo>
                      <a:pt x="910" y="5"/>
                      <a:pt x="903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1268327" y="3257589"/>
                <a:ext cx="270628" cy="118614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1527" extrusionOk="0">
                    <a:moveTo>
                      <a:pt x="21" y="0"/>
                    </a:moveTo>
                    <a:cubicBezTo>
                      <a:pt x="0" y="0"/>
                      <a:pt x="4" y="16"/>
                      <a:pt x="35" y="31"/>
                    </a:cubicBezTo>
                    <a:cubicBezTo>
                      <a:pt x="262" y="141"/>
                      <a:pt x="1152" y="550"/>
                      <a:pt x="1372" y="650"/>
                    </a:cubicBezTo>
                    <a:cubicBezTo>
                      <a:pt x="1815" y="855"/>
                      <a:pt x="3413" y="1506"/>
                      <a:pt x="3476" y="1525"/>
                    </a:cubicBezTo>
                    <a:cubicBezTo>
                      <a:pt x="3477" y="1526"/>
                      <a:pt x="3478" y="1526"/>
                      <a:pt x="3479" y="1526"/>
                    </a:cubicBezTo>
                    <a:cubicBezTo>
                      <a:pt x="3483" y="1526"/>
                      <a:pt x="3484" y="1517"/>
                      <a:pt x="3476" y="1509"/>
                    </a:cubicBezTo>
                    <a:cubicBezTo>
                      <a:pt x="3382" y="1455"/>
                      <a:pt x="2391" y="990"/>
                      <a:pt x="2171" y="889"/>
                    </a:cubicBezTo>
                    <a:cubicBezTo>
                      <a:pt x="1724" y="685"/>
                      <a:pt x="192" y="56"/>
                      <a:pt x="48" y="6"/>
                    </a:cubicBezTo>
                    <a:cubicBezTo>
                      <a:pt x="36" y="2"/>
                      <a:pt x="27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6"/>
              <p:cNvSpPr/>
              <p:nvPr/>
            </p:nvSpPr>
            <p:spPr>
              <a:xfrm>
                <a:off x="1286892" y="2120223"/>
                <a:ext cx="420546" cy="1136111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4626" extrusionOk="0">
                    <a:moveTo>
                      <a:pt x="5413" y="0"/>
                    </a:moveTo>
                    <a:lnTo>
                      <a:pt x="5413" y="0"/>
                    </a:lnTo>
                    <a:cubicBezTo>
                      <a:pt x="5045" y="557"/>
                      <a:pt x="4844" y="1205"/>
                      <a:pt x="4835" y="1868"/>
                    </a:cubicBezTo>
                    <a:cubicBezTo>
                      <a:pt x="4835" y="2035"/>
                      <a:pt x="4847" y="2202"/>
                      <a:pt x="4876" y="2369"/>
                    </a:cubicBezTo>
                    <a:cubicBezTo>
                      <a:pt x="4882" y="2406"/>
                      <a:pt x="4888" y="2450"/>
                      <a:pt x="4894" y="2491"/>
                    </a:cubicBezTo>
                    <a:lnTo>
                      <a:pt x="4907" y="2554"/>
                    </a:lnTo>
                    <a:cubicBezTo>
                      <a:pt x="4910" y="2570"/>
                      <a:pt x="4913" y="2589"/>
                      <a:pt x="4913" y="2604"/>
                    </a:cubicBezTo>
                    <a:cubicBezTo>
                      <a:pt x="4904" y="2680"/>
                      <a:pt x="4882" y="2762"/>
                      <a:pt x="4866" y="2840"/>
                    </a:cubicBezTo>
                    <a:cubicBezTo>
                      <a:pt x="4794" y="3158"/>
                      <a:pt x="4706" y="3476"/>
                      <a:pt x="4624" y="3797"/>
                    </a:cubicBezTo>
                    <a:cubicBezTo>
                      <a:pt x="4281" y="5064"/>
                      <a:pt x="3935" y="6335"/>
                      <a:pt x="3573" y="7602"/>
                    </a:cubicBezTo>
                    <a:lnTo>
                      <a:pt x="3306" y="8549"/>
                    </a:lnTo>
                    <a:cubicBezTo>
                      <a:pt x="3259" y="8706"/>
                      <a:pt x="3212" y="8863"/>
                      <a:pt x="3161" y="9021"/>
                    </a:cubicBezTo>
                    <a:cubicBezTo>
                      <a:pt x="3136" y="9099"/>
                      <a:pt x="3108" y="9178"/>
                      <a:pt x="3083" y="9247"/>
                    </a:cubicBezTo>
                    <a:cubicBezTo>
                      <a:pt x="3051" y="9320"/>
                      <a:pt x="3010" y="9395"/>
                      <a:pt x="2973" y="9464"/>
                    </a:cubicBezTo>
                    <a:cubicBezTo>
                      <a:pt x="2661" y="10043"/>
                      <a:pt x="2328" y="10609"/>
                      <a:pt x="2004" y="11181"/>
                    </a:cubicBezTo>
                    <a:cubicBezTo>
                      <a:pt x="2004" y="11181"/>
                      <a:pt x="353" y="13959"/>
                      <a:pt x="10" y="14594"/>
                    </a:cubicBezTo>
                    <a:cubicBezTo>
                      <a:pt x="1" y="14613"/>
                      <a:pt x="0" y="14626"/>
                      <a:pt x="8" y="14626"/>
                    </a:cubicBezTo>
                    <a:cubicBezTo>
                      <a:pt x="13" y="14626"/>
                      <a:pt x="22" y="14619"/>
                      <a:pt x="35" y="14603"/>
                    </a:cubicBezTo>
                    <a:cubicBezTo>
                      <a:pt x="331" y="14217"/>
                      <a:pt x="1406" y="12355"/>
                      <a:pt x="2076" y="11222"/>
                    </a:cubicBezTo>
                    <a:cubicBezTo>
                      <a:pt x="2410" y="10656"/>
                      <a:pt x="2743" y="10087"/>
                      <a:pt x="3061" y="9508"/>
                    </a:cubicBezTo>
                    <a:cubicBezTo>
                      <a:pt x="3102" y="9436"/>
                      <a:pt x="3136" y="9357"/>
                      <a:pt x="3177" y="9282"/>
                    </a:cubicBezTo>
                    <a:cubicBezTo>
                      <a:pt x="3215" y="9209"/>
                      <a:pt x="3234" y="9125"/>
                      <a:pt x="3259" y="9046"/>
                    </a:cubicBezTo>
                    <a:cubicBezTo>
                      <a:pt x="3309" y="8889"/>
                      <a:pt x="3356" y="8731"/>
                      <a:pt x="3404" y="8574"/>
                    </a:cubicBezTo>
                    <a:cubicBezTo>
                      <a:pt x="3498" y="8260"/>
                      <a:pt x="3592" y="7945"/>
                      <a:pt x="3684" y="7627"/>
                    </a:cubicBezTo>
                    <a:cubicBezTo>
                      <a:pt x="4036" y="6360"/>
                      <a:pt x="4388" y="5092"/>
                      <a:pt x="4709" y="3815"/>
                    </a:cubicBezTo>
                    <a:cubicBezTo>
                      <a:pt x="4788" y="3495"/>
                      <a:pt x="4866" y="3177"/>
                      <a:pt x="4938" y="2850"/>
                    </a:cubicBezTo>
                    <a:cubicBezTo>
                      <a:pt x="4954" y="2768"/>
                      <a:pt x="4973" y="2693"/>
                      <a:pt x="4986" y="2604"/>
                    </a:cubicBezTo>
                    <a:cubicBezTo>
                      <a:pt x="4986" y="2579"/>
                      <a:pt x="4979" y="2557"/>
                      <a:pt x="4973" y="2532"/>
                    </a:cubicBezTo>
                    <a:lnTo>
                      <a:pt x="4961" y="2476"/>
                    </a:lnTo>
                    <a:cubicBezTo>
                      <a:pt x="4951" y="2435"/>
                      <a:pt x="4945" y="2397"/>
                      <a:pt x="4938" y="2353"/>
                    </a:cubicBezTo>
                    <a:cubicBezTo>
                      <a:pt x="4910" y="2189"/>
                      <a:pt x="4894" y="2029"/>
                      <a:pt x="4894" y="1865"/>
                    </a:cubicBezTo>
                    <a:cubicBezTo>
                      <a:pt x="4888" y="1211"/>
                      <a:pt x="5067" y="563"/>
                      <a:pt x="5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6"/>
              <p:cNvSpPr/>
              <p:nvPr/>
            </p:nvSpPr>
            <p:spPr>
              <a:xfrm>
                <a:off x="1868701" y="1643899"/>
                <a:ext cx="596330" cy="386446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4975" extrusionOk="0">
                    <a:moveTo>
                      <a:pt x="471" y="0"/>
                    </a:moveTo>
                    <a:cubicBezTo>
                      <a:pt x="174" y="0"/>
                      <a:pt x="1" y="276"/>
                      <a:pt x="135" y="713"/>
                    </a:cubicBezTo>
                    <a:cubicBezTo>
                      <a:pt x="474" y="1820"/>
                      <a:pt x="2229" y="4660"/>
                      <a:pt x="3368" y="4899"/>
                    </a:cubicBezTo>
                    <a:cubicBezTo>
                      <a:pt x="3627" y="4954"/>
                      <a:pt x="4013" y="4975"/>
                      <a:pt x="4449" y="4975"/>
                    </a:cubicBezTo>
                    <a:cubicBezTo>
                      <a:pt x="5554" y="4975"/>
                      <a:pt x="6978" y="4838"/>
                      <a:pt x="7453" y="4755"/>
                    </a:cubicBezTo>
                    <a:cubicBezTo>
                      <a:pt x="7677" y="4714"/>
                      <a:pt x="7284" y="2103"/>
                      <a:pt x="7023" y="2103"/>
                    </a:cubicBezTo>
                    <a:cubicBezTo>
                      <a:pt x="6477" y="2103"/>
                      <a:pt x="4896" y="2649"/>
                      <a:pt x="4165" y="2649"/>
                    </a:cubicBezTo>
                    <a:cubicBezTo>
                      <a:pt x="4065" y="2649"/>
                      <a:pt x="3982" y="2639"/>
                      <a:pt x="3918" y="2616"/>
                    </a:cubicBezTo>
                    <a:cubicBezTo>
                      <a:pt x="3711" y="2540"/>
                      <a:pt x="2484" y="1506"/>
                      <a:pt x="1015" y="248"/>
                    </a:cubicBezTo>
                    <a:cubicBezTo>
                      <a:pt x="818" y="77"/>
                      <a:pt x="627" y="0"/>
                      <a:pt x="471" y="0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2460919" y="1748843"/>
                <a:ext cx="77211" cy="16716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152" extrusionOk="0">
                    <a:moveTo>
                      <a:pt x="993" y="0"/>
                    </a:moveTo>
                    <a:lnTo>
                      <a:pt x="993" y="0"/>
                    </a:lnTo>
                    <a:cubicBezTo>
                      <a:pt x="902" y="441"/>
                      <a:pt x="386" y="630"/>
                      <a:pt x="34" y="828"/>
                    </a:cubicBezTo>
                    <a:cubicBezTo>
                      <a:pt x="15" y="834"/>
                      <a:pt x="6" y="859"/>
                      <a:pt x="18" y="875"/>
                    </a:cubicBezTo>
                    <a:cubicBezTo>
                      <a:pt x="21" y="878"/>
                      <a:pt x="21" y="881"/>
                      <a:pt x="24" y="887"/>
                    </a:cubicBezTo>
                    <a:cubicBezTo>
                      <a:pt x="160" y="1252"/>
                      <a:pt x="241" y="1803"/>
                      <a:pt x="6" y="2136"/>
                    </a:cubicBezTo>
                    <a:cubicBezTo>
                      <a:pt x="1" y="2145"/>
                      <a:pt x="8" y="2151"/>
                      <a:pt x="15" y="2151"/>
                    </a:cubicBezTo>
                    <a:cubicBezTo>
                      <a:pt x="17" y="2151"/>
                      <a:pt x="20" y="2150"/>
                      <a:pt x="21" y="2149"/>
                    </a:cubicBezTo>
                    <a:cubicBezTo>
                      <a:pt x="323" y="1822"/>
                      <a:pt x="286" y="1274"/>
                      <a:pt x="113" y="887"/>
                    </a:cubicBezTo>
                    <a:cubicBezTo>
                      <a:pt x="474" y="692"/>
                      <a:pt x="981" y="479"/>
                      <a:pt x="9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6"/>
              <p:cNvSpPr/>
              <p:nvPr/>
            </p:nvSpPr>
            <p:spPr>
              <a:xfrm>
                <a:off x="1856506" y="1626697"/>
                <a:ext cx="480280" cy="42373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5455" extrusionOk="0">
                    <a:moveTo>
                      <a:pt x="498" y="0"/>
                    </a:moveTo>
                    <a:cubicBezTo>
                      <a:pt x="25" y="0"/>
                      <a:pt x="1" y="673"/>
                      <a:pt x="332" y="1409"/>
                    </a:cubicBezTo>
                    <a:cubicBezTo>
                      <a:pt x="807" y="2463"/>
                      <a:pt x="2437" y="4775"/>
                      <a:pt x="3320" y="5086"/>
                    </a:cubicBezTo>
                    <a:cubicBezTo>
                      <a:pt x="4210" y="5401"/>
                      <a:pt x="6167" y="5454"/>
                      <a:pt x="6167" y="5454"/>
                    </a:cubicBezTo>
                    <a:lnTo>
                      <a:pt x="6183" y="2227"/>
                    </a:lnTo>
                    <a:lnTo>
                      <a:pt x="6183" y="2227"/>
                    </a:lnTo>
                    <a:cubicBezTo>
                      <a:pt x="6182" y="2227"/>
                      <a:pt x="4234" y="2650"/>
                      <a:pt x="4086" y="2650"/>
                    </a:cubicBezTo>
                    <a:cubicBezTo>
                      <a:pt x="4082" y="2650"/>
                      <a:pt x="4080" y="2649"/>
                      <a:pt x="4078" y="2649"/>
                    </a:cubicBezTo>
                    <a:cubicBezTo>
                      <a:pt x="4037" y="2623"/>
                      <a:pt x="2622" y="1425"/>
                      <a:pt x="1367" y="425"/>
                    </a:cubicBezTo>
                    <a:cubicBezTo>
                      <a:pt x="989" y="125"/>
                      <a:pt x="702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6"/>
              <p:cNvSpPr/>
              <p:nvPr/>
            </p:nvSpPr>
            <p:spPr>
              <a:xfrm>
                <a:off x="1882761" y="1650890"/>
                <a:ext cx="456200" cy="406875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5238" extrusionOk="0">
                    <a:moveTo>
                      <a:pt x="661" y="0"/>
                    </a:moveTo>
                    <a:cubicBezTo>
                      <a:pt x="620" y="0"/>
                      <a:pt x="586" y="32"/>
                      <a:pt x="586" y="76"/>
                    </a:cubicBezTo>
                    <a:cubicBezTo>
                      <a:pt x="586" y="113"/>
                      <a:pt x="617" y="151"/>
                      <a:pt x="661" y="151"/>
                    </a:cubicBezTo>
                    <a:cubicBezTo>
                      <a:pt x="699" y="151"/>
                      <a:pt x="734" y="120"/>
                      <a:pt x="734" y="76"/>
                    </a:cubicBezTo>
                    <a:cubicBezTo>
                      <a:pt x="734" y="35"/>
                      <a:pt x="702" y="0"/>
                      <a:pt x="661" y="0"/>
                    </a:cubicBezTo>
                    <a:close/>
                    <a:moveTo>
                      <a:pt x="1284" y="827"/>
                    </a:moveTo>
                    <a:cubicBezTo>
                      <a:pt x="1243" y="827"/>
                      <a:pt x="1212" y="859"/>
                      <a:pt x="1212" y="900"/>
                    </a:cubicBezTo>
                    <a:cubicBezTo>
                      <a:pt x="1212" y="944"/>
                      <a:pt x="1243" y="975"/>
                      <a:pt x="1284" y="975"/>
                    </a:cubicBezTo>
                    <a:cubicBezTo>
                      <a:pt x="1328" y="975"/>
                      <a:pt x="1359" y="944"/>
                      <a:pt x="1359" y="900"/>
                    </a:cubicBezTo>
                    <a:cubicBezTo>
                      <a:pt x="1359" y="859"/>
                      <a:pt x="1328" y="827"/>
                      <a:pt x="1284" y="827"/>
                    </a:cubicBezTo>
                    <a:close/>
                    <a:moveTo>
                      <a:pt x="73" y="853"/>
                    </a:moveTo>
                    <a:cubicBezTo>
                      <a:pt x="32" y="853"/>
                      <a:pt x="1" y="890"/>
                      <a:pt x="1" y="928"/>
                    </a:cubicBezTo>
                    <a:cubicBezTo>
                      <a:pt x="1" y="972"/>
                      <a:pt x="35" y="1004"/>
                      <a:pt x="73" y="1004"/>
                    </a:cubicBezTo>
                    <a:cubicBezTo>
                      <a:pt x="117" y="1004"/>
                      <a:pt x="149" y="969"/>
                      <a:pt x="149" y="928"/>
                    </a:cubicBezTo>
                    <a:cubicBezTo>
                      <a:pt x="149" y="890"/>
                      <a:pt x="117" y="853"/>
                      <a:pt x="73" y="853"/>
                    </a:cubicBezTo>
                    <a:close/>
                    <a:moveTo>
                      <a:pt x="2935" y="1746"/>
                    </a:moveTo>
                    <a:cubicBezTo>
                      <a:pt x="2916" y="1780"/>
                      <a:pt x="2932" y="1828"/>
                      <a:pt x="2967" y="1850"/>
                    </a:cubicBezTo>
                    <a:cubicBezTo>
                      <a:pt x="2979" y="1853"/>
                      <a:pt x="2992" y="1856"/>
                      <a:pt x="3004" y="1856"/>
                    </a:cubicBezTo>
                    <a:cubicBezTo>
                      <a:pt x="3020" y="1856"/>
                      <a:pt x="3036" y="1853"/>
                      <a:pt x="3052" y="1840"/>
                    </a:cubicBezTo>
                    <a:cubicBezTo>
                      <a:pt x="3011" y="1809"/>
                      <a:pt x="2970" y="1777"/>
                      <a:pt x="2935" y="1746"/>
                    </a:cubicBezTo>
                    <a:close/>
                    <a:moveTo>
                      <a:pt x="661" y="1724"/>
                    </a:moveTo>
                    <a:cubicBezTo>
                      <a:pt x="617" y="1724"/>
                      <a:pt x="586" y="1758"/>
                      <a:pt x="586" y="1796"/>
                    </a:cubicBezTo>
                    <a:cubicBezTo>
                      <a:pt x="586" y="1840"/>
                      <a:pt x="620" y="1872"/>
                      <a:pt x="661" y="1872"/>
                    </a:cubicBezTo>
                    <a:cubicBezTo>
                      <a:pt x="702" y="1872"/>
                      <a:pt x="734" y="1837"/>
                      <a:pt x="734" y="1796"/>
                    </a:cubicBezTo>
                    <a:cubicBezTo>
                      <a:pt x="734" y="1755"/>
                      <a:pt x="702" y="1724"/>
                      <a:pt x="661" y="1724"/>
                    </a:cubicBezTo>
                    <a:close/>
                    <a:moveTo>
                      <a:pt x="1856" y="1717"/>
                    </a:moveTo>
                    <a:cubicBezTo>
                      <a:pt x="1849" y="1717"/>
                      <a:pt x="1840" y="1719"/>
                      <a:pt x="1831" y="1724"/>
                    </a:cubicBezTo>
                    <a:cubicBezTo>
                      <a:pt x="1823" y="1721"/>
                      <a:pt x="1816" y="1720"/>
                      <a:pt x="1809" y="1720"/>
                    </a:cubicBezTo>
                    <a:cubicBezTo>
                      <a:pt x="1777" y="1720"/>
                      <a:pt x="1756" y="1747"/>
                      <a:pt x="1756" y="1780"/>
                    </a:cubicBezTo>
                    <a:cubicBezTo>
                      <a:pt x="1756" y="1824"/>
                      <a:pt x="1793" y="1856"/>
                      <a:pt x="1831" y="1903"/>
                    </a:cubicBezTo>
                    <a:cubicBezTo>
                      <a:pt x="1875" y="1856"/>
                      <a:pt x="1907" y="1824"/>
                      <a:pt x="1907" y="1780"/>
                    </a:cubicBezTo>
                    <a:cubicBezTo>
                      <a:pt x="1907" y="1748"/>
                      <a:pt x="1887" y="1717"/>
                      <a:pt x="1856" y="1717"/>
                    </a:cubicBezTo>
                    <a:close/>
                    <a:moveTo>
                      <a:pt x="5845" y="2573"/>
                    </a:moveTo>
                    <a:lnTo>
                      <a:pt x="5845" y="2620"/>
                    </a:lnTo>
                    <a:lnTo>
                      <a:pt x="5854" y="2620"/>
                    </a:lnTo>
                    <a:cubicBezTo>
                      <a:pt x="5845" y="2604"/>
                      <a:pt x="5845" y="2589"/>
                      <a:pt x="5845" y="2573"/>
                    </a:cubicBezTo>
                    <a:close/>
                    <a:moveTo>
                      <a:pt x="5829" y="2620"/>
                    </a:moveTo>
                    <a:cubicBezTo>
                      <a:pt x="5829" y="2633"/>
                      <a:pt x="5832" y="2652"/>
                      <a:pt x="5845" y="2661"/>
                    </a:cubicBezTo>
                    <a:lnTo>
                      <a:pt x="5845" y="2620"/>
                    </a:lnTo>
                    <a:close/>
                    <a:moveTo>
                      <a:pt x="1196" y="2529"/>
                    </a:moveTo>
                    <a:cubicBezTo>
                      <a:pt x="1152" y="2529"/>
                      <a:pt x="1120" y="2560"/>
                      <a:pt x="1120" y="2604"/>
                    </a:cubicBezTo>
                    <a:cubicBezTo>
                      <a:pt x="1120" y="2645"/>
                      <a:pt x="1152" y="2677"/>
                      <a:pt x="1196" y="2677"/>
                    </a:cubicBezTo>
                    <a:cubicBezTo>
                      <a:pt x="1237" y="2677"/>
                      <a:pt x="1268" y="2645"/>
                      <a:pt x="1268" y="2604"/>
                    </a:cubicBezTo>
                    <a:cubicBezTo>
                      <a:pt x="1268" y="2567"/>
                      <a:pt x="1246" y="2532"/>
                      <a:pt x="1205" y="2529"/>
                    </a:cubicBezTo>
                    <a:close/>
                    <a:moveTo>
                      <a:pt x="2401" y="2529"/>
                    </a:moveTo>
                    <a:cubicBezTo>
                      <a:pt x="2360" y="2529"/>
                      <a:pt x="2328" y="2564"/>
                      <a:pt x="2328" y="2604"/>
                    </a:cubicBezTo>
                    <a:cubicBezTo>
                      <a:pt x="2328" y="2645"/>
                      <a:pt x="2363" y="2677"/>
                      <a:pt x="2401" y="2677"/>
                    </a:cubicBezTo>
                    <a:cubicBezTo>
                      <a:pt x="2445" y="2677"/>
                      <a:pt x="2476" y="2642"/>
                      <a:pt x="2476" y="2604"/>
                    </a:cubicBezTo>
                    <a:cubicBezTo>
                      <a:pt x="2476" y="2567"/>
                      <a:pt x="2454" y="2535"/>
                      <a:pt x="2416" y="2529"/>
                    </a:cubicBezTo>
                    <a:close/>
                    <a:moveTo>
                      <a:pt x="3564" y="2529"/>
                    </a:moveTo>
                    <a:cubicBezTo>
                      <a:pt x="3523" y="2529"/>
                      <a:pt x="3492" y="2564"/>
                      <a:pt x="3492" y="2604"/>
                    </a:cubicBezTo>
                    <a:cubicBezTo>
                      <a:pt x="3492" y="2645"/>
                      <a:pt x="3526" y="2677"/>
                      <a:pt x="3564" y="2677"/>
                    </a:cubicBezTo>
                    <a:cubicBezTo>
                      <a:pt x="3608" y="2677"/>
                      <a:pt x="3640" y="2642"/>
                      <a:pt x="3640" y="2604"/>
                    </a:cubicBezTo>
                    <a:cubicBezTo>
                      <a:pt x="3640" y="2567"/>
                      <a:pt x="3618" y="2535"/>
                      <a:pt x="3586" y="2529"/>
                    </a:cubicBezTo>
                    <a:close/>
                    <a:moveTo>
                      <a:pt x="4734" y="2529"/>
                    </a:moveTo>
                    <a:cubicBezTo>
                      <a:pt x="4690" y="2529"/>
                      <a:pt x="4659" y="2564"/>
                      <a:pt x="4659" y="2604"/>
                    </a:cubicBezTo>
                    <a:cubicBezTo>
                      <a:pt x="4659" y="2645"/>
                      <a:pt x="4693" y="2677"/>
                      <a:pt x="4734" y="2677"/>
                    </a:cubicBezTo>
                    <a:cubicBezTo>
                      <a:pt x="4775" y="2677"/>
                      <a:pt x="4807" y="2642"/>
                      <a:pt x="4807" y="2604"/>
                    </a:cubicBezTo>
                    <a:cubicBezTo>
                      <a:pt x="4813" y="2567"/>
                      <a:pt x="4788" y="2535"/>
                      <a:pt x="4756" y="2529"/>
                    </a:cubicBezTo>
                    <a:close/>
                    <a:moveTo>
                      <a:pt x="4171" y="3407"/>
                    </a:moveTo>
                    <a:cubicBezTo>
                      <a:pt x="4168" y="3407"/>
                      <a:pt x="4165" y="3408"/>
                      <a:pt x="4162" y="3410"/>
                    </a:cubicBezTo>
                    <a:cubicBezTo>
                      <a:pt x="4160" y="3409"/>
                      <a:pt x="4157" y="3409"/>
                      <a:pt x="4155" y="3409"/>
                    </a:cubicBezTo>
                    <a:cubicBezTo>
                      <a:pt x="4117" y="3409"/>
                      <a:pt x="4083" y="3434"/>
                      <a:pt x="4080" y="3476"/>
                    </a:cubicBezTo>
                    <a:cubicBezTo>
                      <a:pt x="4077" y="3520"/>
                      <a:pt x="4105" y="3554"/>
                      <a:pt x="4146" y="3557"/>
                    </a:cubicBezTo>
                    <a:lnTo>
                      <a:pt x="4162" y="3557"/>
                    </a:lnTo>
                    <a:cubicBezTo>
                      <a:pt x="4166" y="3558"/>
                      <a:pt x="4170" y="3558"/>
                      <a:pt x="4174" y="3558"/>
                    </a:cubicBezTo>
                    <a:cubicBezTo>
                      <a:pt x="4212" y="3558"/>
                      <a:pt x="4241" y="3531"/>
                      <a:pt x="4247" y="3491"/>
                    </a:cubicBezTo>
                    <a:cubicBezTo>
                      <a:pt x="4250" y="3447"/>
                      <a:pt x="4222" y="3413"/>
                      <a:pt x="4178" y="3410"/>
                    </a:cubicBezTo>
                    <a:cubicBezTo>
                      <a:pt x="4176" y="3408"/>
                      <a:pt x="4174" y="3407"/>
                      <a:pt x="4171" y="3407"/>
                    </a:cubicBezTo>
                    <a:close/>
                    <a:moveTo>
                      <a:pt x="1831" y="3425"/>
                    </a:moveTo>
                    <a:cubicBezTo>
                      <a:pt x="1787" y="3425"/>
                      <a:pt x="1756" y="3460"/>
                      <a:pt x="1756" y="3498"/>
                    </a:cubicBezTo>
                    <a:cubicBezTo>
                      <a:pt x="1756" y="3542"/>
                      <a:pt x="1793" y="3573"/>
                      <a:pt x="1831" y="3573"/>
                    </a:cubicBezTo>
                    <a:cubicBezTo>
                      <a:pt x="1875" y="3573"/>
                      <a:pt x="1907" y="3539"/>
                      <a:pt x="1907" y="3498"/>
                    </a:cubicBezTo>
                    <a:cubicBezTo>
                      <a:pt x="1907" y="3460"/>
                      <a:pt x="1875" y="3425"/>
                      <a:pt x="1831" y="3425"/>
                    </a:cubicBezTo>
                    <a:close/>
                    <a:moveTo>
                      <a:pt x="2995" y="3425"/>
                    </a:moveTo>
                    <a:cubicBezTo>
                      <a:pt x="2951" y="3425"/>
                      <a:pt x="2919" y="3460"/>
                      <a:pt x="2919" y="3498"/>
                    </a:cubicBezTo>
                    <a:cubicBezTo>
                      <a:pt x="2919" y="3542"/>
                      <a:pt x="2957" y="3573"/>
                      <a:pt x="2995" y="3573"/>
                    </a:cubicBezTo>
                    <a:cubicBezTo>
                      <a:pt x="3039" y="3573"/>
                      <a:pt x="3070" y="3539"/>
                      <a:pt x="3070" y="3498"/>
                    </a:cubicBezTo>
                    <a:cubicBezTo>
                      <a:pt x="3070" y="3460"/>
                      <a:pt x="3039" y="3425"/>
                      <a:pt x="2998" y="3425"/>
                    </a:cubicBezTo>
                    <a:close/>
                    <a:moveTo>
                      <a:pt x="5322" y="3425"/>
                    </a:moveTo>
                    <a:cubicBezTo>
                      <a:pt x="5278" y="3425"/>
                      <a:pt x="5247" y="3457"/>
                      <a:pt x="5247" y="3498"/>
                    </a:cubicBezTo>
                    <a:cubicBezTo>
                      <a:pt x="5247" y="3542"/>
                      <a:pt x="5278" y="3573"/>
                      <a:pt x="5322" y="3573"/>
                    </a:cubicBezTo>
                    <a:cubicBezTo>
                      <a:pt x="5366" y="3573"/>
                      <a:pt x="5398" y="3542"/>
                      <a:pt x="5398" y="3498"/>
                    </a:cubicBezTo>
                    <a:cubicBezTo>
                      <a:pt x="5398" y="3463"/>
                      <a:pt x="5373" y="3429"/>
                      <a:pt x="5335" y="3425"/>
                    </a:cubicBezTo>
                    <a:close/>
                    <a:moveTo>
                      <a:pt x="5845" y="4293"/>
                    </a:moveTo>
                    <a:lnTo>
                      <a:pt x="5845" y="4322"/>
                    </a:lnTo>
                    <a:lnTo>
                      <a:pt x="5873" y="4322"/>
                    </a:lnTo>
                    <a:cubicBezTo>
                      <a:pt x="5860" y="4312"/>
                      <a:pt x="5854" y="4306"/>
                      <a:pt x="5845" y="4293"/>
                    </a:cubicBezTo>
                    <a:close/>
                    <a:moveTo>
                      <a:pt x="5841" y="4322"/>
                    </a:moveTo>
                    <a:cubicBezTo>
                      <a:pt x="5841" y="4328"/>
                      <a:pt x="5841" y="4341"/>
                      <a:pt x="5845" y="4350"/>
                    </a:cubicBezTo>
                    <a:lnTo>
                      <a:pt x="5845" y="4322"/>
                    </a:lnTo>
                    <a:close/>
                    <a:moveTo>
                      <a:pt x="2394" y="4234"/>
                    </a:moveTo>
                    <a:cubicBezTo>
                      <a:pt x="2350" y="4234"/>
                      <a:pt x="2319" y="4271"/>
                      <a:pt x="2319" y="4309"/>
                    </a:cubicBezTo>
                    <a:cubicBezTo>
                      <a:pt x="2319" y="4353"/>
                      <a:pt x="2353" y="4385"/>
                      <a:pt x="2394" y="4385"/>
                    </a:cubicBezTo>
                    <a:cubicBezTo>
                      <a:pt x="2438" y="4385"/>
                      <a:pt x="2470" y="4350"/>
                      <a:pt x="2470" y="4309"/>
                    </a:cubicBezTo>
                    <a:cubicBezTo>
                      <a:pt x="2470" y="4275"/>
                      <a:pt x="2448" y="4246"/>
                      <a:pt x="2416" y="4234"/>
                    </a:cubicBezTo>
                    <a:close/>
                    <a:moveTo>
                      <a:pt x="3558" y="4234"/>
                    </a:moveTo>
                    <a:cubicBezTo>
                      <a:pt x="3514" y="4234"/>
                      <a:pt x="3482" y="4271"/>
                      <a:pt x="3482" y="4309"/>
                    </a:cubicBezTo>
                    <a:cubicBezTo>
                      <a:pt x="3482" y="4353"/>
                      <a:pt x="3517" y="4385"/>
                      <a:pt x="3558" y="4385"/>
                    </a:cubicBezTo>
                    <a:cubicBezTo>
                      <a:pt x="3599" y="4385"/>
                      <a:pt x="3633" y="4350"/>
                      <a:pt x="3633" y="4309"/>
                    </a:cubicBezTo>
                    <a:cubicBezTo>
                      <a:pt x="3633" y="4278"/>
                      <a:pt x="3618" y="4246"/>
                      <a:pt x="3586" y="4234"/>
                    </a:cubicBezTo>
                    <a:close/>
                    <a:moveTo>
                      <a:pt x="4725" y="4234"/>
                    </a:moveTo>
                    <a:cubicBezTo>
                      <a:pt x="4681" y="4234"/>
                      <a:pt x="4649" y="4271"/>
                      <a:pt x="4649" y="4309"/>
                    </a:cubicBezTo>
                    <a:cubicBezTo>
                      <a:pt x="4649" y="4353"/>
                      <a:pt x="4687" y="4385"/>
                      <a:pt x="4725" y="4385"/>
                    </a:cubicBezTo>
                    <a:cubicBezTo>
                      <a:pt x="4769" y="4385"/>
                      <a:pt x="4800" y="4350"/>
                      <a:pt x="4800" y="4309"/>
                    </a:cubicBezTo>
                    <a:cubicBezTo>
                      <a:pt x="4803" y="4278"/>
                      <a:pt x="4785" y="4246"/>
                      <a:pt x="4756" y="4234"/>
                    </a:cubicBezTo>
                    <a:close/>
                    <a:moveTo>
                      <a:pt x="5291" y="5127"/>
                    </a:moveTo>
                    <a:lnTo>
                      <a:pt x="5291" y="5130"/>
                    </a:lnTo>
                    <a:cubicBezTo>
                      <a:pt x="5250" y="5130"/>
                      <a:pt x="5215" y="5162"/>
                      <a:pt x="5215" y="5206"/>
                    </a:cubicBezTo>
                    <a:cubicBezTo>
                      <a:pt x="5215" y="5215"/>
                      <a:pt x="5215" y="5221"/>
                      <a:pt x="5219" y="5231"/>
                    </a:cubicBezTo>
                    <a:lnTo>
                      <a:pt x="5357" y="5237"/>
                    </a:lnTo>
                    <a:cubicBezTo>
                      <a:pt x="5360" y="5224"/>
                      <a:pt x="5366" y="5215"/>
                      <a:pt x="5366" y="5202"/>
                    </a:cubicBezTo>
                    <a:cubicBezTo>
                      <a:pt x="5366" y="5171"/>
                      <a:pt x="5344" y="5140"/>
                      <a:pt x="5313" y="5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2287619" y="1828541"/>
                <a:ext cx="6447" cy="216720"/>
              </a:xfrm>
              <a:custGeom>
                <a:avLst/>
                <a:gdLst/>
                <a:ahLst/>
                <a:cxnLst/>
                <a:rect l="l" t="t" r="r" b="b"/>
                <a:pathLst>
                  <a:path w="83" h="2790" extrusionOk="0">
                    <a:moveTo>
                      <a:pt x="43" y="0"/>
                    </a:moveTo>
                    <a:cubicBezTo>
                      <a:pt x="41" y="0"/>
                      <a:pt x="38" y="2"/>
                      <a:pt x="38" y="6"/>
                    </a:cubicBezTo>
                    <a:cubicBezTo>
                      <a:pt x="19" y="233"/>
                      <a:pt x="10" y="1154"/>
                      <a:pt x="10" y="1387"/>
                    </a:cubicBezTo>
                    <a:cubicBezTo>
                      <a:pt x="10" y="1849"/>
                      <a:pt x="0" y="2318"/>
                      <a:pt x="38" y="2780"/>
                    </a:cubicBezTo>
                    <a:cubicBezTo>
                      <a:pt x="38" y="2786"/>
                      <a:pt x="41" y="2790"/>
                      <a:pt x="44" y="2790"/>
                    </a:cubicBezTo>
                    <a:cubicBezTo>
                      <a:pt x="48" y="2790"/>
                      <a:pt x="51" y="2786"/>
                      <a:pt x="51" y="2780"/>
                    </a:cubicBezTo>
                    <a:cubicBezTo>
                      <a:pt x="82" y="2321"/>
                      <a:pt x="82" y="1859"/>
                      <a:pt x="82" y="1393"/>
                    </a:cubicBezTo>
                    <a:cubicBezTo>
                      <a:pt x="82" y="1160"/>
                      <a:pt x="76" y="233"/>
                      <a:pt x="51" y="6"/>
                    </a:cubicBezTo>
                    <a:cubicBezTo>
                      <a:pt x="51" y="3"/>
                      <a:pt x="47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1858448" y="1634345"/>
                <a:ext cx="380620" cy="41705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5369" extrusionOk="0">
                    <a:moveTo>
                      <a:pt x="498" y="0"/>
                    </a:moveTo>
                    <a:cubicBezTo>
                      <a:pt x="24" y="0"/>
                      <a:pt x="0" y="675"/>
                      <a:pt x="333" y="1408"/>
                    </a:cubicBezTo>
                    <a:cubicBezTo>
                      <a:pt x="808" y="2459"/>
                      <a:pt x="2437" y="4774"/>
                      <a:pt x="3321" y="5085"/>
                    </a:cubicBezTo>
                    <a:cubicBezTo>
                      <a:pt x="3720" y="5227"/>
                      <a:pt x="4343" y="5312"/>
                      <a:pt x="4899" y="5368"/>
                    </a:cubicBezTo>
                    <a:lnTo>
                      <a:pt x="880" y="106"/>
                    </a:lnTo>
                    <a:cubicBezTo>
                      <a:pt x="730" y="33"/>
                      <a:pt x="603" y="0"/>
                      <a:pt x="498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1666583" y="1638772"/>
                <a:ext cx="397786" cy="494417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6365" extrusionOk="0">
                    <a:moveTo>
                      <a:pt x="2846" y="1"/>
                    </a:moveTo>
                    <a:cubicBezTo>
                      <a:pt x="2580" y="1"/>
                      <a:pt x="2295" y="115"/>
                      <a:pt x="2029" y="373"/>
                    </a:cubicBezTo>
                    <a:cubicBezTo>
                      <a:pt x="2023" y="376"/>
                      <a:pt x="2016" y="380"/>
                      <a:pt x="2013" y="383"/>
                    </a:cubicBezTo>
                    <a:lnTo>
                      <a:pt x="1960" y="436"/>
                    </a:lnTo>
                    <a:cubicBezTo>
                      <a:pt x="1787" y="631"/>
                      <a:pt x="1642" y="851"/>
                      <a:pt x="1529" y="1087"/>
                    </a:cubicBezTo>
                    <a:lnTo>
                      <a:pt x="1510" y="1122"/>
                    </a:lnTo>
                    <a:cubicBezTo>
                      <a:pt x="1214" y="1745"/>
                      <a:pt x="969" y="2389"/>
                      <a:pt x="780" y="3050"/>
                    </a:cubicBezTo>
                    <a:cubicBezTo>
                      <a:pt x="780" y="3056"/>
                      <a:pt x="777" y="3066"/>
                      <a:pt x="774" y="3072"/>
                    </a:cubicBezTo>
                    <a:cubicBezTo>
                      <a:pt x="302" y="4663"/>
                      <a:pt x="0" y="6308"/>
                      <a:pt x="0" y="6308"/>
                    </a:cubicBezTo>
                    <a:cubicBezTo>
                      <a:pt x="588" y="6355"/>
                      <a:pt x="2208" y="6365"/>
                      <a:pt x="3466" y="6365"/>
                    </a:cubicBezTo>
                    <a:lnTo>
                      <a:pt x="3856" y="5852"/>
                    </a:lnTo>
                    <a:lnTo>
                      <a:pt x="4136" y="6365"/>
                    </a:lnTo>
                    <a:lnTo>
                      <a:pt x="5114" y="6359"/>
                    </a:lnTo>
                    <a:lnTo>
                      <a:pt x="4765" y="3842"/>
                    </a:lnTo>
                    <a:cubicBezTo>
                      <a:pt x="4765" y="3842"/>
                      <a:pt x="5121" y="3239"/>
                      <a:pt x="5017" y="2688"/>
                    </a:cubicBezTo>
                    <a:cubicBezTo>
                      <a:pt x="4944" y="2345"/>
                      <a:pt x="4548" y="1701"/>
                      <a:pt x="4183" y="1163"/>
                    </a:cubicBezTo>
                    <a:cubicBezTo>
                      <a:pt x="4177" y="1153"/>
                      <a:pt x="4171" y="1147"/>
                      <a:pt x="4168" y="1144"/>
                    </a:cubicBezTo>
                    <a:cubicBezTo>
                      <a:pt x="3872" y="710"/>
                      <a:pt x="3608" y="361"/>
                      <a:pt x="3561" y="317"/>
                    </a:cubicBezTo>
                    <a:cubicBezTo>
                      <a:pt x="3365" y="116"/>
                      <a:pt x="3115" y="1"/>
                      <a:pt x="2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1700062" y="1650890"/>
                <a:ext cx="330828" cy="474998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6115" extrusionOk="0">
                    <a:moveTo>
                      <a:pt x="2982" y="10"/>
                    </a:moveTo>
                    <a:cubicBezTo>
                      <a:pt x="2941" y="25"/>
                      <a:pt x="2925" y="73"/>
                      <a:pt x="2944" y="107"/>
                    </a:cubicBezTo>
                    <a:cubicBezTo>
                      <a:pt x="2960" y="132"/>
                      <a:pt x="2986" y="149"/>
                      <a:pt x="3014" y="149"/>
                    </a:cubicBezTo>
                    <a:cubicBezTo>
                      <a:pt x="3024" y="149"/>
                      <a:pt x="3034" y="147"/>
                      <a:pt x="3045" y="142"/>
                    </a:cubicBezTo>
                    <a:cubicBezTo>
                      <a:pt x="3064" y="135"/>
                      <a:pt x="3079" y="113"/>
                      <a:pt x="3086" y="91"/>
                    </a:cubicBezTo>
                    <a:cubicBezTo>
                      <a:pt x="3054" y="63"/>
                      <a:pt x="3019" y="32"/>
                      <a:pt x="2982" y="10"/>
                    </a:cubicBezTo>
                    <a:close/>
                    <a:moveTo>
                      <a:pt x="1843" y="0"/>
                    </a:moveTo>
                    <a:cubicBezTo>
                      <a:pt x="1805" y="0"/>
                      <a:pt x="1771" y="32"/>
                      <a:pt x="1771" y="76"/>
                    </a:cubicBezTo>
                    <a:cubicBezTo>
                      <a:pt x="1771" y="113"/>
                      <a:pt x="1802" y="151"/>
                      <a:pt x="1843" y="151"/>
                    </a:cubicBezTo>
                    <a:cubicBezTo>
                      <a:pt x="1884" y="151"/>
                      <a:pt x="1919" y="120"/>
                      <a:pt x="1919" y="76"/>
                    </a:cubicBezTo>
                    <a:cubicBezTo>
                      <a:pt x="1919" y="35"/>
                      <a:pt x="1884" y="0"/>
                      <a:pt x="1843" y="0"/>
                    </a:cubicBezTo>
                    <a:close/>
                    <a:moveTo>
                      <a:pt x="1258" y="827"/>
                    </a:moveTo>
                    <a:cubicBezTo>
                      <a:pt x="1214" y="827"/>
                      <a:pt x="1183" y="862"/>
                      <a:pt x="1183" y="900"/>
                    </a:cubicBezTo>
                    <a:cubicBezTo>
                      <a:pt x="1183" y="944"/>
                      <a:pt x="1220" y="975"/>
                      <a:pt x="1258" y="975"/>
                    </a:cubicBezTo>
                    <a:cubicBezTo>
                      <a:pt x="1302" y="975"/>
                      <a:pt x="1334" y="941"/>
                      <a:pt x="1334" y="900"/>
                    </a:cubicBezTo>
                    <a:cubicBezTo>
                      <a:pt x="1334" y="859"/>
                      <a:pt x="1302" y="827"/>
                      <a:pt x="1258" y="827"/>
                    </a:cubicBezTo>
                    <a:close/>
                    <a:moveTo>
                      <a:pt x="2422" y="827"/>
                    </a:moveTo>
                    <a:cubicBezTo>
                      <a:pt x="2378" y="827"/>
                      <a:pt x="2346" y="862"/>
                      <a:pt x="2346" y="900"/>
                    </a:cubicBezTo>
                    <a:cubicBezTo>
                      <a:pt x="2346" y="944"/>
                      <a:pt x="2384" y="975"/>
                      <a:pt x="2422" y="975"/>
                    </a:cubicBezTo>
                    <a:cubicBezTo>
                      <a:pt x="2466" y="975"/>
                      <a:pt x="2497" y="941"/>
                      <a:pt x="2497" y="900"/>
                    </a:cubicBezTo>
                    <a:cubicBezTo>
                      <a:pt x="2501" y="859"/>
                      <a:pt x="2466" y="827"/>
                      <a:pt x="2422" y="827"/>
                    </a:cubicBezTo>
                    <a:close/>
                    <a:moveTo>
                      <a:pt x="3636" y="827"/>
                    </a:moveTo>
                    <a:cubicBezTo>
                      <a:pt x="3595" y="827"/>
                      <a:pt x="3564" y="859"/>
                      <a:pt x="3564" y="900"/>
                    </a:cubicBezTo>
                    <a:cubicBezTo>
                      <a:pt x="3564" y="944"/>
                      <a:pt x="3595" y="975"/>
                      <a:pt x="3636" y="975"/>
                    </a:cubicBezTo>
                    <a:cubicBezTo>
                      <a:pt x="3680" y="975"/>
                      <a:pt x="3711" y="944"/>
                      <a:pt x="3711" y="900"/>
                    </a:cubicBezTo>
                    <a:cubicBezTo>
                      <a:pt x="3711" y="862"/>
                      <a:pt x="3680" y="827"/>
                      <a:pt x="3642" y="827"/>
                    </a:cubicBezTo>
                    <a:close/>
                    <a:moveTo>
                      <a:pt x="739" y="1724"/>
                    </a:moveTo>
                    <a:cubicBezTo>
                      <a:pt x="727" y="1758"/>
                      <a:pt x="711" y="1796"/>
                      <a:pt x="695" y="1834"/>
                    </a:cubicBezTo>
                    <a:cubicBezTo>
                      <a:pt x="727" y="1821"/>
                      <a:pt x="749" y="1793"/>
                      <a:pt x="749" y="1762"/>
                    </a:cubicBezTo>
                    <a:cubicBezTo>
                      <a:pt x="749" y="1746"/>
                      <a:pt x="742" y="1733"/>
                      <a:pt x="739" y="1724"/>
                    </a:cubicBezTo>
                    <a:close/>
                    <a:moveTo>
                      <a:pt x="4183" y="1702"/>
                    </a:moveTo>
                    <a:cubicBezTo>
                      <a:pt x="4139" y="1702"/>
                      <a:pt x="4108" y="1736"/>
                      <a:pt x="4108" y="1777"/>
                    </a:cubicBezTo>
                    <a:cubicBezTo>
                      <a:pt x="4114" y="1819"/>
                      <a:pt x="4148" y="1844"/>
                      <a:pt x="4186" y="1844"/>
                    </a:cubicBezTo>
                    <a:cubicBezTo>
                      <a:pt x="4188" y="1844"/>
                      <a:pt x="4190" y="1844"/>
                      <a:pt x="4193" y="1843"/>
                    </a:cubicBezTo>
                    <a:cubicBezTo>
                      <a:pt x="4227" y="1840"/>
                      <a:pt x="4256" y="1812"/>
                      <a:pt x="4259" y="1777"/>
                    </a:cubicBezTo>
                    <a:lnTo>
                      <a:pt x="4218" y="1714"/>
                    </a:lnTo>
                    <a:cubicBezTo>
                      <a:pt x="4208" y="1708"/>
                      <a:pt x="4196" y="1702"/>
                      <a:pt x="4183" y="1702"/>
                    </a:cubicBezTo>
                    <a:close/>
                    <a:moveTo>
                      <a:pt x="1843" y="1724"/>
                    </a:moveTo>
                    <a:cubicBezTo>
                      <a:pt x="1802" y="1724"/>
                      <a:pt x="1771" y="1758"/>
                      <a:pt x="1771" y="1796"/>
                    </a:cubicBezTo>
                    <a:cubicBezTo>
                      <a:pt x="1771" y="1837"/>
                      <a:pt x="1805" y="1872"/>
                      <a:pt x="1843" y="1872"/>
                    </a:cubicBezTo>
                    <a:cubicBezTo>
                      <a:pt x="1887" y="1872"/>
                      <a:pt x="1919" y="1837"/>
                      <a:pt x="1919" y="1796"/>
                    </a:cubicBezTo>
                    <a:cubicBezTo>
                      <a:pt x="1919" y="1755"/>
                      <a:pt x="1887" y="1724"/>
                      <a:pt x="1843" y="1724"/>
                    </a:cubicBezTo>
                    <a:close/>
                    <a:moveTo>
                      <a:pt x="3013" y="1724"/>
                    </a:moveTo>
                    <a:cubicBezTo>
                      <a:pt x="2969" y="1724"/>
                      <a:pt x="2938" y="1758"/>
                      <a:pt x="2938" y="1796"/>
                    </a:cubicBezTo>
                    <a:cubicBezTo>
                      <a:pt x="2938" y="1840"/>
                      <a:pt x="2972" y="1872"/>
                      <a:pt x="3013" y="1872"/>
                    </a:cubicBezTo>
                    <a:cubicBezTo>
                      <a:pt x="3054" y="1872"/>
                      <a:pt x="3086" y="1837"/>
                      <a:pt x="3086" y="1796"/>
                    </a:cubicBezTo>
                    <a:cubicBezTo>
                      <a:pt x="3086" y="1755"/>
                      <a:pt x="3051" y="1724"/>
                      <a:pt x="3013" y="1724"/>
                    </a:cubicBezTo>
                    <a:close/>
                    <a:moveTo>
                      <a:pt x="3636" y="2529"/>
                    </a:moveTo>
                    <a:cubicBezTo>
                      <a:pt x="3595" y="2529"/>
                      <a:pt x="3564" y="2560"/>
                      <a:pt x="3564" y="2604"/>
                    </a:cubicBezTo>
                    <a:cubicBezTo>
                      <a:pt x="3564" y="2645"/>
                      <a:pt x="3595" y="2677"/>
                      <a:pt x="3636" y="2677"/>
                    </a:cubicBezTo>
                    <a:cubicBezTo>
                      <a:pt x="3680" y="2677"/>
                      <a:pt x="3711" y="2645"/>
                      <a:pt x="3711" y="2604"/>
                    </a:cubicBezTo>
                    <a:cubicBezTo>
                      <a:pt x="3711" y="2564"/>
                      <a:pt x="3680" y="2529"/>
                      <a:pt x="3636" y="2529"/>
                    </a:cubicBezTo>
                    <a:close/>
                    <a:moveTo>
                      <a:pt x="1261" y="2560"/>
                    </a:moveTo>
                    <a:cubicBezTo>
                      <a:pt x="1220" y="2560"/>
                      <a:pt x="1189" y="2595"/>
                      <a:pt x="1189" y="2633"/>
                    </a:cubicBezTo>
                    <a:cubicBezTo>
                      <a:pt x="1189" y="2677"/>
                      <a:pt x="1224" y="2708"/>
                      <a:pt x="1261" y="2708"/>
                    </a:cubicBezTo>
                    <a:cubicBezTo>
                      <a:pt x="1305" y="2708"/>
                      <a:pt x="1337" y="2674"/>
                      <a:pt x="1337" y="2633"/>
                    </a:cubicBezTo>
                    <a:cubicBezTo>
                      <a:pt x="1337" y="2592"/>
                      <a:pt x="1302" y="2560"/>
                      <a:pt x="1261" y="2560"/>
                    </a:cubicBezTo>
                    <a:close/>
                    <a:moveTo>
                      <a:pt x="2435" y="2558"/>
                    </a:moveTo>
                    <a:cubicBezTo>
                      <a:pt x="2433" y="2558"/>
                      <a:pt x="2430" y="2559"/>
                      <a:pt x="2425" y="2560"/>
                    </a:cubicBezTo>
                    <a:cubicBezTo>
                      <a:pt x="2421" y="2560"/>
                      <a:pt x="2417" y="2560"/>
                      <a:pt x="2414" y="2560"/>
                    </a:cubicBezTo>
                    <a:cubicBezTo>
                      <a:pt x="2377" y="2560"/>
                      <a:pt x="2346" y="2587"/>
                      <a:pt x="2343" y="2627"/>
                    </a:cubicBezTo>
                    <a:cubicBezTo>
                      <a:pt x="2340" y="2671"/>
                      <a:pt x="2368" y="2705"/>
                      <a:pt x="2409" y="2708"/>
                    </a:cubicBezTo>
                    <a:lnTo>
                      <a:pt x="2425" y="2708"/>
                    </a:lnTo>
                    <a:cubicBezTo>
                      <a:pt x="2429" y="2709"/>
                      <a:pt x="2433" y="2709"/>
                      <a:pt x="2437" y="2709"/>
                    </a:cubicBezTo>
                    <a:cubicBezTo>
                      <a:pt x="2475" y="2709"/>
                      <a:pt x="2504" y="2682"/>
                      <a:pt x="2510" y="2642"/>
                    </a:cubicBezTo>
                    <a:cubicBezTo>
                      <a:pt x="2513" y="2598"/>
                      <a:pt x="2485" y="2564"/>
                      <a:pt x="2441" y="2560"/>
                    </a:cubicBezTo>
                    <a:cubicBezTo>
                      <a:pt x="2439" y="2559"/>
                      <a:pt x="2438" y="2558"/>
                      <a:pt x="2435" y="2558"/>
                    </a:cubicBezTo>
                    <a:close/>
                    <a:moveTo>
                      <a:pt x="670" y="3425"/>
                    </a:moveTo>
                    <a:cubicBezTo>
                      <a:pt x="626" y="3425"/>
                      <a:pt x="595" y="3460"/>
                      <a:pt x="595" y="3498"/>
                    </a:cubicBezTo>
                    <a:cubicBezTo>
                      <a:pt x="595" y="3542"/>
                      <a:pt x="629" y="3573"/>
                      <a:pt x="670" y="3573"/>
                    </a:cubicBezTo>
                    <a:cubicBezTo>
                      <a:pt x="711" y="3573"/>
                      <a:pt x="742" y="3539"/>
                      <a:pt x="742" y="3498"/>
                    </a:cubicBezTo>
                    <a:cubicBezTo>
                      <a:pt x="742" y="3460"/>
                      <a:pt x="711" y="3425"/>
                      <a:pt x="673" y="3425"/>
                    </a:cubicBezTo>
                    <a:close/>
                    <a:moveTo>
                      <a:pt x="1837" y="3425"/>
                    </a:moveTo>
                    <a:cubicBezTo>
                      <a:pt x="1793" y="3425"/>
                      <a:pt x="1761" y="3460"/>
                      <a:pt x="1761" y="3498"/>
                    </a:cubicBezTo>
                    <a:cubicBezTo>
                      <a:pt x="1761" y="3542"/>
                      <a:pt x="1796" y="3573"/>
                      <a:pt x="1837" y="3573"/>
                    </a:cubicBezTo>
                    <a:cubicBezTo>
                      <a:pt x="1881" y="3573"/>
                      <a:pt x="1912" y="3539"/>
                      <a:pt x="1912" y="3498"/>
                    </a:cubicBezTo>
                    <a:cubicBezTo>
                      <a:pt x="1912" y="3460"/>
                      <a:pt x="1884" y="3429"/>
                      <a:pt x="1843" y="3425"/>
                    </a:cubicBezTo>
                    <a:close/>
                    <a:moveTo>
                      <a:pt x="3001" y="3425"/>
                    </a:moveTo>
                    <a:cubicBezTo>
                      <a:pt x="2957" y="3425"/>
                      <a:pt x="2925" y="3460"/>
                      <a:pt x="2925" y="3498"/>
                    </a:cubicBezTo>
                    <a:cubicBezTo>
                      <a:pt x="2925" y="3542"/>
                      <a:pt x="2960" y="3573"/>
                      <a:pt x="3001" y="3573"/>
                    </a:cubicBezTo>
                    <a:cubicBezTo>
                      <a:pt x="3045" y="3573"/>
                      <a:pt x="3076" y="3539"/>
                      <a:pt x="3076" y="3498"/>
                    </a:cubicBezTo>
                    <a:cubicBezTo>
                      <a:pt x="3076" y="3460"/>
                      <a:pt x="3048" y="3429"/>
                      <a:pt x="3013" y="3425"/>
                    </a:cubicBezTo>
                    <a:close/>
                    <a:moveTo>
                      <a:pt x="4171" y="3425"/>
                    </a:moveTo>
                    <a:cubicBezTo>
                      <a:pt x="4130" y="3425"/>
                      <a:pt x="4098" y="3460"/>
                      <a:pt x="4098" y="3498"/>
                    </a:cubicBezTo>
                    <a:cubicBezTo>
                      <a:pt x="4098" y="3542"/>
                      <a:pt x="4133" y="3573"/>
                      <a:pt x="4171" y="3573"/>
                    </a:cubicBezTo>
                    <a:cubicBezTo>
                      <a:pt x="4215" y="3573"/>
                      <a:pt x="4246" y="3539"/>
                      <a:pt x="4246" y="3498"/>
                    </a:cubicBezTo>
                    <a:cubicBezTo>
                      <a:pt x="4246" y="3460"/>
                      <a:pt x="4218" y="3429"/>
                      <a:pt x="4183" y="3425"/>
                    </a:cubicBezTo>
                    <a:close/>
                    <a:moveTo>
                      <a:pt x="79" y="4234"/>
                    </a:moveTo>
                    <a:cubicBezTo>
                      <a:pt x="35" y="4234"/>
                      <a:pt x="3" y="4271"/>
                      <a:pt x="3" y="4309"/>
                    </a:cubicBezTo>
                    <a:cubicBezTo>
                      <a:pt x="3" y="4353"/>
                      <a:pt x="41" y="4385"/>
                      <a:pt x="79" y="4385"/>
                    </a:cubicBezTo>
                    <a:cubicBezTo>
                      <a:pt x="123" y="4385"/>
                      <a:pt x="154" y="4350"/>
                      <a:pt x="154" y="4309"/>
                    </a:cubicBezTo>
                    <a:cubicBezTo>
                      <a:pt x="154" y="4271"/>
                      <a:pt x="126" y="4240"/>
                      <a:pt x="88" y="4234"/>
                    </a:cubicBezTo>
                    <a:close/>
                    <a:moveTo>
                      <a:pt x="1246" y="4234"/>
                    </a:moveTo>
                    <a:cubicBezTo>
                      <a:pt x="1205" y="4234"/>
                      <a:pt x="1173" y="4271"/>
                      <a:pt x="1173" y="4309"/>
                    </a:cubicBezTo>
                    <a:cubicBezTo>
                      <a:pt x="1173" y="4353"/>
                      <a:pt x="1208" y="4385"/>
                      <a:pt x="1246" y="4385"/>
                    </a:cubicBezTo>
                    <a:cubicBezTo>
                      <a:pt x="1290" y="4385"/>
                      <a:pt x="1321" y="4350"/>
                      <a:pt x="1321" y="4309"/>
                    </a:cubicBezTo>
                    <a:cubicBezTo>
                      <a:pt x="1321" y="4275"/>
                      <a:pt x="1299" y="4243"/>
                      <a:pt x="1258" y="4234"/>
                    </a:cubicBezTo>
                    <a:close/>
                    <a:moveTo>
                      <a:pt x="3582" y="4262"/>
                    </a:moveTo>
                    <a:cubicBezTo>
                      <a:pt x="3538" y="4262"/>
                      <a:pt x="3507" y="4297"/>
                      <a:pt x="3507" y="4338"/>
                    </a:cubicBezTo>
                    <a:cubicBezTo>
                      <a:pt x="3507" y="4382"/>
                      <a:pt x="3542" y="4410"/>
                      <a:pt x="3582" y="4410"/>
                    </a:cubicBezTo>
                    <a:cubicBezTo>
                      <a:pt x="3627" y="4410"/>
                      <a:pt x="3658" y="4375"/>
                      <a:pt x="3658" y="4338"/>
                    </a:cubicBezTo>
                    <a:cubicBezTo>
                      <a:pt x="3658" y="4293"/>
                      <a:pt x="3627" y="4262"/>
                      <a:pt x="3582" y="4262"/>
                    </a:cubicBezTo>
                    <a:close/>
                    <a:moveTo>
                      <a:pt x="2416" y="4234"/>
                    </a:moveTo>
                    <a:cubicBezTo>
                      <a:pt x="2372" y="4262"/>
                      <a:pt x="2340" y="4293"/>
                      <a:pt x="2340" y="4338"/>
                    </a:cubicBezTo>
                    <a:cubicBezTo>
                      <a:pt x="2340" y="4382"/>
                      <a:pt x="2375" y="4413"/>
                      <a:pt x="2416" y="4416"/>
                    </a:cubicBezTo>
                    <a:cubicBezTo>
                      <a:pt x="2456" y="4416"/>
                      <a:pt x="2488" y="4382"/>
                      <a:pt x="2488" y="4341"/>
                    </a:cubicBezTo>
                    <a:cubicBezTo>
                      <a:pt x="2488" y="4293"/>
                      <a:pt x="2453" y="4262"/>
                      <a:pt x="2416" y="4234"/>
                    </a:cubicBezTo>
                    <a:close/>
                    <a:moveTo>
                      <a:pt x="673" y="5130"/>
                    </a:moveTo>
                    <a:cubicBezTo>
                      <a:pt x="629" y="5130"/>
                      <a:pt x="598" y="5168"/>
                      <a:pt x="598" y="5206"/>
                    </a:cubicBezTo>
                    <a:cubicBezTo>
                      <a:pt x="598" y="5250"/>
                      <a:pt x="632" y="5281"/>
                      <a:pt x="673" y="5281"/>
                    </a:cubicBezTo>
                    <a:cubicBezTo>
                      <a:pt x="717" y="5281"/>
                      <a:pt x="749" y="5246"/>
                      <a:pt x="749" y="5206"/>
                    </a:cubicBezTo>
                    <a:cubicBezTo>
                      <a:pt x="749" y="5162"/>
                      <a:pt x="717" y="5130"/>
                      <a:pt x="673" y="5130"/>
                    </a:cubicBezTo>
                    <a:close/>
                    <a:moveTo>
                      <a:pt x="1840" y="5130"/>
                    </a:moveTo>
                    <a:cubicBezTo>
                      <a:pt x="1796" y="5130"/>
                      <a:pt x="1765" y="5168"/>
                      <a:pt x="1765" y="5206"/>
                    </a:cubicBezTo>
                    <a:cubicBezTo>
                      <a:pt x="1765" y="5250"/>
                      <a:pt x="1802" y="5281"/>
                      <a:pt x="1840" y="5281"/>
                    </a:cubicBezTo>
                    <a:cubicBezTo>
                      <a:pt x="1884" y="5281"/>
                      <a:pt x="1916" y="5246"/>
                      <a:pt x="1916" y="5206"/>
                    </a:cubicBezTo>
                    <a:cubicBezTo>
                      <a:pt x="1916" y="5168"/>
                      <a:pt x="1884" y="5136"/>
                      <a:pt x="1843" y="5130"/>
                    </a:cubicBezTo>
                    <a:close/>
                    <a:moveTo>
                      <a:pt x="3004" y="5130"/>
                    </a:moveTo>
                    <a:cubicBezTo>
                      <a:pt x="2960" y="5130"/>
                      <a:pt x="2928" y="5168"/>
                      <a:pt x="2928" y="5206"/>
                    </a:cubicBezTo>
                    <a:cubicBezTo>
                      <a:pt x="2928" y="5250"/>
                      <a:pt x="2966" y="5281"/>
                      <a:pt x="3004" y="5281"/>
                    </a:cubicBezTo>
                    <a:cubicBezTo>
                      <a:pt x="3048" y="5281"/>
                      <a:pt x="3079" y="5246"/>
                      <a:pt x="3079" y="5206"/>
                    </a:cubicBezTo>
                    <a:cubicBezTo>
                      <a:pt x="3079" y="5168"/>
                      <a:pt x="3051" y="5136"/>
                      <a:pt x="3013" y="5130"/>
                    </a:cubicBezTo>
                    <a:close/>
                    <a:moveTo>
                      <a:pt x="4177" y="5130"/>
                    </a:moveTo>
                    <a:cubicBezTo>
                      <a:pt x="4133" y="5130"/>
                      <a:pt x="4101" y="5168"/>
                      <a:pt x="4101" y="5206"/>
                    </a:cubicBezTo>
                    <a:cubicBezTo>
                      <a:pt x="4101" y="5250"/>
                      <a:pt x="4136" y="5281"/>
                      <a:pt x="4177" y="5281"/>
                    </a:cubicBezTo>
                    <a:cubicBezTo>
                      <a:pt x="4218" y="5281"/>
                      <a:pt x="4249" y="5246"/>
                      <a:pt x="4249" y="5206"/>
                    </a:cubicBezTo>
                    <a:cubicBezTo>
                      <a:pt x="4249" y="5168"/>
                      <a:pt x="4221" y="5136"/>
                      <a:pt x="4183" y="5130"/>
                    </a:cubicBezTo>
                    <a:close/>
                    <a:moveTo>
                      <a:pt x="3564" y="5935"/>
                    </a:moveTo>
                    <a:lnTo>
                      <a:pt x="3630" y="6064"/>
                    </a:lnTo>
                    <a:cubicBezTo>
                      <a:pt x="3645" y="6049"/>
                      <a:pt x="3652" y="6033"/>
                      <a:pt x="3652" y="6011"/>
                    </a:cubicBezTo>
                    <a:cubicBezTo>
                      <a:pt x="3652" y="5976"/>
                      <a:pt x="3633" y="5948"/>
                      <a:pt x="3601" y="5938"/>
                    </a:cubicBezTo>
                    <a:lnTo>
                      <a:pt x="3579" y="5935"/>
                    </a:lnTo>
                    <a:close/>
                    <a:moveTo>
                      <a:pt x="76" y="5964"/>
                    </a:moveTo>
                    <a:cubicBezTo>
                      <a:pt x="32" y="5964"/>
                      <a:pt x="0" y="6001"/>
                      <a:pt x="0" y="6039"/>
                    </a:cubicBezTo>
                    <a:cubicBezTo>
                      <a:pt x="0" y="6080"/>
                      <a:pt x="35" y="6115"/>
                      <a:pt x="76" y="6115"/>
                    </a:cubicBezTo>
                    <a:cubicBezTo>
                      <a:pt x="120" y="6115"/>
                      <a:pt x="151" y="6080"/>
                      <a:pt x="151" y="6039"/>
                    </a:cubicBezTo>
                    <a:cubicBezTo>
                      <a:pt x="151" y="6004"/>
                      <a:pt x="126" y="5970"/>
                      <a:pt x="91" y="5964"/>
                    </a:cubicBezTo>
                    <a:close/>
                    <a:moveTo>
                      <a:pt x="1239" y="5964"/>
                    </a:moveTo>
                    <a:cubicBezTo>
                      <a:pt x="1195" y="5964"/>
                      <a:pt x="1164" y="6001"/>
                      <a:pt x="1164" y="6039"/>
                    </a:cubicBezTo>
                    <a:cubicBezTo>
                      <a:pt x="1164" y="6080"/>
                      <a:pt x="1198" y="6115"/>
                      <a:pt x="1239" y="6115"/>
                    </a:cubicBezTo>
                    <a:cubicBezTo>
                      <a:pt x="1283" y="6115"/>
                      <a:pt x="1315" y="6080"/>
                      <a:pt x="1315" y="6039"/>
                    </a:cubicBezTo>
                    <a:cubicBezTo>
                      <a:pt x="1315" y="6004"/>
                      <a:pt x="1293" y="5973"/>
                      <a:pt x="1258" y="5964"/>
                    </a:cubicBezTo>
                    <a:close/>
                    <a:moveTo>
                      <a:pt x="2406" y="5964"/>
                    </a:moveTo>
                    <a:cubicBezTo>
                      <a:pt x="2362" y="5964"/>
                      <a:pt x="2331" y="6001"/>
                      <a:pt x="2331" y="6039"/>
                    </a:cubicBezTo>
                    <a:cubicBezTo>
                      <a:pt x="2331" y="6080"/>
                      <a:pt x="2368" y="6115"/>
                      <a:pt x="2406" y="6115"/>
                    </a:cubicBezTo>
                    <a:cubicBezTo>
                      <a:pt x="2450" y="6115"/>
                      <a:pt x="2482" y="6080"/>
                      <a:pt x="2482" y="6039"/>
                    </a:cubicBezTo>
                    <a:cubicBezTo>
                      <a:pt x="2482" y="6004"/>
                      <a:pt x="2463" y="5973"/>
                      <a:pt x="2425" y="59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2011862" y="1751251"/>
                <a:ext cx="54452" cy="29199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759" extrusionOk="0">
                    <a:moveTo>
                      <a:pt x="6" y="0"/>
                    </a:moveTo>
                    <a:cubicBezTo>
                      <a:pt x="1" y="0"/>
                      <a:pt x="1" y="9"/>
                      <a:pt x="12" y="26"/>
                    </a:cubicBezTo>
                    <a:cubicBezTo>
                      <a:pt x="122" y="215"/>
                      <a:pt x="204" y="372"/>
                      <a:pt x="304" y="564"/>
                    </a:cubicBezTo>
                    <a:cubicBezTo>
                      <a:pt x="405" y="753"/>
                      <a:pt x="487" y="951"/>
                      <a:pt x="556" y="1155"/>
                    </a:cubicBezTo>
                    <a:cubicBezTo>
                      <a:pt x="588" y="1253"/>
                      <a:pt x="603" y="1353"/>
                      <a:pt x="603" y="1460"/>
                    </a:cubicBezTo>
                    <a:cubicBezTo>
                      <a:pt x="603" y="1564"/>
                      <a:pt x="594" y="1668"/>
                      <a:pt x="572" y="1772"/>
                    </a:cubicBezTo>
                    <a:cubicBezTo>
                      <a:pt x="528" y="1976"/>
                      <a:pt x="449" y="2177"/>
                      <a:pt x="336" y="2354"/>
                    </a:cubicBezTo>
                    <a:lnTo>
                      <a:pt x="323" y="2369"/>
                    </a:lnTo>
                    <a:lnTo>
                      <a:pt x="323" y="2385"/>
                    </a:lnTo>
                    <a:cubicBezTo>
                      <a:pt x="355" y="2611"/>
                      <a:pt x="399" y="2844"/>
                      <a:pt x="433" y="3077"/>
                    </a:cubicBezTo>
                    <a:cubicBezTo>
                      <a:pt x="468" y="3310"/>
                      <a:pt x="503" y="3489"/>
                      <a:pt x="547" y="3719"/>
                    </a:cubicBezTo>
                    <a:cubicBezTo>
                      <a:pt x="552" y="3749"/>
                      <a:pt x="556" y="3759"/>
                      <a:pt x="559" y="3759"/>
                    </a:cubicBezTo>
                    <a:cubicBezTo>
                      <a:pt x="564" y="3759"/>
                      <a:pt x="567" y="3729"/>
                      <a:pt x="575" y="3719"/>
                    </a:cubicBezTo>
                    <a:cubicBezTo>
                      <a:pt x="556" y="3505"/>
                      <a:pt x="528" y="3281"/>
                      <a:pt x="503" y="3074"/>
                    </a:cubicBezTo>
                    <a:cubicBezTo>
                      <a:pt x="478" y="2844"/>
                      <a:pt x="454" y="2617"/>
                      <a:pt x="423" y="2390"/>
                    </a:cubicBezTo>
                    <a:lnTo>
                      <a:pt x="423" y="2390"/>
                    </a:lnTo>
                    <a:cubicBezTo>
                      <a:pt x="538" y="2208"/>
                      <a:pt x="626" y="2005"/>
                      <a:pt x="669" y="1791"/>
                    </a:cubicBezTo>
                    <a:cubicBezTo>
                      <a:pt x="691" y="1680"/>
                      <a:pt x="701" y="1567"/>
                      <a:pt x="698" y="1457"/>
                    </a:cubicBezTo>
                    <a:cubicBezTo>
                      <a:pt x="691" y="1344"/>
                      <a:pt x="672" y="1234"/>
                      <a:pt x="638" y="1127"/>
                    </a:cubicBezTo>
                    <a:cubicBezTo>
                      <a:pt x="562" y="922"/>
                      <a:pt x="468" y="724"/>
                      <a:pt x="355" y="536"/>
                    </a:cubicBezTo>
                    <a:cubicBezTo>
                      <a:pt x="257" y="372"/>
                      <a:pt x="135" y="168"/>
                      <a:pt x="25" y="14"/>
                    </a:cubicBezTo>
                    <a:cubicBezTo>
                      <a:pt x="17" y="5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1919891" y="1929600"/>
                <a:ext cx="103699" cy="1040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1086" y="84"/>
                    </a:moveTo>
                    <a:cubicBezTo>
                      <a:pt x="1111" y="88"/>
                      <a:pt x="1136" y="91"/>
                      <a:pt x="1161" y="92"/>
                    </a:cubicBezTo>
                    <a:cubicBezTo>
                      <a:pt x="1197" y="101"/>
                      <a:pt x="1235" y="103"/>
                      <a:pt x="1275" y="103"/>
                    </a:cubicBezTo>
                    <a:cubicBezTo>
                      <a:pt x="1295" y="103"/>
                      <a:pt x="1314" y="103"/>
                      <a:pt x="1334" y="102"/>
                    </a:cubicBezTo>
                    <a:lnTo>
                      <a:pt x="1086" y="84"/>
                    </a:lnTo>
                    <a:close/>
                    <a:moveTo>
                      <a:pt x="257" y="0"/>
                    </a:moveTo>
                    <a:cubicBezTo>
                      <a:pt x="175" y="0"/>
                      <a:pt x="92" y="3"/>
                      <a:pt x="10" y="7"/>
                    </a:cubicBezTo>
                    <a:cubicBezTo>
                      <a:pt x="4" y="10"/>
                      <a:pt x="1" y="10"/>
                      <a:pt x="1" y="14"/>
                    </a:cubicBezTo>
                    <a:cubicBezTo>
                      <a:pt x="1" y="17"/>
                      <a:pt x="4" y="26"/>
                      <a:pt x="10" y="26"/>
                    </a:cubicBezTo>
                    <a:cubicBezTo>
                      <a:pt x="234" y="32"/>
                      <a:pt x="457" y="61"/>
                      <a:pt x="680" y="86"/>
                    </a:cubicBezTo>
                    <a:cubicBezTo>
                      <a:pt x="797" y="95"/>
                      <a:pt x="907" y="111"/>
                      <a:pt x="1017" y="124"/>
                    </a:cubicBezTo>
                    <a:cubicBezTo>
                      <a:pt x="1067" y="133"/>
                      <a:pt x="1120" y="133"/>
                      <a:pt x="1174" y="133"/>
                    </a:cubicBezTo>
                    <a:cubicBezTo>
                      <a:pt x="1227" y="127"/>
                      <a:pt x="1278" y="124"/>
                      <a:pt x="1334" y="111"/>
                    </a:cubicBezTo>
                    <a:lnTo>
                      <a:pt x="10" y="7"/>
                    </a:lnTo>
                    <a:lnTo>
                      <a:pt x="10" y="7"/>
                    </a:lnTo>
                    <a:lnTo>
                      <a:pt x="1086" y="84"/>
                    </a:lnTo>
                    <a:lnTo>
                      <a:pt x="1086" y="84"/>
                    </a:lnTo>
                    <a:cubicBezTo>
                      <a:pt x="1057" y="79"/>
                      <a:pt x="1028" y="74"/>
                      <a:pt x="998" y="67"/>
                    </a:cubicBezTo>
                    <a:cubicBezTo>
                      <a:pt x="891" y="54"/>
                      <a:pt x="784" y="32"/>
                      <a:pt x="674" y="23"/>
                    </a:cubicBezTo>
                    <a:cubicBezTo>
                      <a:pt x="536" y="7"/>
                      <a:pt x="396" y="0"/>
                      <a:pt x="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1880353" y="1944514"/>
                <a:ext cx="84591" cy="1110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43" extrusionOk="0">
                    <a:moveTo>
                      <a:pt x="809" y="1"/>
                    </a:moveTo>
                    <a:cubicBezTo>
                      <a:pt x="724" y="7"/>
                      <a:pt x="632" y="13"/>
                      <a:pt x="541" y="26"/>
                    </a:cubicBezTo>
                    <a:cubicBezTo>
                      <a:pt x="362" y="51"/>
                      <a:pt x="180" y="86"/>
                      <a:pt x="3" y="130"/>
                    </a:cubicBezTo>
                    <a:cubicBezTo>
                      <a:pt x="3" y="130"/>
                      <a:pt x="0" y="133"/>
                      <a:pt x="3" y="133"/>
                    </a:cubicBezTo>
                    <a:cubicBezTo>
                      <a:pt x="0" y="139"/>
                      <a:pt x="3" y="142"/>
                      <a:pt x="7" y="142"/>
                    </a:cubicBezTo>
                    <a:cubicBezTo>
                      <a:pt x="192" y="117"/>
                      <a:pt x="368" y="95"/>
                      <a:pt x="551" y="76"/>
                    </a:cubicBezTo>
                    <a:lnTo>
                      <a:pt x="818" y="45"/>
                    </a:lnTo>
                    <a:lnTo>
                      <a:pt x="950" y="29"/>
                    </a:lnTo>
                    <a:cubicBezTo>
                      <a:pt x="994" y="23"/>
                      <a:pt x="1035" y="10"/>
                      <a:pt x="1085" y="10"/>
                    </a:cubicBezTo>
                    <a:cubicBezTo>
                      <a:pt x="1088" y="10"/>
                      <a:pt x="1085" y="1"/>
                      <a:pt x="1085" y="1"/>
                    </a:cubicBezTo>
                    <a:cubicBezTo>
                      <a:pt x="1068" y="3"/>
                      <a:pt x="1050" y="4"/>
                      <a:pt x="1034" y="4"/>
                    </a:cubicBezTo>
                    <a:cubicBezTo>
                      <a:pt x="1000" y="4"/>
                      <a:pt x="969" y="1"/>
                      <a:pt x="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1596206" y="1658813"/>
                <a:ext cx="475076" cy="583979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7518" extrusionOk="0">
                    <a:moveTo>
                      <a:pt x="3198" y="1"/>
                    </a:moveTo>
                    <a:cubicBezTo>
                      <a:pt x="3068" y="1"/>
                      <a:pt x="2903" y="129"/>
                      <a:pt x="2740" y="351"/>
                    </a:cubicBezTo>
                    <a:cubicBezTo>
                      <a:pt x="1796" y="1625"/>
                      <a:pt x="0" y="4641"/>
                      <a:pt x="607" y="5305"/>
                    </a:cubicBezTo>
                    <a:cubicBezTo>
                      <a:pt x="1592" y="6396"/>
                      <a:pt x="3979" y="7337"/>
                      <a:pt x="4718" y="7516"/>
                    </a:cubicBezTo>
                    <a:cubicBezTo>
                      <a:pt x="4724" y="7517"/>
                      <a:pt x="4729" y="7518"/>
                      <a:pt x="4735" y="7518"/>
                    </a:cubicBezTo>
                    <a:cubicBezTo>
                      <a:pt x="5078" y="7518"/>
                      <a:pt x="6116" y="5261"/>
                      <a:pt x="5816" y="5078"/>
                    </a:cubicBezTo>
                    <a:cubicBezTo>
                      <a:pt x="5451" y="4858"/>
                      <a:pt x="2894" y="4078"/>
                      <a:pt x="2903" y="3861"/>
                    </a:cubicBezTo>
                    <a:cubicBezTo>
                      <a:pt x="2907" y="3739"/>
                      <a:pt x="3171" y="2704"/>
                      <a:pt x="3394" y="1377"/>
                    </a:cubicBezTo>
                    <a:cubicBezTo>
                      <a:pt x="3554" y="395"/>
                      <a:pt x="3428" y="1"/>
                      <a:pt x="3198" y="1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1953836" y="1992753"/>
                <a:ext cx="401049" cy="250277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3222" extrusionOk="0">
                    <a:moveTo>
                      <a:pt x="2759" y="1"/>
                    </a:moveTo>
                    <a:cubicBezTo>
                      <a:pt x="2434" y="1"/>
                      <a:pt x="1949" y="90"/>
                      <a:pt x="1652" y="169"/>
                    </a:cubicBezTo>
                    <a:cubicBezTo>
                      <a:pt x="1011" y="342"/>
                      <a:pt x="48" y="647"/>
                      <a:pt x="48" y="647"/>
                    </a:cubicBezTo>
                    <a:cubicBezTo>
                      <a:pt x="48" y="647"/>
                      <a:pt x="1" y="3208"/>
                      <a:pt x="117" y="3214"/>
                    </a:cubicBezTo>
                    <a:cubicBezTo>
                      <a:pt x="174" y="3219"/>
                      <a:pt x="233" y="3221"/>
                      <a:pt x="294" y="3221"/>
                    </a:cubicBezTo>
                    <a:cubicBezTo>
                      <a:pt x="756" y="3221"/>
                      <a:pt x="1344" y="3061"/>
                      <a:pt x="1989" y="2380"/>
                    </a:cubicBezTo>
                    <a:cubicBezTo>
                      <a:pt x="1989" y="2380"/>
                      <a:pt x="2851" y="2805"/>
                      <a:pt x="3347" y="2805"/>
                    </a:cubicBezTo>
                    <a:cubicBezTo>
                      <a:pt x="3483" y="2805"/>
                      <a:pt x="3591" y="2773"/>
                      <a:pt x="3646" y="2692"/>
                    </a:cubicBezTo>
                    <a:cubicBezTo>
                      <a:pt x="3752" y="2534"/>
                      <a:pt x="3523" y="2333"/>
                      <a:pt x="3245" y="2162"/>
                    </a:cubicBezTo>
                    <a:lnTo>
                      <a:pt x="3245" y="2162"/>
                    </a:lnTo>
                    <a:cubicBezTo>
                      <a:pt x="3526" y="2285"/>
                      <a:pt x="3828" y="2392"/>
                      <a:pt x="4029" y="2392"/>
                    </a:cubicBezTo>
                    <a:cubicBezTo>
                      <a:pt x="4120" y="2392"/>
                      <a:pt x="4190" y="2370"/>
                      <a:pt x="4228" y="2317"/>
                    </a:cubicBezTo>
                    <a:cubicBezTo>
                      <a:pt x="4343" y="2162"/>
                      <a:pt x="4205" y="1980"/>
                      <a:pt x="3983" y="1811"/>
                    </a:cubicBezTo>
                    <a:lnTo>
                      <a:pt x="3983" y="1811"/>
                    </a:lnTo>
                    <a:cubicBezTo>
                      <a:pt x="4179" y="1890"/>
                      <a:pt x="4367" y="1946"/>
                      <a:pt x="4512" y="1946"/>
                    </a:cubicBezTo>
                    <a:cubicBezTo>
                      <a:pt x="4625" y="1946"/>
                      <a:pt x="4711" y="1912"/>
                      <a:pt x="4753" y="1830"/>
                    </a:cubicBezTo>
                    <a:cubicBezTo>
                      <a:pt x="4902" y="1545"/>
                      <a:pt x="4324" y="1207"/>
                      <a:pt x="3886" y="999"/>
                    </a:cubicBezTo>
                    <a:lnTo>
                      <a:pt x="3886" y="999"/>
                    </a:lnTo>
                    <a:cubicBezTo>
                      <a:pt x="4177" y="1113"/>
                      <a:pt x="4543" y="1234"/>
                      <a:pt x="4784" y="1234"/>
                    </a:cubicBezTo>
                    <a:cubicBezTo>
                      <a:pt x="4911" y="1234"/>
                      <a:pt x="5003" y="1200"/>
                      <a:pt x="5030" y="1113"/>
                    </a:cubicBezTo>
                    <a:cubicBezTo>
                      <a:pt x="5162" y="672"/>
                      <a:pt x="3369" y="84"/>
                      <a:pt x="2929" y="12"/>
                    </a:cubicBezTo>
                    <a:cubicBezTo>
                      <a:pt x="2880" y="4"/>
                      <a:pt x="2823" y="1"/>
                      <a:pt x="2759" y="1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2178948" y="2037107"/>
                <a:ext cx="133139" cy="68512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2" extrusionOk="0">
                    <a:moveTo>
                      <a:pt x="7" y="0"/>
                    </a:moveTo>
                    <a:cubicBezTo>
                      <a:pt x="2" y="0"/>
                      <a:pt x="0" y="8"/>
                      <a:pt x="3" y="10"/>
                    </a:cubicBezTo>
                    <a:cubicBezTo>
                      <a:pt x="182" y="83"/>
                      <a:pt x="355" y="171"/>
                      <a:pt x="534" y="249"/>
                    </a:cubicBezTo>
                    <a:cubicBezTo>
                      <a:pt x="717" y="325"/>
                      <a:pt x="1349" y="614"/>
                      <a:pt x="1714" y="882"/>
                    </a:cubicBezTo>
                    <a:cubicBezTo>
                      <a:pt x="1522" y="718"/>
                      <a:pt x="1308" y="570"/>
                      <a:pt x="1085" y="454"/>
                    </a:cubicBezTo>
                    <a:cubicBezTo>
                      <a:pt x="915" y="359"/>
                      <a:pt x="736" y="278"/>
                      <a:pt x="560" y="199"/>
                    </a:cubicBezTo>
                    <a:cubicBezTo>
                      <a:pt x="380" y="124"/>
                      <a:pt x="192" y="64"/>
                      <a:pt x="9" y="1"/>
                    </a:cubicBezTo>
                    <a:cubicBezTo>
                      <a:pt x="8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2156654" y="2086743"/>
                <a:ext cx="106263" cy="46684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1" extrusionOk="0">
                    <a:moveTo>
                      <a:pt x="4" y="0"/>
                    </a:moveTo>
                    <a:lnTo>
                      <a:pt x="0" y="3"/>
                    </a:lnTo>
                    <a:cubicBezTo>
                      <a:pt x="205" y="114"/>
                      <a:pt x="1120" y="494"/>
                      <a:pt x="1344" y="598"/>
                    </a:cubicBezTo>
                    <a:cubicBezTo>
                      <a:pt x="1350" y="600"/>
                      <a:pt x="1355" y="600"/>
                      <a:pt x="1358" y="600"/>
                    </a:cubicBezTo>
                    <a:cubicBezTo>
                      <a:pt x="1367" y="600"/>
                      <a:pt x="1367" y="595"/>
                      <a:pt x="1356" y="588"/>
                    </a:cubicBezTo>
                    <a:cubicBezTo>
                      <a:pt x="928" y="343"/>
                      <a:pt x="475" y="142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2128845" y="2126049"/>
                <a:ext cx="78144" cy="3573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460" extrusionOk="0">
                    <a:moveTo>
                      <a:pt x="10" y="0"/>
                    </a:moveTo>
                    <a:cubicBezTo>
                      <a:pt x="3" y="0"/>
                      <a:pt x="1" y="10"/>
                      <a:pt x="9" y="13"/>
                    </a:cubicBezTo>
                    <a:cubicBezTo>
                      <a:pt x="437" y="218"/>
                      <a:pt x="660" y="309"/>
                      <a:pt x="978" y="457"/>
                    </a:cubicBezTo>
                    <a:cubicBezTo>
                      <a:pt x="982" y="459"/>
                      <a:pt x="987" y="459"/>
                      <a:pt x="991" y="459"/>
                    </a:cubicBezTo>
                    <a:cubicBezTo>
                      <a:pt x="1000" y="459"/>
                      <a:pt x="1005" y="454"/>
                      <a:pt x="994" y="447"/>
                    </a:cubicBezTo>
                    <a:cubicBezTo>
                      <a:pt x="689" y="262"/>
                      <a:pt x="358" y="108"/>
                      <a:pt x="13" y="1"/>
                    </a:cubicBezTo>
                    <a:cubicBezTo>
                      <a:pt x="11" y="0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>
                <a:off x="1598847" y="1656794"/>
                <a:ext cx="382950" cy="605651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797" extrusionOk="0">
                    <a:moveTo>
                      <a:pt x="3160" y="0"/>
                    </a:moveTo>
                    <a:cubicBezTo>
                      <a:pt x="2991" y="0"/>
                      <a:pt x="2767" y="185"/>
                      <a:pt x="2542" y="487"/>
                    </a:cubicBezTo>
                    <a:cubicBezTo>
                      <a:pt x="2061" y="1132"/>
                      <a:pt x="1" y="4434"/>
                      <a:pt x="432" y="5240"/>
                    </a:cubicBezTo>
                    <a:cubicBezTo>
                      <a:pt x="910" y="6139"/>
                      <a:pt x="3552" y="7797"/>
                      <a:pt x="3552" y="7797"/>
                    </a:cubicBezTo>
                    <a:lnTo>
                      <a:pt x="4930" y="4718"/>
                    </a:lnTo>
                    <a:cubicBezTo>
                      <a:pt x="4930" y="4718"/>
                      <a:pt x="2942" y="3900"/>
                      <a:pt x="2942" y="3868"/>
                    </a:cubicBezTo>
                    <a:cubicBezTo>
                      <a:pt x="2942" y="3837"/>
                      <a:pt x="3392" y="1887"/>
                      <a:pt x="3442" y="808"/>
                    </a:cubicBezTo>
                    <a:cubicBezTo>
                      <a:pt x="3472" y="237"/>
                      <a:pt x="3351" y="0"/>
                      <a:pt x="3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>
                <a:off x="1655552" y="1656716"/>
                <a:ext cx="283523" cy="536596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908" extrusionOk="0">
                    <a:moveTo>
                      <a:pt x="2426" y="1"/>
                    </a:moveTo>
                    <a:cubicBezTo>
                      <a:pt x="2398" y="1"/>
                      <a:pt x="2370" y="4"/>
                      <a:pt x="2344" y="13"/>
                    </a:cubicBezTo>
                    <a:cubicBezTo>
                      <a:pt x="2350" y="45"/>
                      <a:pt x="2375" y="67"/>
                      <a:pt x="2407" y="70"/>
                    </a:cubicBezTo>
                    <a:cubicBezTo>
                      <a:pt x="2412" y="71"/>
                      <a:pt x="2417" y="72"/>
                      <a:pt x="2422" y="72"/>
                    </a:cubicBezTo>
                    <a:cubicBezTo>
                      <a:pt x="2457" y="72"/>
                      <a:pt x="2489" y="43"/>
                      <a:pt x="2492" y="7"/>
                    </a:cubicBezTo>
                    <a:cubicBezTo>
                      <a:pt x="2470" y="3"/>
                      <a:pt x="2448" y="1"/>
                      <a:pt x="2426" y="1"/>
                    </a:cubicBezTo>
                    <a:close/>
                    <a:moveTo>
                      <a:pt x="1834" y="778"/>
                    </a:moveTo>
                    <a:cubicBezTo>
                      <a:pt x="1793" y="778"/>
                      <a:pt x="1762" y="815"/>
                      <a:pt x="1762" y="853"/>
                    </a:cubicBezTo>
                    <a:cubicBezTo>
                      <a:pt x="1762" y="897"/>
                      <a:pt x="1797" y="929"/>
                      <a:pt x="1834" y="929"/>
                    </a:cubicBezTo>
                    <a:cubicBezTo>
                      <a:pt x="1878" y="929"/>
                      <a:pt x="1910" y="894"/>
                      <a:pt x="1910" y="853"/>
                    </a:cubicBezTo>
                    <a:cubicBezTo>
                      <a:pt x="1910" y="815"/>
                      <a:pt x="1875" y="778"/>
                      <a:pt x="1834" y="778"/>
                    </a:cubicBezTo>
                    <a:close/>
                    <a:moveTo>
                      <a:pt x="1246" y="1627"/>
                    </a:moveTo>
                    <a:cubicBezTo>
                      <a:pt x="1202" y="1627"/>
                      <a:pt x="1171" y="1665"/>
                      <a:pt x="1171" y="1702"/>
                    </a:cubicBezTo>
                    <a:cubicBezTo>
                      <a:pt x="1171" y="1746"/>
                      <a:pt x="1205" y="1778"/>
                      <a:pt x="1246" y="1778"/>
                    </a:cubicBezTo>
                    <a:cubicBezTo>
                      <a:pt x="1290" y="1778"/>
                      <a:pt x="1322" y="1743"/>
                      <a:pt x="1322" y="1702"/>
                    </a:cubicBezTo>
                    <a:cubicBezTo>
                      <a:pt x="1322" y="1665"/>
                      <a:pt x="1290" y="1627"/>
                      <a:pt x="1246" y="1627"/>
                    </a:cubicBezTo>
                    <a:close/>
                    <a:moveTo>
                      <a:pt x="2413" y="1649"/>
                    </a:moveTo>
                    <a:cubicBezTo>
                      <a:pt x="2369" y="1649"/>
                      <a:pt x="2338" y="1683"/>
                      <a:pt x="2338" y="1721"/>
                    </a:cubicBezTo>
                    <a:cubicBezTo>
                      <a:pt x="2338" y="1765"/>
                      <a:pt x="2375" y="1797"/>
                      <a:pt x="2413" y="1797"/>
                    </a:cubicBezTo>
                    <a:cubicBezTo>
                      <a:pt x="2457" y="1797"/>
                      <a:pt x="2489" y="1762"/>
                      <a:pt x="2489" y="1721"/>
                    </a:cubicBezTo>
                    <a:cubicBezTo>
                      <a:pt x="2489" y="1683"/>
                      <a:pt x="2457" y="1649"/>
                      <a:pt x="2413" y="1649"/>
                    </a:cubicBezTo>
                    <a:close/>
                    <a:moveTo>
                      <a:pt x="661" y="2454"/>
                    </a:moveTo>
                    <a:cubicBezTo>
                      <a:pt x="617" y="2454"/>
                      <a:pt x="586" y="2489"/>
                      <a:pt x="586" y="2529"/>
                    </a:cubicBezTo>
                    <a:cubicBezTo>
                      <a:pt x="586" y="2570"/>
                      <a:pt x="620" y="2602"/>
                      <a:pt x="661" y="2602"/>
                    </a:cubicBezTo>
                    <a:cubicBezTo>
                      <a:pt x="702" y="2602"/>
                      <a:pt x="733" y="2567"/>
                      <a:pt x="733" y="2529"/>
                    </a:cubicBezTo>
                    <a:cubicBezTo>
                      <a:pt x="740" y="2489"/>
                      <a:pt x="702" y="2454"/>
                      <a:pt x="661" y="2454"/>
                    </a:cubicBezTo>
                    <a:close/>
                    <a:moveTo>
                      <a:pt x="1828" y="2454"/>
                    </a:moveTo>
                    <a:cubicBezTo>
                      <a:pt x="1784" y="2454"/>
                      <a:pt x="1753" y="2489"/>
                      <a:pt x="1753" y="2529"/>
                    </a:cubicBezTo>
                    <a:cubicBezTo>
                      <a:pt x="1753" y="2570"/>
                      <a:pt x="1787" y="2602"/>
                      <a:pt x="1828" y="2602"/>
                    </a:cubicBezTo>
                    <a:cubicBezTo>
                      <a:pt x="1872" y="2602"/>
                      <a:pt x="1904" y="2567"/>
                      <a:pt x="1904" y="2529"/>
                    </a:cubicBezTo>
                    <a:cubicBezTo>
                      <a:pt x="1904" y="2489"/>
                      <a:pt x="1872" y="2457"/>
                      <a:pt x="1831" y="2454"/>
                    </a:cubicBezTo>
                    <a:close/>
                    <a:moveTo>
                      <a:pt x="136" y="3366"/>
                    </a:moveTo>
                    <a:cubicBezTo>
                      <a:pt x="120" y="3404"/>
                      <a:pt x="101" y="3445"/>
                      <a:pt x="82" y="3482"/>
                    </a:cubicBezTo>
                    <a:cubicBezTo>
                      <a:pt x="120" y="3479"/>
                      <a:pt x="152" y="3445"/>
                      <a:pt x="148" y="3401"/>
                    </a:cubicBezTo>
                    <a:cubicBezTo>
                      <a:pt x="148" y="3388"/>
                      <a:pt x="145" y="3372"/>
                      <a:pt x="136" y="3366"/>
                    </a:cubicBezTo>
                    <a:close/>
                    <a:moveTo>
                      <a:pt x="1246" y="3335"/>
                    </a:moveTo>
                    <a:cubicBezTo>
                      <a:pt x="1202" y="3335"/>
                      <a:pt x="1171" y="3369"/>
                      <a:pt x="1171" y="3410"/>
                    </a:cubicBezTo>
                    <a:cubicBezTo>
                      <a:pt x="1171" y="3451"/>
                      <a:pt x="1205" y="3482"/>
                      <a:pt x="1246" y="3482"/>
                    </a:cubicBezTo>
                    <a:cubicBezTo>
                      <a:pt x="1290" y="3482"/>
                      <a:pt x="1322" y="3448"/>
                      <a:pt x="1322" y="3410"/>
                    </a:cubicBezTo>
                    <a:cubicBezTo>
                      <a:pt x="1322" y="3366"/>
                      <a:pt x="1290" y="3335"/>
                      <a:pt x="1246" y="3335"/>
                    </a:cubicBezTo>
                    <a:close/>
                    <a:moveTo>
                      <a:pt x="649" y="4159"/>
                    </a:moveTo>
                    <a:cubicBezTo>
                      <a:pt x="605" y="4159"/>
                      <a:pt x="573" y="4196"/>
                      <a:pt x="573" y="4234"/>
                    </a:cubicBezTo>
                    <a:cubicBezTo>
                      <a:pt x="573" y="4278"/>
                      <a:pt x="608" y="4310"/>
                      <a:pt x="649" y="4310"/>
                    </a:cubicBezTo>
                    <a:cubicBezTo>
                      <a:pt x="693" y="4310"/>
                      <a:pt x="724" y="4275"/>
                      <a:pt x="724" y="4234"/>
                    </a:cubicBezTo>
                    <a:cubicBezTo>
                      <a:pt x="724" y="4200"/>
                      <a:pt x="699" y="4168"/>
                      <a:pt x="661" y="4159"/>
                    </a:cubicBezTo>
                    <a:close/>
                    <a:moveTo>
                      <a:pt x="1812" y="4159"/>
                    </a:moveTo>
                    <a:cubicBezTo>
                      <a:pt x="1768" y="4159"/>
                      <a:pt x="1737" y="4196"/>
                      <a:pt x="1737" y="4234"/>
                    </a:cubicBezTo>
                    <a:cubicBezTo>
                      <a:pt x="1737" y="4278"/>
                      <a:pt x="1771" y="4310"/>
                      <a:pt x="1812" y="4310"/>
                    </a:cubicBezTo>
                    <a:cubicBezTo>
                      <a:pt x="1856" y="4310"/>
                      <a:pt x="1888" y="4275"/>
                      <a:pt x="1888" y="4234"/>
                    </a:cubicBezTo>
                    <a:cubicBezTo>
                      <a:pt x="1888" y="4200"/>
                      <a:pt x="1866" y="4168"/>
                      <a:pt x="1831" y="4159"/>
                    </a:cubicBezTo>
                    <a:close/>
                    <a:moveTo>
                      <a:pt x="2945" y="4200"/>
                    </a:moveTo>
                    <a:cubicBezTo>
                      <a:pt x="2910" y="4222"/>
                      <a:pt x="2901" y="4269"/>
                      <a:pt x="2926" y="4307"/>
                    </a:cubicBezTo>
                    <a:cubicBezTo>
                      <a:pt x="2935" y="4325"/>
                      <a:pt x="2960" y="4338"/>
                      <a:pt x="2982" y="4338"/>
                    </a:cubicBezTo>
                    <a:cubicBezTo>
                      <a:pt x="3026" y="4338"/>
                      <a:pt x="3058" y="4300"/>
                      <a:pt x="3058" y="4263"/>
                    </a:cubicBezTo>
                    <a:cubicBezTo>
                      <a:pt x="3067" y="4259"/>
                      <a:pt x="3070" y="4253"/>
                      <a:pt x="3074" y="4250"/>
                    </a:cubicBezTo>
                    <a:lnTo>
                      <a:pt x="3058" y="4250"/>
                    </a:lnTo>
                    <a:lnTo>
                      <a:pt x="3058" y="4247"/>
                    </a:lnTo>
                    <a:lnTo>
                      <a:pt x="2945" y="4200"/>
                    </a:lnTo>
                    <a:close/>
                    <a:moveTo>
                      <a:pt x="73" y="5036"/>
                    </a:moveTo>
                    <a:cubicBezTo>
                      <a:pt x="32" y="5036"/>
                      <a:pt x="1" y="5071"/>
                      <a:pt x="1" y="5112"/>
                    </a:cubicBezTo>
                    <a:cubicBezTo>
                      <a:pt x="1" y="5156"/>
                      <a:pt x="35" y="5187"/>
                      <a:pt x="73" y="5187"/>
                    </a:cubicBezTo>
                    <a:cubicBezTo>
                      <a:pt x="117" y="5187"/>
                      <a:pt x="148" y="5149"/>
                      <a:pt x="148" y="5112"/>
                    </a:cubicBezTo>
                    <a:cubicBezTo>
                      <a:pt x="148" y="5068"/>
                      <a:pt x="114" y="5036"/>
                      <a:pt x="73" y="5036"/>
                    </a:cubicBezTo>
                    <a:close/>
                    <a:moveTo>
                      <a:pt x="1237" y="5055"/>
                    </a:moveTo>
                    <a:cubicBezTo>
                      <a:pt x="1196" y="5055"/>
                      <a:pt x="1164" y="5093"/>
                      <a:pt x="1164" y="5131"/>
                    </a:cubicBezTo>
                    <a:cubicBezTo>
                      <a:pt x="1164" y="5175"/>
                      <a:pt x="1199" y="5206"/>
                      <a:pt x="1237" y="5206"/>
                    </a:cubicBezTo>
                    <a:cubicBezTo>
                      <a:pt x="1281" y="5206"/>
                      <a:pt x="1312" y="5171"/>
                      <a:pt x="1312" y="5131"/>
                    </a:cubicBezTo>
                    <a:cubicBezTo>
                      <a:pt x="1312" y="5093"/>
                      <a:pt x="1281" y="5061"/>
                      <a:pt x="1246" y="5055"/>
                    </a:cubicBezTo>
                    <a:close/>
                    <a:moveTo>
                      <a:pt x="2407" y="5055"/>
                    </a:moveTo>
                    <a:cubicBezTo>
                      <a:pt x="2363" y="5055"/>
                      <a:pt x="2331" y="5093"/>
                      <a:pt x="2331" y="5131"/>
                    </a:cubicBezTo>
                    <a:cubicBezTo>
                      <a:pt x="2331" y="5175"/>
                      <a:pt x="2366" y="5206"/>
                      <a:pt x="2407" y="5206"/>
                    </a:cubicBezTo>
                    <a:cubicBezTo>
                      <a:pt x="2448" y="5206"/>
                      <a:pt x="2479" y="5171"/>
                      <a:pt x="2479" y="5131"/>
                    </a:cubicBezTo>
                    <a:cubicBezTo>
                      <a:pt x="2479" y="5093"/>
                      <a:pt x="2451" y="5061"/>
                      <a:pt x="2416" y="5055"/>
                    </a:cubicBezTo>
                    <a:close/>
                    <a:moveTo>
                      <a:pt x="3574" y="5055"/>
                    </a:moveTo>
                    <a:cubicBezTo>
                      <a:pt x="3530" y="5055"/>
                      <a:pt x="3498" y="5093"/>
                      <a:pt x="3498" y="5131"/>
                    </a:cubicBezTo>
                    <a:cubicBezTo>
                      <a:pt x="3498" y="5175"/>
                      <a:pt x="3533" y="5206"/>
                      <a:pt x="3574" y="5206"/>
                    </a:cubicBezTo>
                    <a:cubicBezTo>
                      <a:pt x="3618" y="5206"/>
                      <a:pt x="3649" y="5171"/>
                      <a:pt x="3649" y="5131"/>
                    </a:cubicBezTo>
                    <a:cubicBezTo>
                      <a:pt x="3649" y="5096"/>
                      <a:pt x="3624" y="5065"/>
                      <a:pt x="3586" y="5055"/>
                    </a:cubicBezTo>
                    <a:close/>
                    <a:moveTo>
                      <a:pt x="645" y="5860"/>
                    </a:moveTo>
                    <a:cubicBezTo>
                      <a:pt x="601" y="5860"/>
                      <a:pt x="570" y="5898"/>
                      <a:pt x="570" y="5936"/>
                    </a:cubicBezTo>
                    <a:cubicBezTo>
                      <a:pt x="570" y="5977"/>
                      <a:pt x="605" y="6011"/>
                      <a:pt x="645" y="6011"/>
                    </a:cubicBezTo>
                    <a:cubicBezTo>
                      <a:pt x="686" y="6011"/>
                      <a:pt x="718" y="5977"/>
                      <a:pt x="718" y="5936"/>
                    </a:cubicBezTo>
                    <a:cubicBezTo>
                      <a:pt x="718" y="5901"/>
                      <a:pt x="696" y="5870"/>
                      <a:pt x="661" y="5860"/>
                    </a:cubicBezTo>
                    <a:close/>
                    <a:moveTo>
                      <a:pt x="1809" y="5860"/>
                    </a:moveTo>
                    <a:cubicBezTo>
                      <a:pt x="1765" y="5860"/>
                      <a:pt x="1734" y="5898"/>
                      <a:pt x="1734" y="5936"/>
                    </a:cubicBezTo>
                    <a:cubicBezTo>
                      <a:pt x="1734" y="5977"/>
                      <a:pt x="1768" y="6011"/>
                      <a:pt x="1809" y="6011"/>
                    </a:cubicBezTo>
                    <a:cubicBezTo>
                      <a:pt x="1850" y="6011"/>
                      <a:pt x="1881" y="5977"/>
                      <a:pt x="1881" y="5936"/>
                    </a:cubicBezTo>
                    <a:cubicBezTo>
                      <a:pt x="1881" y="5901"/>
                      <a:pt x="1863" y="5873"/>
                      <a:pt x="1831" y="5860"/>
                    </a:cubicBezTo>
                    <a:close/>
                    <a:moveTo>
                      <a:pt x="2976" y="5860"/>
                    </a:moveTo>
                    <a:cubicBezTo>
                      <a:pt x="2932" y="5860"/>
                      <a:pt x="2901" y="5898"/>
                      <a:pt x="2901" y="5936"/>
                    </a:cubicBezTo>
                    <a:cubicBezTo>
                      <a:pt x="2901" y="5977"/>
                      <a:pt x="2935" y="6011"/>
                      <a:pt x="2976" y="6011"/>
                    </a:cubicBezTo>
                    <a:cubicBezTo>
                      <a:pt x="3020" y="6011"/>
                      <a:pt x="3052" y="5977"/>
                      <a:pt x="3052" y="5936"/>
                    </a:cubicBezTo>
                    <a:cubicBezTo>
                      <a:pt x="3052" y="5901"/>
                      <a:pt x="3029" y="5873"/>
                      <a:pt x="2998" y="5860"/>
                    </a:cubicBezTo>
                    <a:close/>
                    <a:moveTo>
                      <a:pt x="2397" y="6760"/>
                    </a:moveTo>
                    <a:cubicBezTo>
                      <a:pt x="2353" y="6760"/>
                      <a:pt x="2322" y="6794"/>
                      <a:pt x="2322" y="6832"/>
                    </a:cubicBezTo>
                    <a:cubicBezTo>
                      <a:pt x="2322" y="6876"/>
                      <a:pt x="2360" y="6908"/>
                      <a:pt x="2397" y="6908"/>
                    </a:cubicBezTo>
                    <a:cubicBezTo>
                      <a:pt x="2438" y="6908"/>
                      <a:pt x="2473" y="6873"/>
                      <a:pt x="2473" y="6832"/>
                    </a:cubicBezTo>
                    <a:cubicBezTo>
                      <a:pt x="2473" y="6798"/>
                      <a:pt x="2448" y="6766"/>
                      <a:pt x="2413" y="6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>
                <a:off x="1836853" y="2009220"/>
                <a:ext cx="94844" cy="218274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810" extrusionOk="0">
                    <a:moveTo>
                      <a:pt x="1211" y="0"/>
                    </a:moveTo>
                    <a:cubicBezTo>
                      <a:pt x="1209" y="0"/>
                      <a:pt x="1208" y="2"/>
                      <a:pt x="1208" y="4"/>
                    </a:cubicBezTo>
                    <a:cubicBezTo>
                      <a:pt x="1086" y="218"/>
                      <a:pt x="677" y="1143"/>
                      <a:pt x="576" y="1376"/>
                    </a:cubicBezTo>
                    <a:cubicBezTo>
                      <a:pt x="378" y="1848"/>
                      <a:pt x="167" y="2319"/>
                      <a:pt x="0" y="2797"/>
                    </a:cubicBezTo>
                    <a:cubicBezTo>
                      <a:pt x="0" y="2804"/>
                      <a:pt x="0" y="2807"/>
                      <a:pt x="4" y="2807"/>
                    </a:cubicBezTo>
                    <a:cubicBezTo>
                      <a:pt x="7" y="2808"/>
                      <a:pt x="9" y="2809"/>
                      <a:pt x="11" y="2809"/>
                    </a:cubicBezTo>
                    <a:cubicBezTo>
                      <a:pt x="13" y="2809"/>
                      <a:pt x="15" y="2808"/>
                      <a:pt x="16" y="2807"/>
                    </a:cubicBezTo>
                    <a:cubicBezTo>
                      <a:pt x="252" y="2357"/>
                      <a:pt x="453" y="1885"/>
                      <a:pt x="655" y="1423"/>
                    </a:cubicBezTo>
                    <a:cubicBezTo>
                      <a:pt x="752" y="1190"/>
                      <a:pt x="1145" y="250"/>
                      <a:pt x="1221" y="11"/>
                    </a:cubicBezTo>
                    <a:cubicBezTo>
                      <a:pt x="1221" y="6"/>
                      <a:pt x="1215" y="0"/>
                      <a:pt x="12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6"/>
              <p:cNvSpPr/>
              <p:nvPr/>
            </p:nvSpPr>
            <p:spPr>
              <a:xfrm>
                <a:off x="1824347" y="1768107"/>
                <a:ext cx="159860" cy="258899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3333" extrusionOk="0">
                    <a:moveTo>
                      <a:pt x="479" y="1"/>
                    </a:moveTo>
                    <a:cubicBezTo>
                      <a:pt x="476" y="1"/>
                      <a:pt x="473" y="1"/>
                      <a:pt x="473" y="4"/>
                    </a:cubicBezTo>
                    <a:cubicBezTo>
                      <a:pt x="400" y="413"/>
                      <a:pt x="334" y="828"/>
                      <a:pt x="256" y="1237"/>
                    </a:cubicBezTo>
                    <a:cubicBezTo>
                      <a:pt x="218" y="1445"/>
                      <a:pt x="7" y="2372"/>
                      <a:pt x="1" y="2464"/>
                    </a:cubicBezTo>
                    <a:cubicBezTo>
                      <a:pt x="1" y="2470"/>
                      <a:pt x="693" y="2753"/>
                      <a:pt x="1026" y="2891"/>
                    </a:cubicBezTo>
                    <a:lnTo>
                      <a:pt x="1517" y="3096"/>
                    </a:lnTo>
                    <a:cubicBezTo>
                      <a:pt x="1602" y="3127"/>
                      <a:pt x="1926" y="3269"/>
                      <a:pt x="2011" y="3288"/>
                    </a:cubicBezTo>
                    <a:cubicBezTo>
                      <a:pt x="2011" y="3300"/>
                      <a:pt x="2005" y="3313"/>
                      <a:pt x="2001" y="3319"/>
                    </a:cubicBezTo>
                    <a:cubicBezTo>
                      <a:pt x="1999" y="3325"/>
                      <a:pt x="2001" y="3333"/>
                      <a:pt x="2005" y="3333"/>
                    </a:cubicBezTo>
                    <a:cubicBezTo>
                      <a:pt x="2008" y="3333"/>
                      <a:pt x="2012" y="3329"/>
                      <a:pt x="2017" y="3319"/>
                    </a:cubicBezTo>
                    <a:cubicBezTo>
                      <a:pt x="2030" y="3297"/>
                      <a:pt x="2058" y="3253"/>
                      <a:pt x="2049" y="3250"/>
                    </a:cubicBezTo>
                    <a:cubicBezTo>
                      <a:pt x="1888" y="3165"/>
                      <a:pt x="1721" y="3096"/>
                      <a:pt x="1548" y="3033"/>
                    </a:cubicBezTo>
                    <a:cubicBezTo>
                      <a:pt x="1388" y="2961"/>
                      <a:pt x="1224" y="2891"/>
                      <a:pt x="1058" y="2825"/>
                    </a:cubicBezTo>
                    <a:cubicBezTo>
                      <a:pt x="721" y="2687"/>
                      <a:pt x="413" y="2542"/>
                      <a:pt x="70" y="2423"/>
                    </a:cubicBezTo>
                    <a:cubicBezTo>
                      <a:pt x="98" y="2322"/>
                      <a:pt x="281" y="1429"/>
                      <a:pt x="316" y="1224"/>
                    </a:cubicBezTo>
                    <a:cubicBezTo>
                      <a:pt x="344" y="1083"/>
                      <a:pt x="366" y="945"/>
                      <a:pt x="385" y="803"/>
                    </a:cubicBezTo>
                    <a:cubicBezTo>
                      <a:pt x="444" y="655"/>
                      <a:pt x="492" y="498"/>
                      <a:pt x="520" y="341"/>
                    </a:cubicBezTo>
                    <a:cubicBezTo>
                      <a:pt x="522" y="337"/>
                      <a:pt x="518" y="335"/>
                      <a:pt x="514" y="335"/>
                    </a:cubicBezTo>
                    <a:cubicBezTo>
                      <a:pt x="511" y="335"/>
                      <a:pt x="507" y="336"/>
                      <a:pt x="507" y="341"/>
                    </a:cubicBezTo>
                    <a:cubicBezTo>
                      <a:pt x="476" y="457"/>
                      <a:pt x="444" y="580"/>
                      <a:pt x="407" y="696"/>
                    </a:cubicBezTo>
                    <a:cubicBezTo>
                      <a:pt x="438" y="470"/>
                      <a:pt x="463" y="237"/>
                      <a:pt x="485" y="4"/>
                    </a:cubicBezTo>
                    <a:lnTo>
                      <a:pt x="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6"/>
              <p:cNvSpPr/>
              <p:nvPr/>
            </p:nvSpPr>
            <p:spPr>
              <a:xfrm>
                <a:off x="1865672" y="1520857"/>
                <a:ext cx="106807" cy="189921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2445" extrusionOk="0">
                    <a:moveTo>
                      <a:pt x="365" y="1"/>
                    </a:moveTo>
                    <a:cubicBezTo>
                      <a:pt x="365" y="1"/>
                      <a:pt x="302" y="221"/>
                      <a:pt x="227" y="495"/>
                    </a:cubicBezTo>
                    <a:lnTo>
                      <a:pt x="214" y="536"/>
                    </a:lnTo>
                    <a:cubicBezTo>
                      <a:pt x="211" y="551"/>
                      <a:pt x="208" y="567"/>
                      <a:pt x="205" y="577"/>
                    </a:cubicBezTo>
                    <a:cubicBezTo>
                      <a:pt x="192" y="617"/>
                      <a:pt x="180" y="661"/>
                      <a:pt x="167" y="702"/>
                    </a:cubicBezTo>
                    <a:cubicBezTo>
                      <a:pt x="158" y="746"/>
                      <a:pt x="152" y="765"/>
                      <a:pt x="145" y="803"/>
                    </a:cubicBezTo>
                    <a:lnTo>
                      <a:pt x="120" y="904"/>
                    </a:lnTo>
                    <a:cubicBezTo>
                      <a:pt x="67" y="1149"/>
                      <a:pt x="26" y="1391"/>
                      <a:pt x="1" y="1640"/>
                    </a:cubicBezTo>
                    <a:cubicBezTo>
                      <a:pt x="10" y="1737"/>
                      <a:pt x="397" y="2420"/>
                      <a:pt x="840" y="2445"/>
                    </a:cubicBezTo>
                    <a:cubicBezTo>
                      <a:pt x="841" y="2445"/>
                      <a:pt x="843" y="2445"/>
                      <a:pt x="844" y="2445"/>
                    </a:cubicBezTo>
                    <a:cubicBezTo>
                      <a:pt x="986" y="2445"/>
                      <a:pt x="1076" y="1671"/>
                      <a:pt x="1076" y="1671"/>
                    </a:cubicBezTo>
                    <a:lnTo>
                      <a:pt x="1095" y="1614"/>
                    </a:lnTo>
                    <a:lnTo>
                      <a:pt x="1375" y="825"/>
                    </a:lnTo>
                    <a:lnTo>
                      <a:pt x="494" y="98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6"/>
              <p:cNvSpPr/>
              <p:nvPr/>
            </p:nvSpPr>
            <p:spPr>
              <a:xfrm>
                <a:off x="1883227" y="1521167"/>
                <a:ext cx="89018" cy="12560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617" extrusionOk="0">
                    <a:moveTo>
                      <a:pt x="139" y="0"/>
                    </a:moveTo>
                    <a:cubicBezTo>
                      <a:pt x="139" y="3"/>
                      <a:pt x="76" y="223"/>
                      <a:pt x="1" y="500"/>
                    </a:cubicBezTo>
                    <a:cubicBezTo>
                      <a:pt x="111" y="978"/>
                      <a:pt x="429" y="1387"/>
                      <a:pt x="866" y="1617"/>
                    </a:cubicBezTo>
                    <a:lnTo>
                      <a:pt x="1146" y="824"/>
                    </a:lnTo>
                    <a:lnTo>
                      <a:pt x="268" y="9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6"/>
              <p:cNvSpPr/>
              <p:nvPr/>
            </p:nvSpPr>
            <p:spPr>
              <a:xfrm>
                <a:off x="1836620" y="1358742"/>
                <a:ext cx="250199" cy="266978"/>
              </a:xfrm>
              <a:custGeom>
                <a:avLst/>
                <a:gdLst/>
                <a:ahLst/>
                <a:cxnLst/>
                <a:rect l="l" t="t" r="r" b="b"/>
                <a:pathLst>
                  <a:path w="3221" h="3437" extrusionOk="0">
                    <a:moveTo>
                      <a:pt x="1550" y="0"/>
                    </a:moveTo>
                    <a:cubicBezTo>
                      <a:pt x="1441" y="0"/>
                      <a:pt x="1333" y="14"/>
                      <a:pt x="1230" y="37"/>
                    </a:cubicBezTo>
                    <a:cubicBezTo>
                      <a:pt x="588" y="188"/>
                      <a:pt x="0" y="764"/>
                      <a:pt x="409" y="2182"/>
                    </a:cubicBezTo>
                    <a:cubicBezTo>
                      <a:pt x="720" y="3258"/>
                      <a:pt x="1356" y="3436"/>
                      <a:pt x="1768" y="3436"/>
                    </a:cubicBezTo>
                    <a:cubicBezTo>
                      <a:pt x="1898" y="3436"/>
                      <a:pt x="2005" y="3419"/>
                      <a:pt x="2073" y="3406"/>
                    </a:cubicBezTo>
                    <a:cubicBezTo>
                      <a:pt x="2381" y="3349"/>
                      <a:pt x="3221" y="3032"/>
                      <a:pt x="2960" y="1582"/>
                    </a:cubicBezTo>
                    <a:cubicBezTo>
                      <a:pt x="2743" y="370"/>
                      <a:pt x="2124" y="0"/>
                      <a:pt x="1550" y="0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2029573" y="1454131"/>
                <a:ext cx="22371" cy="11108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43" extrusionOk="0">
                    <a:moveTo>
                      <a:pt x="121" y="1"/>
                    </a:moveTo>
                    <a:cubicBezTo>
                      <a:pt x="78" y="1"/>
                      <a:pt x="37" y="17"/>
                      <a:pt x="14" y="52"/>
                    </a:cubicBezTo>
                    <a:cubicBezTo>
                      <a:pt x="1" y="71"/>
                      <a:pt x="4" y="99"/>
                      <a:pt x="23" y="115"/>
                    </a:cubicBezTo>
                    <a:cubicBezTo>
                      <a:pt x="50" y="131"/>
                      <a:pt x="83" y="140"/>
                      <a:pt x="113" y="140"/>
                    </a:cubicBezTo>
                    <a:cubicBezTo>
                      <a:pt x="118" y="140"/>
                      <a:pt x="122" y="140"/>
                      <a:pt x="127" y="140"/>
                    </a:cubicBezTo>
                    <a:cubicBezTo>
                      <a:pt x="161" y="143"/>
                      <a:pt x="193" y="143"/>
                      <a:pt x="227" y="143"/>
                    </a:cubicBezTo>
                    <a:cubicBezTo>
                      <a:pt x="240" y="143"/>
                      <a:pt x="256" y="140"/>
                      <a:pt x="265" y="127"/>
                    </a:cubicBezTo>
                    <a:cubicBezTo>
                      <a:pt x="287" y="102"/>
                      <a:pt x="287" y="67"/>
                      <a:pt x="265" y="49"/>
                    </a:cubicBezTo>
                    <a:cubicBezTo>
                      <a:pt x="227" y="17"/>
                      <a:pt x="180" y="1"/>
                      <a:pt x="133" y="1"/>
                    </a:cubicBezTo>
                    <a:cubicBezTo>
                      <a:pt x="129" y="1"/>
                      <a:pt x="125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1963624" y="1463685"/>
                <a:ext cx="21361" cy="1390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79" extrusionOk="0">
                    <a:moveTo>
                      <a:pt x="176" y="0"/>
                    </a:moveTo>
                    <a:cubicBezTo>
                      <a:pt x="157" y="0"/>
                      <a:pt x="139" y="4"/>
                      <a:pt x="123" y="14"/>
                    </a:cubicBezTo>
                    <a:cubicBezTo>
                      <a:pt x="76" y="29"/>
                      <a:pt x="39" y="54"/>
                      <a:pt x="16" y="99"/>
                    </a:cubicBezTo>
                    <a:cubicBezTo>
                      <a:pt x="1" y="127"/>
                      <a:pt x="13" y="158"/>
                      <a:pt x="39" y="174"/>
                    </a:cubicBezTo>
                    <a:cubicBezTo>
                      <a:pt x="47" y="176"/>
                      <a:pt x="58" y="178"/>
                      <a:pt x="68" y="178"/>
                    </a:cubicBezTo>
                    <a:cubicBezTo>
                      <a:pt x="72" y="178"/>
                      <a:pt x="76" y="178"/>
                      <a:pt x="79" y="177"/>
                    </a:cubicBezTo>
                    <a:lnTo>
                      <a:pt x="174" y="143"/>
                    </a:lnTo>
                    <a:cubicBezTo>
                      <a:pt x="208" y="133"/>
                      <a:pt x="240" y="114"/>
                      <a:pt x="265" y="86"/>
                    </a:cubicBezTo>
                    <a:cubicBezTo>
                      <a:pt x="274" y="67"/>
                      <a:pt x="271" y="39"/>
                      <a:pt x="252" y="23"/>
                    </a:cubicBezTo>
                    <a:cubicBezTo>
                      <a:pt x="229" y="8"/>
                      <a:pt x="202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1988326" y="1502059"/>
                <a:ext cx="8389" cy="2182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81" extrusionOk="0">
                    <a:moveTo>
                      <a:pt x="60" y="1"/>
                    </a:moveTo>
                    <a:cubicBezTo>
                      <a:pt x="60" y="1"/>
                      <a:pt x="51" y="7"/>
                      <a:pt x="57" y="13"/>
                    </a:cubicBezTo>
                    <a:cubicBezTo>
                      <a:pt x="76" y="111"/>
                      <a:pt x="82" y="227"/>
                      <a:pt x="0" y="278"/>
                    </a:cubicBezTo>
                    <a:lnTo>
                      <a:pt x="0" y="281"/>
                    </a:lnTo>
                    <a:cubicBezTo>
                      <a:pt x="107" y="246"/>
                      <a:pt x="95" y="92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1971547" y="1495689"/>
                <a:ext cx="26333" cy="2532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26" extrusionOk="0">
                    <a:moveTo>
                      <a:pt x="168" y="0"/>
                    </a:moveTo>
                    <a:cubicBezTo>
                      <a:pt x="164" y="0"/>
                      <a:pt x="161" y="1"/>
                      <a:pt x="157" y="1"/>
                    </a:cubicBezTo>
                    <a:cubicBezTo>
                      <a:pt x="0" y="16"/>
                      <a:pt x="41" y="326"/>
                      <a:pt x="184" y="326"/>
                    </a:cubicBezTo>
                    <a:cubicBezTo>
                      <a:pt x="187" y="326"/>
                      <a:pt x="191" y="325"/>
                      <a:pt x="194" y="325"/>
                    </a:cubicBezTo>
                    <a:cubicBezTo>
                      <a:pt x="338" y="307"/>
                      <a:pt x="295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1964634" y="1497475"/>
                <a:ext cx="16157" cy="11263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45" extrusionOk="0">
                    <a:moveTo>
                      <a:pt x="194" y="0"/>
                    </a:moveTo>
                    <a:cubicBezTo>
                      <a:pt x="192" y="0"/>
                      <a:pt x="190" y="1"/>
                      <a:pt x="189" y="3"/>
                    </a:cubicBezTo>
                    <a:cubicBezTo>
                      <a:pt x="164" y="25"/>
                      <a:pt x="142" y="60"/>
                      <a:pt x="104" y="69"/>
                    </a:cubicBezTo>
                    <a:cubicBezTo>
                      <a:pt x="101" y="70"/>
                      <a:pt x="97" y="70"/>
                      <a:pt x="94" y="70"/>
                    </a:cubicBezTo>
                    <a:cubicBezTo>
                      <a:pt x="65" y="70"/>
                      <a:pt x="32" y="47"/>
                      <a:pt x="3" y="22"/>
                    </a:cubicBezTo>
                    <a:lnTo>
                      <a:pt x="0" y="22"/>
                    </a:lnTo>
                    <a:cubicBezTo>
                      <a:pt x="7" y="85"/>
                      <a:pt x="38" y="145"/>
                      <a:pt x="104" y="145"/>
                    </a:cubicBezTo>
                    <a:cubicBezTo>
                      <a:pt x="173" y="145"/>
                      <a:pt x="199" y="82"/>
                      <a:pt x="208" y="19"/>
                    </a:cubicBezTo>
                    <a:cubicBezTo>
                      <a:pt x="208" y="12"/>
                      <a:pt x="200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6"/>
              <p:cNvSpPr/>
              <p:nvPr/>
            </p:nvSpPr>
            <p:spPr>
              <a:xfrm>
                <a:off x="2032291" y="1494524"/>
                <a:ext cx="11807" cy="1910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46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" y="95"/>
                      <a:pt x="35" y="246"/>
                      <a:pt x="152" y="246"/>
                    </a:cubicBezTo>
                    <a:lnTo>
                      <a:pt x="152" y="239"/>
                    </a:lnTo>
                    <a:cubicBezTo>
                      <a:pt x="57" y="220"/>
                      <a:pt x="29" y="107"/>
                      <a:pt x="16" y="10"/>
                    </a:cubicBezTo>
                    <a:cubicBezTo>
                      <a:pt x="16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6"/>
              <p:cNvSpPr/>
              <p:nvPr/>
            </p:nvSpPr>
            <p:spPr>
              <a:xfrm>
                <a:off x="2030582" y="1485513"/>
                <a:ext cx="25867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320" extrusionOk="0">
                    <a:moveTo>
                      <a:pt x="153" y="0"/>
                    </a:moveTo>
                    <a:cubicBezTo>
                      <a:pt x="145" y="0"/>
                      <a:pt x="138" y="1"/>
                      <a:pt x="130" y="3"/>
                    </a:cubicBezTo>
                    <a:cubicBezTo>
                      <a:pt x="1" y="27"/>
                      <a:pt x="43" y="320"/>
                      <a:pt x="176" y="320"/>
                    </a:cubicBezTo>
                    <a:cubicBezTo>
                      <a:pt x="182" y="320"/>
                      <a:pt x="189" y="319"/>
                      <a:pt x="196" y="318"/>
                    </a:cubicBezTo>
                    <a:cubicBezTo>
                      <a:pt x="333" y="288"/>
                      <a:pt x="292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2044565" y="1484969"/>
                <a:ext cx="15147" cy="1219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7" extrusionOk="0">
                    <a:moveTo>
                      <a:pt x="176" y="1"/>
                    </a:moveTo>
                    <a:cubicBezTo>
                      <a:pt x="160" y="35"/>
                      <a:pt x="138" y="76"/>
                      <a:pt x="107" y="79"/>
                    </a:cubicBezTo>
                    <a:cubicBezTo>
                      <a:pt x="104" y="80"/>
                      <a:pt x="101" y="80"/>
                      <a:pt x="98" y="80"/>
                    </a:cubicBezTo>
                    <a:cubicBezTo>
                      <a:pt x="69" y="80"/>
                      <a:pt x="41" y="56"/>
                      <a:pt x="16" y="45"/>
                    </a:cubicBezTo>
                    <a:cubicBezTo>
                      <a:pt x="13" y="43"/>
                      <a:pt x="12" y="42"/>
                      <a:pt x="10" y="42"/>
                    </a:cubicBezTo>
                    <a:cubicBezTo>
                      <a:pt x="2" y="42"/>
                      <a:pt x="0" y="59"/>
                      <a:pt x="3" y="70"/>
                    </a:cubicBezTo>
                    <a:cubicBezTo>
                      <a:pt x="27" y="117"/>
                      <a:pt x="62" y="156"/>
                      <a:pt x="104" y="156"/>
                    </a:cubicBezTo>
                    <a:cubicBezTo>
                      <a:pt x="112" y="156"/>
                      <a:pt x="120" y="155"/>
                      <a:pt x="129" y="152"/>
                    </a:cubicBezTo>
                    <a:cubicBezTo>
                      <a:pt x="185" y="126"/>
                      <a:pt x="195" y="64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1999045" y="1564900"/>
                <a:ext cx="16468" cy="691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89" extrusionOk="0">
                    <a:moveTo>
                      <a:pt x="13" y="6"/>
                    </a:moveTo>
                    <a:lnTo>
                      <a:pt x="208" y="22"/>
                    </a:lnTo>
                    <a:cubicBezTo>
                      <a:pt x="174" y="41"/>
                      <a:pt x="136" y="54"/>
                      <a:pt x="101" y="57"/>
                    </a:cubicBezTo>
                    <a:cubicBezTo>
                      <a:pt x="64" y="57"/>
                      <a:pt x="39" y="25"/>
                      <a:pt x="13" y="6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1" y="3"/>
                      <a:pt x="1" y="6"/>
                    </a:cubicBezTo>
                    <a:cubicBezTo>
                      <a:pt x="13" y="50"/>
                      <a:pt x="48" y="85"/>
                      <a:pt x="92" y="88"/>
                    </a:cubicBezTo>
                    <a:cubicBezTo>
                      <a:pt x="142" y="88"/>
                      <a:pt x="190" y="66"/>
                      <a:pt x="212" y="22"/>
                    </a:cubicBezTo>
                    <a:lnTo>
                      <a:pt x="13" y="3"/>
                    </a:lnTo>
                    <a:cubicBezTo>
                      <a:pt x="13" y="3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2002152" y="1458015"/>
                <a:ext cx="39305" cy="94223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213" extrusionOk="0">
                    <a:moveTo>
                      <a:pt x="145" y="0"/>
                    </a:moveTo>
                    <a:cubicBezTo>
                      <a:pt x="143" y="0"/>
                      <a:pt x="142" y="1"/>
                      <a:pt x="140" y="2"/>
                    </a:cubicBezTo>
                    <a:cubicBezTo>
                      <a:pt x="137" y="2"/>
                      <a:pt x="134" y="11"/>
                      <a:pt x="137" y="14"/>
                    </a:cubicBezTo>
                    <a:cubicBezTo>
                      <a:pt x="216" y="316"/>
                      <a:pt x="341" y="609"/>
                      <a:pt x="423" y="911"/>
                    </a:cubicBezTo>
                    <a:cubicBezTo>
                      <a:pt x="382" y="901"/>
                      <a:pt x="340" y="897"/>
                      <a:pt x="298" y="897"/>
                    </a:cubicBezTo>
                    <a:cubicBezTo>
                      <a:pt x="285" y="897"/>
                      <a:pt x="272" y="897"/>
                      <a:pt x="260" y="898"/>
                    </a:cubicBezTo>
                    <a:cubicBezTo>
                      <a:pt x="247" y="904"/>
                      <a:pt x="329" y="1128"/>
                      <a:pt x="329" y="1147"/>
                    </a:cubicBezTo>
                    <a:cubicBezTo>
                      <a:pt x="296" y="1155"/>
                      <a:pt x="262" y="1158"/>
                      <a:pt x="228" y="1158"/>
                    </a:cubicBezTo>
                    <a:cubicBezTo>
                      <a:pt x="156" y="1158"/>
                      <a:pt x="83" y="1141"/>
                      <a:pt x="14" y="1109"/>
                    </a:cubicBezTo>
                    <a:cubicBezTo>
                      <a:pt x="13" y="1107"/>
                      <a:pt x="11" y="1107"/>
                      <a:pt x="10" y="1107"/>
                    </a:cubicBezTo>
                    <a:cubicBezTo>
                      <a:pt x="5" y="1107"/>
                      <a:pt x="1" y="1113"/>
                      <a:pt x="8" y="1118"/>
                    </a:cubicBezTo>
                    <a:cubicBezTo>
                      <a:pt x="72" y="1180"/>
                      <a:pt x="155" y="1212"/>
                      <a:pt x="241" y="1212"/>
                    </a:cubicBezTo>
                    <a:cubicBezTo>
                      <a:pt x="278" y="1212"/>
                      <a:pt x="315" y="1206"/>
                      <a:pt x="351" y="1194"/>
                    </a:cubicBezTo>
                    <a:cubicBezTo>
                      <a:pt x="373" y="1191"/>
                      <a:pt x="389" y="1187"/>
                      <a:pt x="389" y="1178"/>
                    </a:cubicBezTo>
                    <a:cubicBezTo>
                      <a:pt x="376" y="1109"/>
                      <a:pt x="335" y="961"/>
                      <a:pt x="335" y="961"/>
                    </a:cubicBezTo>
                    <a:lnTo>
                      <a:pt x="335" y="961"/>
                    </a:lnTo>
                    <a:cubicBezTo>
                      <a:pt x="350" y="967"/>
                      <a:pt x="413" y="981"/>
                      <a:pt x="457" y="981"/>
                    </a:cubicBezTo>
                    <a:cubicBezTo>
                      <a:pt x="485" y="981"/>
                      <a:pt x="505" y="975"/>
                      <a:pt x="502" y="958"/>
                    </a:cubicBezTo>
                    <a:cubicBezTo>
                      <a:pt x="420" y="631"/>
                      <a:pt x="304" y="313"/>
                      <a:pt x="153" y="8"/>
                    </a:cubicBezTo>
                    <a:cubicBezTo>
                      <a:pt x="153" y="3"/>
                      <a:pt x="149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1820929" y="1352217"/>
                <a:ext cx="234897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08" extrusionOk="0">
                    <a:moveTo>
                      <a:pt x="1675" y="1"/>
                    </a:moveTo>
                    <a:cubicBezTo>
                      <a:pt x="1322" y="1"/>
                      <a:pt x="779" y="102"/>
                      <a:pt x="476" y="662"/>
                    </a:cubicBezTo>
                    <a:cubicBezTo>
                      <a:pt x="1" y="1537"/>
                      <a:pt x="545" y="2307"/>
                      <a:pt x="728" y="2307"/>
                    </a:cubicBezTo>
                    <a:cubicBezTo>
                      <a:pt x="1004" y="2307"/>
                      <a:pt x="995" y="1678"/>
                      <a:pt x="995" y="1678"/>
                    </a:cubicBezTo>
                    <a:cubicBezTo>
                      <a:pt x="995" y="1678"/>
                      <a:pt x="2130" y="1342"/>
                      <a:pt x="2111" y="386"/>
                    </a:cubicBezTo>
                    <a:lnTo>
                      <a:pt x="2111" y="386"/>
                    </a:lnTo>
                    <a:cubicBezTo>
                      <a:pt x="2303" y="750"/>
                      <a:pt x="2630" y="1030"/>
                      <a:pt x="3024" y="1159"/>
                    </a:cubicBezTo>
                    <a:cubicBezTo>
                      <a:pt x="3024" y="1159"/>
                      <a:pt x="2860" y="131"/>
                      <a:pt x="2014" y="33"/>
                    </a:cubicBezTo>
                    <a:cubicBezTo>
                      <a:pt x="2014" y="33"/>
                      <a:pt x="1875" y="1"/>
                      <a:pt x="1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1916007" y="1376763"/>
                <a:ext cx="71386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341" extrusionOk="0">
                    <a:moveTo>
                      <a:pt x="887" y="0"/>
                    </a:moveTo>
                    <a:cubicBezTo>
                      <a:pt x="894" y="73"/>
                      <a:pt x="887" y="145"/>
                      <a:pt x="869" y="224"/>
                    </a:cubicBezTo>
                    <a:cubicBezTo>
                      <a:pt x="859" y="293"/>
                      <a:pt x="850" y="362"/>
                      <a:pt x="828" y="431"/>
                    </a:cubicBezTo>
                    <a:cubicBezTo>
                      <a:pt x="790" y="570"/>
                      <a:pt x="730" y="695"/>
                      <a:pt x="648" y="812"/>
                    </a:cubicBezTo>
                    <a:cubicBezTo>
                      <a:pt x="629" y="840"/>
                      <a:pt x="607" y="868"/>
                      <a:pt x="585" y="897"/>
                    </a:cubicBezTo>
                    <a:lnTo>
                      <a:pt x="554" y="934"/>
                    </a:lnTo>
                    <a:lnTo>
                      <a:pt x="519" y="975"/>
                    </a:lnTo>
                    <a:cubicBezTo>
                      <a:pt x="494" y="997"/>
                      <a:pt x="472" y="1026"/>
                      <a:pt x="444" y="1048"/>
                    </a:cubicBezTo>
                    <a:lnTo>
                      <a:pt x="362" y="1114"/>
                    </a:lnTo>
                    <a:lnTo>
                      <a:pt x="321" y="1148"/>
                    </a:lnTo>
                    <a:lnTo>
                      <a:pt x="277" y="1180"/>
                    </a:lnTo>
                    <a:lnTo>
                      <a:pt x="189" y="1236"/>
                    </a:lnTo>
                    <a:cubicBezTo>
                      <a:pt x="129" y="1274"/>
                      <a:pt x="63" y="1306"/>
                      <a:pt x="0" y="1340"/>
                    </a:cubicBezTo>
                    <a:cubicBezTo>
                      <a:pt x="67" y="1315"/>
                      <a:pt x="139" y="1293"/>
                      <a:pt x="205" y="1265"/>
                    </a:cubicBezTo>
                    <a:lnTo>
                      <a:pt x="302" y="1214"/>
                    </a:lnTo>
                    <a:lnTo>
                      <a:pt x="350" y="1186"/>
                    </a:lnTo>
                    <a:lnTo>
                      <a:pt x="397" y="1155"/>
                    </a:lnTo>
                    <a:cubicBezTo>
                      <a:pt x="428" y="1136"/>
                      <a:pt x="460" y="1117"/>
                      <a:pt x="488" y="1092"/>
                    </a:cubicBezTo>
                    <a:cubicBezTo>
                      <a:pt x="516" y="1070"/>
                      <a:pt x="541" y="1041"/>
                      <a:pt x="570" y="1016"/>
                    </a:cubicBezTo>
                    <a:lnTo>
                      <a:pt x="611" y="978"/>
                    </a:lnTo>
                    <a:lnTo>
                      <a:pt x="645" y="934"/>
                    </a:lnTo>
                    <a:cubicBezTo>
                      <a:pt x="674" y="906"/>
                      <a:pt x="696" y="875"/>
                      <a:pt x="714" y="843"/>
                    </a:cubicBezTo>
                    <a:cubicBezTo>
                      <a:pt x="802" y="717"/>
                      <a:pt x="862" y="582"/>
                      <a:pt x="887" y="434"/>
                    </a:cubicBezTo>
                    <a:cubicBezTo>
                      <a:pt x="919" y="290"/>
                      <a:pt x="919" y="145"/>
                      <a:pt x="8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6"/>
              <p:cNvSpPr/>
              <p:nvPr/>
            </p:nvSpPr>
            <p:spPr>
              <a:xfrm>
                <a:off x="1855884" y="1518449"/>
                <a:ext cx="35266" cy="4140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533" extrusionOk="0">
                    <a:moveTo>
                      <a:pt x="1" y="1"/>
                    </a:moveTo>
                    <a:lnTo>
                      <a:pt x="1" y="7"/>
                    </a:lnTo>
                    <a:cubicBezTo>
                      <a:pt x="180" y="57"/>
                      <a:pt x="278" y="211"/>
                      <a:pt x="356" y="365"/>
                    </a:cubicBezTo>
                    <a:cubicBezTo>
                      <a:pt x="332" y="327"/>
                      <a:pt x="290" y="308"/>
                      <a:pt x="247" y="308"/>
                    </a:cubicBezTo>
                    <a:cubicBezTo>
                      <a:pt x="219" y="308"/>
                      <a:pt x="191" y="316"/>
                      <a:pt x="167" y="334"/>
                    </a:cubicBezTo>
                    <a:cubicBezTo>
                      <a:pt x="161" y="337"/>
                      <a:pt x="158" y="340"/>
                      <a:pt x="152" y="350"/>
                    </a:cubicBezTo>
                    <a:cubicBezTo>
                      <a:pt x="149" y="353"/>
                      <a:pt x="149" y="353"/>
                      <a:pt x="152" y="356"/>
                    </a:cubicBezTo>
                    <a:lnTo>
                      <a:pt x="158" y="356"/>
                    </a:lnTo>
                    <a:cubicBezTo>
                      <a:pt x="177" y="349"/>
                      <a:pt x="197" y="345"/>
                      <a:pt x="217" y="345"/>
                    </a:cubicBezTo>
                    <a:cubicBezTo>
                      <a:pt x="259" y="345"/>
                      <a:pt x="301" y="361"/>
                      <a:pt x="331" y="397"/>
                    </a:cubicBezTo>
                    <a:cubicBezTo>
                      <a:pt x="366" y="435"/>
                      <a:pt x="394" y="479"/>
                      <a:pt x="419" y="526"/>
                    </a:cubicBezTo>
                    <a:cubicBezTo>
                      <a:pt x="423" y="530"/>
                      <a:pt x="428" y="532"/>
                      <a:pt x="432" y="532"/>
                    </a:cubicBezTo>
                    <a:cubicBezTo>
                      <a:pt x="444" y="532"/>
                      <a:pt x="454" y="522"/>
                      <a:pt x="447" y="513"/>
                    </a:cubicBezTo>
                    <a:cubicBezTo>
                      <a:pt x="432" y="290"/>
                      <a:pt x="237" y="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6"/>
              <p:cNvSpPr/>
              <p:nvPr/>
            </p:nvSpPr>
            <p:spPr>
              <a:xfrm>
                <a:off x="1875459" y="1557599"/>
                <a:ext cx="12273" cy="10719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38" extrusionOk="0">
                    <a:moveTo>
                      <a:pt x="75" y="1"/>
                    </a:moveTo>
                    <a:cubicBezTo>
                      <a:pt x="69" y="1"/>
                      <a:pt x="63" y="1"/>
                      <a:pt x="57" y="3"/>
                    </a:cubicBezTo>
                    <a:cubicBezTo>
                      <a:pt x="22" y="16"/>
                      <a:pt x="0" y="50"/>
                      <a:pt x="10" y="88"/>
                    </a:cubicBezTo>
                    <a:lnTo>
                      <a:pt x="16" y="94"/>
                    </a:lnTo>
                    <a:cubicBezTo>
                      <a:pt x="23" y="120"/>
                      <a:pt x="48" y="137"/>
                      <a:pt x="75" y="137"/>
                    </a:cubicBezTo>
                    <a:cubicBezTo>
                      <a:pt x="84" y="137"/>
                      <a:pt x="93" y="136"/>
                      <a:pt x="101" y="132"/>
                    </a:cubicBezTo>
                    <a:cubicBezTo>
                      <a:pt x="136" y="119"/>
                      <a:pt x="158" y="82"/>
                      <a:pt x="142" y="47"/>
                    </a:cubicBezTo>
                    <a:cubicBezTo>
                      <a:pt x="131" y="20"/>
                      <a:pt x="105" y="1"/>
                      <a:pt x="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6"/>
              <p:cNvSpPr/>
              <p:nvPr/>
            </p:nvSpPr>
            <p:spPr>
              <a:xfrm>
                <a:off x="1864662" y="1553404"/>
                <a:ext cx="7690" cy="73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5" extrusionOk="0">
                    <a:moveTo>
                      <a:pt x="39" y="0"/>
                    </a:moveTo>
                    <a:cubicBezTo>
                      <a:pt x="17" y="10"/>
                      <a:pt x="1" y="32"/>
                      <a:pt x="7" y="60"/>
                    </a:cubicBezTo>
                    <a:cubicBezTo>
                      <a:pt x="15" y="80"/>
                      <a:pt x="34" y="94"/>
                      <a:pt x="53" y="94"/>
                    </a:cubicBezTo>
                    <a:cubicBezTo>
                      <a:pt x="58" y="94"/>
                      <a:pt x="63" y="93"/>
                      <a:pt x="67" y="92"/>
                    </a:cubicBezTo>
                    <a:cubicBezTo>
                      <a:pt x="92" y="76"/>
                      <a:pt x="98" y="47"/>
                      <a:pt x="83" y="25"/>
                    </a:cubicBezTo>
                    <a:cubicBezTo>
                      <a:pt x="73" y="10"/>
                      <a:pt x="54" y="0"/>
                      <a:pt x="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5" name="Google Shape;1675;p36"/>
              <p:cNvGrpSpPr/>
              <p:nvPr/>
            </p:nvGrpSpPr>
            <p:grpSpPr>
              <a:xfrm>
                <a:off x="2483058" y="1547733"/>
                <a:ext cx="438878" cy="438878"/>
                <a:chOff x="2483058" y="1547733"/>
                <a:chExt cx="438878" cy="438878"/>
              </a:xfrm>
            </p:grpSpPr>
            <p:sp>
              <p:nvSpPr>
                <p:cNvPr id="1676" name="Google Shape;1676;p36"/>
                <p:cNvSpPr/>
                <p:nvPr/>
              </p:nvSpPr>
              <p:spPr>
                <a:xfrm>
                  <a:off x="2514828" y="1796382"/>
                  <a:ext cx="110147" cy="5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85" extrusionOk="0">
                      <a:moveTo>
                        <a:pt x="1400" y="0"/>
                      </a:moveTo>
                      <a:cubicBezTo>
                        <a:pt x="1395" y="0"/>
                        <a:pt x="1388" y="3"/>
                        <a:pt x="1381" y="11"/>
                      </a:cubicBezTo>
                      <a:cubicBezTo>
                        <a:pt x="909" y="442"/>
                        <a:pt x="629" y="549"/>
                        <a:pt x="13" y="662"/>
                      </a:cubicBezTo>
                      <a:cubicBezTo>
                        <a:pt x="0" y="662"/>
                        <a:pt x="0" y="684"/>
                        <a:pt x="13" y="684"/>
                      </a:cubicBezTo>
                      <a:cubicBezTo>
                        <a:pt x="629" y="628"/>
                        <a:pt x="997" y="543"/>
                        <a:pt x="1400" y="33"/>
                      </a:cubicBezTo>
                      <a:cubicBezTo>
                        <a:pt x="1417" y="16"/>
                        <a:pt x="1412" y="0"/>
                        <a:pt x="14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36"/>
                <p:cNvSpPr/>
                <p:nvPr/>
              </p:nvSpPr>
              <p:spPr>
                <a:xfrm>
                  <a:off x="2532150" y="1842290"/>
                  <a:ext cx="117604" cy="55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713" extrusionOk="0">
                      <a:moveTo>
                        <a:pt x="1494" y="0"/>
                      </a:moveTo>
                      <a:cubicBezTo>
                        <a:pt x="1489" y="0"/>
                        <a:pt x="1484" y="2"/>
                        <a:pt x="1479" y="5"/>
                      </a:cubicBezTo>
                      <a:cubicBezTo>
                        <a:pt x="954" y="411"/>
                        <a:pt x="652" y="534"/>
                        <a:pt x="10" y="697"/>
                      </a:cubicBezTo>
                      <a:cubicBezTo>
                        <a:pt x="7" y="697"/>
                        <a:pt x="1" y="707"/>
                        <a:pt x="7" y="710"/>
                      </a:cubicBezTo>
                      <a:cubicBezTo>
                        <a:pt x="7" y="713"/>
                        <a:pt x="10" y="713"/>
                        <a:pt x="10" y="713"/>
                      </a:cubicBezTo>
                      <a:cubicBezTo>
                        <a:pt x="649" y="603"/>
                        <a:pt x="1017" y="508"/>
                        <a:pt x="1492" y="37"/>
                      </a:cubicBezTo>
                      <a:cubicBezTo>
                        <a:pt x="1514" y="19"/>
                        <a:pt x="1509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36"/>
                <p:cNvSpPr/>
                <p:nvPr/>
              </p:nvSpPr>
              <p:spPr>
                <a:xfrm>
                  <a:off x="2547531" y="1896431"/>
                  <a:ext cx="120633" cy="47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617" extrusionOk="0">
                      <a:moveTo>
                        <a:pt x="1544" y="0"/>
                      </a:moveTo>
                      <a:cubicBezTo>
                        <a:pt x="1539" y="0"/>
                        <a:pt x="1530" y="4"/>
                        <a:pt x="1517" y="13"/>
                      </a:cubicBezTo>
                      <a:cubicBezTo>
                        <a:pt x="979" y="371"/>
                        <a:pt x="652" y="516"/>
                        <a:pt x="13" y="595"/>
                      </a:cubicBezTo>
                      <a:cubicBezTo>
                        <a:pt x="4" y="595"/>
                        <a:pt x="1" y="598"/>
                        <a:pt x="1" y="607"/>
                      </a:cubicBezTo>
                      <a:cubicBezTo>
                        <a:pt x="1" y="614"/>
                        <a:pt x="4" y="617"/>
                        <a:pt x="13" y="617"/>
                      </a:cubicBezTo>
                      <a:cubicBezTo>
                        <a:pt x="674" y="598"/>
                        <a:pt x="1083" y="422"/>
                        <a:pt x="1526" y="29"/>
                      </a:cubicBezTo>
                      <a:cubicBezTo>
                        <a:pt x="1547" y="12"/>
                        <a:pt x="1552" y="0"/>
                        <a:pt x="15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36"/>
                <p:cNvSpPr/>
                <p:nvPr/>
              </p:nvSpPr>
              <p:spPr>
                <a:xfrm>
                  <a:off x="2503798" y="1861243"/>
                  <a:ext cx="397320" cy="104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1347" extrusionOk="0">
                      <a:moveTo>
                        <a:pt x="1" y="0"/>
                      </a:moveTo>
                      <a:lnTo>
                        <a:pt x="1" y="1346"/>
                      </a:lnTo>
                      <a:lnTo>
                        <a:pt x="5115" y="1346"/>
                      </a:lnTo>
                      <a:lnTo>
                        <a:pt x="5115" y="0"/>
                      </a:lnTo>
                      <a:close/>
                    </a:path>
                  </a:pathLst>
                </a:custGeom>
                <a:solidFill>
                  <a:srgbClr val="B1A0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36"/>
                <p:cNvSpPr/>
                <p:nvPr/>
              </p:nvSpPr>
              <p:spPr>
                <a:xfrm>
                  <a:off x="2483058" y="1547733"/>
                  <a:ext cx="438878" cy="43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5650" extrusionOk="0">
                      <a:moveTo>
                        <a:pt x="1" y="1"/>
                      </a:moveTo>
                      <a:lnTo>
                        <a:pt x="1" y="5650"/>
                      </a:lnTo>
                      <a:lnTo>
                        <a:pt x="5649" y="5650"/>
                      </a:lnTo>
                      <a:lnTo>
                        <a:pt x="56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36"/>
                <p:cNvSpPr/>
                <p:nvPr/>
              </p:nvSpPr>
              <p:spPr>
                <a:xfrm>
                  <a:off x="2503798" y="1568318"/>
                  <a:ext cx="397320" cy="39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5118" extrusionOk="0">
                      <a:moveTo>
                        <a:pt x="1" y="0"/>
                      </a:moveTo>
                      <a:lnTo>
                        <a:pt x="1" y="5117"/>
                      </a:lnTo>
                      <a:lnTo>
                        <a:pt x="5115" y="5117"/>
                      </a:lnTo>
                      <a:lnTo>
                        <a:pt x="511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36"/>
                <p:cNvSpPr/>
                <p:nvPr/>
              </p:nvSpPr>
              <p:spPr>
                <a:xfrm>
                  <a:off x="2563921" y="1636209"/>
                  <a:ext cx="80940" cy="7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958" extrusionOk="0">
                      <a:moveTo>
                        <a:pt x="520" y="1"/>
                      </a:moveTo>
                      <a:cubicBezTo>
                        <a:pt x="490" y="1"/>
                        <a:pt x="460" y="4"/>
                        <a:pt x="431" y="10"/>
                      </a:cubicBezTo>
                      <a:cubicBezTo>
                        <a:pt x="243" y="48"/>
                        <a:pt x="92" y="199"/>
                        <a:pt x="54" y="387"/>
                      </a:cubicBezTo>
                      <a:cubicBezTo>
                        <a:pt x="1" y="645"/>
                        <a:pt x="170" y="897"/>
                        <a:pt x="431" y="947"/>
                      </a:cubicBezTo>
                      <a:cubicBezTo>
                        <a:pt x="464" y="954"/>
                        <a:pt x="495" y="957"/>
                        <a:pt x="527" y="957"/>
                      </a:cubicBezTo>
                      <a:cubicBezTo>
                        <a:pt x="749" y="957"/>
                        <a:pt x="947" y="798"/>
                        <a:pt x="991" y="570"/>
                      </a:cubicBezTo>
                      <a:cubicBezTo>
                        <a:pt x="1042" y="312"/>
                        <a:pt x="875" y="60"/>
                        <a:pt x="614" y="10"/>
                      </a:cubicBezTo>
                      <a:cubicBezTo>
                        <a:pt x="582" y="4"/>
                        <a:pt x="551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36"/>
                <p:cNvSpPr/>
                <p:nvPr/>
              </p:nvSpPr>
              <p:spPr>
                <a:xfrm>
                  <a:off x="2613790" y="1701692"/>
                  <a:ext cx="284921" cy="15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2055" extrusionOk="0">
                      <a:moveTo>
                        <a:pt x="1837" y="0"/>
                      </a:moveTo>
                      <a:lnTo>
                        <a:pt x="0" y="2054"/>
                      </a:lnTo>
                      <a:lnTo>
                        <a:pt x="3668" y="2054"/>
                      </a:lnTo>
                      <a:lnTo>
                        <a:pt x="18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36"/>
                <p:cNvSpPr/>
                <p:nvPr/>
              </p:nvSpPr>
              <p:spPr>
                <a:xfrm>
                  <a:off x="2504341" y="1757154"/>
                  <a:ext cx="235363" cy="10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0" h="1341" extrusionOk="0">
                      <a:moveTo>
                        <a:pt x="1516" y="0"/>
                      </a:moveTo>
                      <a:lnTo>
                        <a:pt x="0" y="1340"/>
                      </a:lnTo>
                      <a:lnTo>
                        <a:pt x="3029" y="1340"/>
                      </a:lnTo>
                      <a:lnTo>
                        <a:pt x="1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36"/>
                <p:cNvSpPr/>
                <p:nvPr/>
              </p:nvSpPr>
              <p:spPr>
                <a:xfrm>
                  <a:off x="2503798" y="1861243"/>
                  <a:ext cx="397320" cy="104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5" h="1347" extrusionOk="0">
                      <a:moveTo>
                        <a:pt x="1" y="0"/>
                      </a:moveTo>
                      <a:lnTo>
                        <a:pt x="1" y="1346"/>
                      </a:lnTo>
                      <a:lnTo>
                        <a:pt x="5115" y="1346"/>
                      </a:lnTo>
                      <a:lnTo>
                        <a:pt x="5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86" name="Google Shape;1686;p36"/>
          <p:cNvGrpSpPr/>
          <p:nvPr/>
        </p:nvGrpSpPr>
        <p:grpSpPr>
          <a:xfrm>
            <a:off x="2740338" y="3610164"/>
            <a:ext cx="907900" cy="667561"/>
            <a:chOff x="3172063" y="3042964"/>
            <a:chExt cx="907900" cy="667561"/>
          </a:xfrm>
        </p:grpSpPr>
        <p:sp>
          <p:nvSpPr>
            <p:cNvPr id="1687" name="Google Shape;1687;p36"/>
            <p:cNvSpPr/>
            <p:nvPr/>
          </p:nvSpPr>
          <p:spPr>
            <a:xfrm>
              <a:off x="3172063" y="3042964"/>
              <a:ext cx="813827" cy="667560"/>
            </a:xfrm>
            <a:custGeom>
              <a:avLst/>
              <a:gdLst/>
              <a:ahLst/>
              <a:cxnLst/>
              <a:rect l="l" t="t" r="r" b="b"/>
              <a:pathLst>
                <a:path w="10477" h="8594" extrusionOk="0">
                  <a:moveTo>
                    <a:pt x="1025" y="1"/>
                  </a:moveTo>
                  <a:lnTo>
                    <a:pt x="0" y="6606"/>
                  </a:lnTo>
                  <a:lnTo>
                    <a:pt x="9451" y="8593"/>
                  </a:lnTo>
                  <a:lnTo>
                    <a:pt x="10477" y="198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711693" y="3089649"/>
              <a:ext cx="282280" cy="107816"/>
            </a:xfrm>
            <a:custGeom>
              <a:avLst/>
              <a:gdLst/>
              <a:ahLst/>
              <a:cxnLst/>
              <a:rect l="l" t="t" r="r" b="b"/>
              <a:pathLst>
                <a:path w="3634" h="1388" extrusionOk="0">
                  <a:moveTo>
                    <a:pt x="297" y="0"/>
                  </a:moveTo>
                  <a:lnTo>
                    <a:pt x="1" y="645"/>
                  </a:lnTo>
                  <a:lnTo>
                    <a:pt x="3530" y="1387"/>
                  </a:lnTo>
                  <a:lnTo>
                    <a:pt x="3634" y="70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72762" y="3090658"/>
              <a:ext cx="891116" cy="619866"/>
            </a:xfrm>
            <a:custGeom>
              <a:avLst/>
              <a:gdLst/>
              <a:ahLst/>
              <a:cxnLst/>
              <a:rect l="l" t="t" r="r" b="b"/>
              <a:pathLst>
                <a:path w="11472" h="7980" extrusionOk="0">
                  <a:moveTo>
                    <a:pt x="2020" y="0"/>
                  </a:moveTo>
                  <a:lnTo>
                    <a:pt x="0" y="5995"/>
                  </a:lnTo>
                  <a:lnTo>
                    <a:pt x="9446" y="7979"/>
                  </a:lnTo>
                  <a:lnTo>
                    <a:pt x="11471" y="1985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3789682" y="3142159"/>
              <a:ext cx="290281" cy="102690"/>
            </a:xfrm>
            <a:custGeom>
              <a:avLst/>
              <a:gdLst/>
              <a:ahLst/>
              <a:cxnLst/>
              <a:rect l="l" t="t" r="r" b="b"/>
              <a:pathLst>
                <a:path w="3737" h="1322" extrusionOk="0">
                  <a:moveTo>
                    <a:pt x="400" y="1"/>
                  </a:moveTo>
                  <a:lnTo>
                    <a:pt x="0" y="583"/>
                  </a:lnTo>
                  <a:lnTo>
                    <a:pt x="3529" y="1322"/>
                  </a:lnTo>
                  <a:lnTo>
                    <a:pt x="3737" y="699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36"/>
          <p:cNvGrpSpPr/>
          <p:nvPr/>
        </p:nvGrpSpPr>
        <p:grpSpPr>
          <a:xfrm>
            <a:off x="7016369" y="3700585"/>
            <a:ext cx="1262497" cy="1712323"/>
            <a:chOff x="460250" y="1921475"/>
            <a:chExt cx="233075" cy="316125"/>
          </a:xfrm>
        </p:grpSpPr>
        <p:grpSp>
          <p:nvGrpSpPr>
            <p:cNvPr id="1692" name="Google Shape;1692;p36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1693" name="Google Shape;1693;p36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6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6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6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7" name="Google Shape;1697;p36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1698" name="Google Shape;1698;p36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6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6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6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36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36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16" name="Google Shape;1716;p36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3" name="Google Shape;2203;p47"/>
          <p:cNvGrpSpPr/>
          <p:nvPr/>
        </p:nvGrpSpPr>
        <p:grpSpPr>
          <a:xfrm>
            <a:off x="8147784" y="2354587"/>
            <a:ext cx="867975" cy="702264"/>
            <a:chOff x="-845375" y="1296325"/>
            <a:chExt cx="1129734" cy="914049"/>
          </a:xfrm>
        </p:grpSpPr>
        <p:sp>
          <p:nvSpPr>
            <p:cNvPr id="2204" name="Google Shape;2204;p47"/>
            <p:cNvSpPr/>
            <p:nvPr/>
          </p:nvSpPr>
          <p:spPr>
            <a:xfrm>
              <a:off x="-845375" y="1296325"/>
              <a:ext cx="1129051" cy="914028"/>
            </a:xfrm>
            <a:custGeom>
              <a:avLst/>
              <a:gdLst/>
              <a:ahLst/>
              <a:cxnLst/>
              <a:rect l="l" t="t" r="r" b="b"/>
              <a:pathLst>
                <a:path w="12740" h="7984" extrusionOk="0">
                  <a:moveTo>
                    <a:pt x="1" y="1"/>
                  </a:moveTo>
                  <a:lnTo>
                    <a:pt x="1" y="7983"/>
                  </a:lnTo>
                  <a:lnTo>
                    <a:pt x="12739" y="7983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-527797" y="1520718"/>
              <a:ext cx="812157" cy="494450"/>
            </a:xfrm>
            <a:custGeom>
              <a:avLst/>
              <a:gdLst/>
              <a:ahLst/>
              <a:cxnLst/>
              <a:rect l="l" t="t" r="r" b="b"/>
              <a:pathLst>
                <a:path w="7094" h="4319" extrusionOk="0">
                  <a:moveTo>
                    <a:pt x="3549" y="0"/>
                  </a:moveTo>
                  <a:lnTo>
                    <a:pt x="1" y="4319"/>
                  </a:lnTo>
                  <a:lnTo>
                    <a:pt x="7093" y="431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-527797" y="1520718"/>
              <a:ext cx="812157" cy="494450"/>
            </a:xfrm>
            <a:custGeom>
              <a:avLst/>
              <a:gdLst/>
              <a:ahLst/>
              <a:cxnLst/>
              <a:rect l="l" t="t" r="r" b="b"/>
              <a:pathLst>
                <a:path w="7094" h="4319" extrusionOk="0">
                  <a:moveTo>
                    <a:pt x="3549" y="0"/>
                  </a:moveTo>
                  <a:lnTo>
                    <a:pt x="1" y="4319"/>
                  </a:lnTo>
                  <a:lnTo>
                    <a:pt x="7093" y="431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-770950" y="1686437"/>
              <a:ext cx="670195" cy="340823"/>
            </a:xfrm>
            <a:custGeom>
              <a:avLst/>
              <a:gdLst/>
              <a:ahLst/>
              <a:cxnLst/>
              <a:rect l="l" t="t" r="r" b="b"/>
              <a:pathLst>
                <a:path w="5854" h="2813" extrusionOk="0">
                  <a:moveTo>
                    <a:pt x="2926" y="1"/>
                  </a:moveTo>
                  <a:lnTo>
                    <a:pt x="1" y="2813"/>
                  </a:lnTo>
                  <a:lnTo>
                    <a:pt x="5854" y="2813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-845375" y="2015050"/>
              <a:ext cx="1129051" cy="195324"/>
            </a:xfrm>
            <a:custGeom>
              <a:avLst/>
              <a:gdLst/>
              <a:ahLst/>
              <a:cxnLst/>
              <a:rect l="l" t="t" r="r" b="b"/>
              <a:pathLst>
                <a:path w="1274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2739" y="1705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-720879" y="1450082"/>
              <a:ext cx="207103" cy="207213"/>
            </a:xfrm>
            <a:custGeom>
              <a:avLst/>
              <a:gdLst/>
              <a:ahLst/>
              <a:cxnLst/>
              <a:rect l="l" t="t" r="r" b="b"/>
              <a:pathLst>
                <a:path w="1809" h="1810" extrusionOk="0">
                  <a:moveTo>
                    <a:pt x="906" y="1"/>
                  </a:moveTo>
                  <a:cubicBezTo>
                    <a:pt x="406" y="1"/>
                    <a:pt x="0" y="407"/>
                    <a:pt x="0" y="903"/>
                  </a:cubicBezTo>
                  <a:cubicBezTo>
                    <a:pt x="0" y="1404"/>
                    <a:pt x="406" y="1809"/>
                    <a:pt x="906" y="1809"/>
                  </a:cubicBezTo>
                  <a:cubicBezTo>
                    <a:pt x="1406" y="1809"/>
                    <a:pt x="1809" y="1404"/>
                    <a:pt x="1809" y="903"/>
                  </a:cubicBezTo>
                  <a:cubicBezTo>
                    <a:pt x="1809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47"/>
          <p:cNvGrpSpPr/>
          <p:nvPr/>
        </p:nvGrpSpPr>
        <p:grpSpPr>
          <a:xfrm>
            <a:off x="8472079" y="3288415"/>
            <a:ext cx="1002977" cy="1902196"/>
            <a:chOff x="4960325" y="2700400"/>
            <a:chExt cx="325325" cy="616975"/>
          </a:xfrm>
        </p:grpSpPr>
        <p:grpSp>
          <p:nvGrpSpPr>
            <p:cNvPr id="2211" name="Google Shape;2211;p47"/>
            <p:cNvGrpSpPr/>
            <p:nvPr/>
          </p:nvGrpSpPr>
          <p:grpSpPr>
            <a:xfrm>
              <a:off x="4960325" y="2700400"/>
              <a:ext cx="325325" cy="454050"/>
              <a:chOff x="4960325" y="2700400"/>
              <a:chExt cx="325325" cy="454050"/>
            </a:xfrm>
          </p:grpSpPr>
          <p:sp>
            <p:nvSpPr>
              <p:cNvPr id="2212" name="Google Shape;2212;p47"/>
              <p:cNvSpPr/>
              <p:nvPr/>
            </p:nvSpPr>
            <p:spPr>
              <a:xfrm>
                <a:off x="5086050" y="2700400"/>
                <a:ext cx="141075" cy="366225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4649" extrusionOk="0">
                    <a:moveTo>
                      <a:pt x="4159" y="0"/>
                    </a:moveTo>
                    <a:cubicBezTo>
                      <a:pt x="3670" y="0"/>
                      <a:pt x="3180" y="354"/>
                      <a:pt x="2832" y="750"/>
                    </a:cubicBezTo>
                    <a:cubicBezTo>
                      <a:pt x="1310" y="2497"/>
                      <a:pt x="607" y="4702"/>
                      <a:pt x="326" y="6956"/>
                    </a:cubicBezTo>
                    <a:cubicBezTo>
                      <a:pt x="163" y="8203"/>
                      <a:pt x="1" y="9459"/>
                      <a:pt x="44" y="10719"/>
                    </a:cubicBezTo>
                    <a:cubicBezTo>
                      <a:pt x="70" y="11398"/>
                      <a:pt x="160" y="12068"/>
                      <a:pt x="319" y="12725"/>
                    </a:cubicBezTo>
                    <a:cubicBezTo>
                      <a:pt x="475" y="13295"/>
                      <a:pt x="578" y="13885"/>
                      <a:pt x="627" y="14475"/>
                    </a:cubicBezTo>
                    <a:cubicBezTo>
                      <a:pt x="613" y="14501"/>
                      <a:pt x="613" y="14589"/>
                      <a:pt x="623" y="14589"/>
                    </a:cubicBezTo>
                    <a:cubicBezTo>
                      <a:pt x="624" y="14589"/>
                      <a:pt x="626" y="14588"/>
                      <a:pt x="627" y="14584"/>
                    </a:cubicBezTo>
                    <a:cubicBezTo>
                      <a:pt x="627" y="14628"/>
                      <a:pt x="658" y="14649"/>
                      <a:pt x="692" y="14649"/>
                    </a:cubicBezTo>
                    <a:cubicBezTo>
                      <a:pt x="732" y="14649"/>
                      <a:pt x="776" y="14620"/>
                      <a:pt x="776" y="14568"/>
                    </a:cubicBezTo>
                    <a:lnTo>
                      <a:pt x="776" y="14385"/>
                    </a:lnTo>
                    <a:cubicBezTo>
                      <a:pt x="1121" y="13958"/>
                      <a:pt x="1618" y="13693"/>
                      <a:pt x="2016" y="13321"/>
                    </a:cubicBezTo>
                    <a:cubicBezTo>
                      <a:pt x="2341" y="13030"/>
                      <a:pt x="2577" y="12658"/>
                      <a:pt x="2696" y="12237"/>
                    </a:cubicBezTo>
                    <a:cubicBezTo>
                      <a:pt x="3031" y="11090"/>
                      <a:pt x="2716" y="9877"/>
                      <a:pt x="3117" y="8730"/>
                    </a:cubicBezTo>
                    <a:cubicBezTo>
                      <a:pt x="3462" y="7742"/>
                      <a:pt x="4085" y="6883"/>
                      <a:pt x="4605" y="5988"/>
                    </a:cubicBezTo>
                    <a:cubicBezTo>
                      <a:pt x="5156" y="5043"/>
                      <a:pt x="5570" y="4049"/>
                      <a:pt x="5610" y="2935"/>
                    </a:cubicBezTo>
                    <a:cubicBezTo>
                      <a:pt x="5643" y="2086"/>
                      <a:pt x="5537" y="959"/>
                      <a:pt x="4890" y="319"/>
                    </a:cubicBezTo>
                    <a:cubicBezTo>
                      <a:pt x="4659" y="93"/>
                      <a:pt x="4409" y="0"/>
                      <a:pt x="4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4960325" y="2835850"/>
                <a:ext cx="143900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12744" extrusionOk="0">
                    <a:moveTo>
                      <a:pt x="680" y="1"/>
                    </a:moveTo>
                    <a:cubicBezTo>
                      <a:pt x="540" y="1"/>
                      <a:pt x="407" y="33"/>
                      <a:pt x="286" y="109"/>
                    </a:cubicBezTo>
                    <a:cubicBezTo>
                      <a:pt x="1" y="302"/>
                      <a:pt x="21" y="597"/>
                      <a:pt x="137" y="882"/>
                    </a:cubicBezTo>
                    <a:cubicBezTo>
                      <a:pt x="326" y="1339"/>
                      <a:pt x="541" y="1787"/>
                      <a:pt x="780" y="2211"/>
                    </a:cubicBezTo>
                    <a:cubicBezTo>
                      <a:pt x="1290" y="3136"/>
                      <a:pt x="1817" y="3978"/>
                      <a:pt x="1904" y="5052"/>
                    </a:cubicBezTo>
                    <a:cubicBezTo>
                      <a:pt x="1920" y="5533"/>
                      <a:pt x="1990" y="6007"/>
                      <a:pt x="2106" y="6471"/>
                    </a:cubicBezTo>
                    <a:cubicBezTo>
                      <a:pt x="2238" y="6869"/>
                      <a:pt x="2434" y="7244"/>
                      <a:pt x="2673" y="7588"/>
                    </a:cubicBezTo>
                    <a:cubicBezTo>
                      <a:pt x="3226" y="8391"/>
                      <a:pt x="3913" y="9080"/>
                      <a:pt x="4423" y="9912"/>
                    </a:cubicBezTo>
                    <a:cubicBezTo>
                      <a:pt x="4957" y="10777"/>
                      <a:pt x="5355" y="11722"/>
                      <a:pt x="5597" y="12710"/>
                    </a:cubicBezTo>
                    <a:cubicBezTo>
                      <a:pt x="5601" y="12733"/>
                      <a:pt x="5619" y="12744"/>
                      <a:pt x="5638" y="12744"/>
                    </a:cubicBezTo>
                    <a:cubicBezTo>
                      <a:pt x="5661" y="12744"/>
                      <a:pt x="5685" y="12727"/>
                      <a:pt x="5679" y="12697"/>
                    </a:cubicBezTo>
                    <a:lnTo>
                      <a:pt x="5679" y="12684"/>
                    </a:lnTo>
                    <a:lnTo>
                      <a:pt x="5679" y="12670"/>
                    </a:lnTo>
                    <a:cubicBezTo>
                      <a:pt x="5756" y="10366"/>
                      <a:pt x="5573" y="8049"/>
                      <a:pt x="4874" y="5848"/>
                    </a:cubicBezTo>
                    <a:cubicBezTo>
                      <a:pt x="4562" y="4877"/>
                      <a:pt x="4191" y="3928"/>
                      <a:pt x="3760" y="3007"/>
                    </a:cubicBezTo>
                    <a:cubicBezTo>
                      <a:pt x="3409" y="2191"/>
                      <a:pt x="2895" y="1459"/>
                      <a:pt x="2255" y="839"/>
                    </a:cubicBezTo>
                    <a:cubicBezTo>
                      <a:pt x="1910" y="531"/>
                      <a:pt x="1245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5116975" y="2848075"/>
                <a:ext cx="168675" cy="285975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11439" extrusionOk="0">
                    <a:moveTo>
                      <a:pt x="5955" y="1"/>
                    </a:moveTo>
                    <a:cubicBezTo>
                      <a:pt x="5596" y="1"/>
                      <a:pt x="5164" y="339"/>
                      <a:pt x="4907" y="562"/>
                    </a:cubicBezTo>
                    <a:cubicBezTo>
                      <a:pt x="3468" y="1805"/>
                      <a:pt x="2460" y="3463"/>
                      <a:pt x="1509" y="5087"/>
                    </a:cubicBezTo>
                    <a:cubicBezTo>
                      <a:pt x="948" y="6045"/>
                      <a:pt x="471" y="7026"/>
                      <a:pt x="236" y="8117"/>
                    </a:cubicBezTo>
                    <a:cubicBezTo>
                      <a:pt x="7" y="9181"/>
                      <a:pt x="0" y="10278"/>
                      <a:pt x="206" y="11349"/>
                    </a:cubicBezTo>
                    <a:lnTo>
                      <a:pt x="206" y="11363"/>
                    </a:lnTo>
                    <a:lnTo>
                      <a:pt x="206" y="11372"/>
                    </a:lnTo>
                    <a:cubicBezTo>
                      <a:pt x="200" y="11415"/>
                      <a:pt x="237" y="11439"/>
                      <a:pt x="273" y="11439"/>
                    </a:cubicBezTo>
                    <a:cubicBezTo>
                      <a:pt x="302" y="11439"/>
                      <a:pt x="331" y="11423"/>
                      <a:pt x="335" y="11389"/>
                    </a:cubicBezTo>
                    <a:cubicBezTo>
                      <a:pt x="623" y="9274"/>
                      <a:pt x="2788" y="8349"/>
                      <a:pt x="4369" y="7311"/>
                    </a:cubicBezTo>
                    <a:cubicBezTo>
                      <a:pt x="5003" y="6897"/>
                      <a:pt x="5878" y="6317"/>
                      <a:pt x="5762" y="5442"/>
                    </a:cubicBezTo>
                    <a:cubicBezTo>
                      <a:pt x="5705" y="5044"/>
                      <a:pt x="5420" y="4722"/>
                      <a:pt x="5341" y="4335"/>
                    </a:cubicBezTo>
                    <a:cubicBezTo>
                      <a:pt x="5208" y="3708"/>
                      <a:pt x="5553" y="3098"/>
                      <a:pt x="5851" y="2584"/>
                    </a:cubicBezTo>
                    <a:cubicBezTo>
                      <a:pt x="6216" y="1951"/>
                      <a:pt x="6746" y="1149"/>
                      <a:pt x="6435" y="376"/>
                    </a:cubicBezTo>
                    <a:cubicBezTo>
                      <a:pt x="6324" y="101"/>
                      <a:pt x="6150" y="1"/>
                      <a:pt x="59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5" name="Google Shape;2215;p47"/>
            <p:cNvGrpSpPr/>
            <p:nvPr/>
          </p:nvGrpSpPr>
          <p:grpSpPr>
            <a:xfrm>
              <a:off x="5009300" y="2775925"/>
              <a:ext cx="227450" cy="488750"/>
              <a:chOff x="5009300" y="2775925"/>
              <a:chExt cx="227450" cy="488750"/>
            </a:xfrm>
          </p:grpSpPr>
          <p:sp>
            <p:nvSpPr>
              <p:cNvPr id="2216" name="Google Shape;2216;p47"/>
              <p:cNvSpPr/>
              <p:nvPr/>
            </p:nvSpPr>
            <p:spPr>
              <a:xfrm>
                <a:off x="5099150" y="2777100"/>
                <a:ext cx="87125" cy="41597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16639" extrusionOk="0">
                    <a:moveTo>
                      <a:pt x="3095" y="1"/>
                    </a:moveTo>
                    <a:cubicBezTo>
                      <a:pt x="3086" y="1"/>
                      <a:pt x="3077" y="4"/>
                      <a:pt x="3070" y="13"/>
                    </a:cubicBezTo>
                    <a:cubicBezTo>
                      <a:pt x="1595" y="2287"/>
                      <a:pt x="627" y="4853"/>
                      <a:pt x="229" y="7535"/>
                    </a:cubicBezTo>
                    <a:cubicBezTo>
                      <a:pt x="216" y="7356"/>
                      <a:pt x="199" y="7180"/>
                      <a:pt x="193" y="7004"/>
                    </a:cubicBezTo>
                    <a:cubicBezTo>
                      <a:pt x="163" y="6467"/>
                      <a:pt x="160" y="5927"/>
                      <a:pt x="179" y="5387"/>
                    </a:cubicBezTo>
                    <a:cubicBezTo>
                      <a:pt x="213" y="4379"/>
                      <a:pt x="325" y="3374"/>
                      <a:pt x="511" y="2383"/>
                    </a:cubicBezTo>
                    <a:cubicBezTo>
                      <a:pt x="511" y="2383"/>
                      <a:pt x="502" y="2377"/>
                      <a:pt x="496" y="2377"/>
                    </a:cubicBezTo>
                    <a:cubicBezTo>
                      <a:pt x="493" y="2377"/>
                      <a:pt x="491" y="2379"/>
                      <a:pt x="491" y="2383"/>
                    </a:cubicBezTo>
                    <a:cubicBezTo>
                      <a:pt x="252" y="3391"/>
                      <a:pt x="113" y="4419"/>
                      <a:pt x="67" y="5453"/>
                    </a:cubicBezTo>
                    <a:cubicBezTo>
                      <a:pt x="30" y="6411"/>
                      <a:pt x="103" y="7362"/>
                      <a:pt x="126" y="8317"/>
                    </a:cubicBezTo>
                    <a:lnTo>
                      <a:pt x="126" y="8330"/>
                    </a:lnTo>
                    <a:cubicBezTo>
                      <a:pt x="14" y="9507"/>
                      <a:pt x="0" y="10688"/>
                      <a:pt x="83" y="11864"/>
                    </a:cubicBezTo>
                    <a:cubicBezTo>
                      <a:pt x="183" y="13459"/>
                      <a:pt x="392" y="15044"/>
                      <a:pt x="707" y="16602"/>
                    </a:cubicBezTo>
                    <a:cubicBezTo>
                      <a:pt x="707" y="16622"/>
                      <a:pt x="720" y="16638"/>
                      <a:pt x="743" y="16638"/>
                    </a:cubicBezTo>
                    <a:cubicBezTo>
                      <a:pt x="763" y="16638"/>
                      <a:pt x="780" y="16622"/>
                      <a:pt x="780" y="16602"/>
                    </a:cubicBezTo>
                    <a:cubicBezTo>
                      <a:pt x="654" y="15063"/>
                      <a:pt x="388" y="13538"/>
                      <a:pt x="299" y="11997"/>
                    </a:cubicBezTo>
                    <a:cubicBezTo>
                      <a:pt x="262" y="11420"/>
                      <a:pt x="249" y="10840"/>
                      <a:pt x="249" y="10260"/>
                    </a:cubicBezTo>
                    <a:cubicBezTo>
                      <a:pt x="833" y="9481"/>
                      <a:pt x="1247" y="8500"/>
                      <a:pt x="1559" y="7585"/>
                    </a:cubicBezTo>
                    <a:cubicBezTo>
                      <a:pt x="1561" y="7568"/>
                      <a:pt x="1548" y="7556"/>
                      <a:pt x="1537" y="7556"/>
                    </a:cubicBezTo>
                    <a:cubicBezTo>
                      <a:pt x="1530" y="7556"/>
                      <a:pt x="1524" y="7560"/>
                      <a:pt x="1522" y="7568"/>
                    </a:cubicBezTo>
                    <a:cubicBezTo>
                      <a:pt x="1157" y="8447"/>
                      <a:pt x="693" y="9242"/>
                      <a:pt x="249" y="10074"/>
                    </a:cubicBezTo>
                    <a:cubicBezTo>
                      <a:pt x="256" y="9262"/>
                      <a:pt x="315" y="8450"/>
                      <a:pt x="428" y="7641"/>
                    </a:cubicBezTo>
                    <a:cubicBezTo>
                      <a:pt x="508" y="7044"/>
                      <a:pt x="614" y="6461"/>
                      <a:pt x="750" y="5877"/>
                    </a:cubicBezTo>
                    <a:cubicBezTo>
                      <a:pt x="1529" y="4452"/>
                      <a:pt x="2742" y="3308"/>
                      <a:pt x="3481" y="1859"/>
                    </a:cubicBezTo>
                    <a:cubicBezTo>
                      <a:pt x="3485" y="1853"/>
                      <a:pt x="3468" y="1853"/>
                      <a:pt x="3468" y="1853"/>
                    </a:cubicBezTo>
                    <a:cubicBezTo>
                      <a:pt x="2653" y="3152"/>
                      <a:pt x="1545" y="4269"/>
                      <a:pt x="816" y="5622"/>
                    </a:cubicBezTo>
                    <a:cubicBezTo>
                      <a:pt x="1293" y="3656"/>
                      <a:pt x="2076" y="1773"/>
                      <a:pt x="3130" y="46"/>
                    </a:cubicBezTo>
                    <a:cubicBezTo>
                      <a:pt x="3142" y="23"/>
                      <a:pt x="3118" y="1"/>
                      <a:pt x="30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5125250" y="2775925"/>
                <a:ext cx="1757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398" extrusionOk="0">
                    <a:moveTo>
                      <a:pt x="689" y="1"/>
                    </a:moveTo>
                    <a:cubicBezTo>
                      <a:pt x="686" y="1"/>
                      <a:pt x="684" y="2"/>
                      <a:pt x="684" y="7"/>
                    </a:cubicBezTo>
                    <a:cubicBezTo>
                      <a:pt x="372" y="759"/>
                      <a:pt x="84" y="1568"/>
                      <a:pt x="1" y="2364"/>
                    </a:cubicBezTo>
                    <a:cubicBezTo>
                      <a:pt x="1" y="2380"/>
                      <a:pt x="7" y="2394"/>
                      <a:pt x="24" y="2397"/>
                    </a:cubicBezTo>
                    <a:cubicBezTo>
                      <a:pt x="41" y="2397"/>
                      <a:pt x="54" y="2387"/>
                      <a:pt x="57" y="2371"/>
                    </a:cubicBezTo>
                    <a:cubicBezTo>
                      <a:pt x="263" y="1575"/>
                      <a:pt x="418" y="786"/>
                      <a:pt x="700" y="7"/>
                    </a:cubicBezTo>
                    <a:cubicBezTo>
                      <a:pt x="702" y="7"/>
                      <a:pt x="694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5009300" y="2885225"/>
                <a:ext cx="108200" cy="341850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3674" extrusionOk="0">
                    <a:moveTo>
                      <a:pt x="31" y="1"/>
                    </a:moveTo>
                    <a:cubicBezTo>
                      <a:pt x="16" y="1"/>
                      <a:pt x="0" y="15"/>
                      <a:pt x="11" y="34"/>
                    </a:cubicBezTo>
                    <a:cubicBezTo>
                      <a:pt x="621" y="1035"/>
                      <a:pt x="1155" y="2086"/>
                      <a:pt x="1605" y="3167"/>
                    </a:cubicBezTo>
                    <a:cubicBezTo>
                      <a:pt x="2050" y="4281"/>
                      <a:pt x="2331" y="5454"/>
                      <a:pt x="2630" y="6618"/>
                    </a:cubicBezTo>
                    <a:cubicBezTo>
                      <a:pt x="2693" y="6863"/>
                      <a:pt x="2749" y="7098"/>
                      <a:pt x="2812" y="7344"/>
                    </a:cubicBezTo>
                    <a:cubicBezTo>
                      <a:pt x="2709" y="7195"/>
                      <a:pt x="2593" y="7059"/>
                      <a:pt x="2487" y="6923"/>
                    </a:cubicBezTo>
                    <a:lnTo>
                      <a:pt x="1818" y="6051"/>
                    </a:lnTo>
                    <a:cubicBezTo>
                      <a:pt x="1334" y="5438"/>
                      <a:pt x="886" y="4794"/>
                      <a:pt x="478" y="4125"/>
                    </a:cubicBezTo>
                    <a:cubicBezTo>
                      <a:pt x="476" y="4120"/>
                      <a:pt x="471" y="4118"/>
                      <a:pt x="468" y="4118"/>
                    </a:cubicBezTo>
                    <a:cubicBezTo>
                      <a:pt x="463" y="4118"/>
                      <a:pt x="461" y="4122"/>
                      <a:pt x="475" y="4122"/>
                    </a:cubicBezTo>
                    <a:cubicBezTo>
                      <a:pt x="797" y="4722"/>
                      <a:pt x="1168" y="5292"/>
                      <a:pt x="1582" y="5835"/>
                    </a:cubicBezTo>
                    <a:cubicBezTo>
                      <a:pt x="1801" y="6127"/>
                      <a:pt x="2023" y="6416"/>
                      <a:pt x="2252" y="6701"/>
                    </a:cubicBezTo>
                    <a:cubicBezTo>
                      <a:pt x="2461" y="6963"/>
                      <a:pt x="2733" y="7241"/>
                      <a:pt x="2878" y="7556"/>
                    </a:cubicBezTo>
                    <a:cubicBezTo>
                      <a:pt x="3094" y="8408"/>
                      <a:pt x="3299" y="9267"/>
                      <a:pt x="3498" y="10125"/>
                    </a:cubicBezTo>
                    <a:cubicBezTo>
                      <a:pt x="3641" y="10712"/>
                      <a:pt x="3773" y="11305"/>
                      <a:pt x="3903" y="11889"/>
                    </a:cubicBezTo>
                    <a:cubicBezTo>
                      <a:pt x="4029" y="12476"/>
                      <a:pt x="4122" y="13076"/>
                      <a:pt x="4284" y="13656"/>
                    </a:cubicBezTo>
                    <a:cubicBezTo>
                      <a:pt x="4287" y="13662"/>
                      <a:pt x="4291" y="13669"/>
                      <a:pt x="4301" y="13672"/>
                    </a:cubicBezTo>
                    <a:cubicBezTo>
                      <a:pt x="4302" y="13673"/>
                      <a:pt x="4304" y="13673"/>
                      <a:pt x="4306" y="13673"/>
                    </a:cubicBezTo>
                    <a:cubicBezTo>
                      <a:pt x="4315" y="13673"/>
                      <a:pt x="4324" y="13667"/>
                      <a:pt x="4327" y="13656"/>
                    </a:cubicBezTo>
                    <a:cubicBezTo>
                      <a:pt x="4188" y="12582"/>
                      <a:pt x="3909" y="11504"/>
                      <a:pt x="3687" y="10443"/>
                    </a:cubicBezTo>
                    <a:cubicBezTo>
                      <a:pt x="3581" y="9946"/>
                      <a:pt x="3475" y="9449"/>
                      <a:pt x="3362" y="8952"/>
                    </a:cubicBezTo>
                    <a:cubicBezTo>
                      <a:pt x="3439" y="8043"/>
                      <a:pt x="3362" y="7132"/>
                      <a:pt x="3140" y="6253"/>
                    </a:cubicBezTo>
                    <a:cubicBezTo>
                      <a:pt x="3137" y="6242"/>
                      <a:pt x="3130" y="6237"/>
                      <a:pt x="3124" y="6237"/>
                    </a:cubicBezTo>
                    <a:cubicBezTo>
                      <a:pt x="3117" y="6237"/>
                      <a:pt x="3110" y="6243"/>
                      <a:pt x="3110" y="6253"/>
                    </a:cubicBezTo>
                    <a:cubicBezTo>
                      <a:pt x="3260" y="7095"/>
                      <a:pt x="3333" y="7954"/>
                      <a:pt x="3329" y="8812"/>
                    </a:cubicBezTo>
                    <a:cubicBezTo>
                      <a:pt x="3031" y="7510"/>
                      <a:pt x="2716" y="6203"/>
                      <a:pt x="2351" y="4920"/>
                    </a:cubicBezTo>
                    <a:cubicBezTo>
                      <a:pt x="2265" y="4619"/>
                      <a:pt x="2172" y="4314"/>
                      <a:pt x="2073" y="4015"/>
                    </a:cubicBezTo>
                    <a:cubicBezTo>
                      <a:pt x="1970" y="2912"/>
                      <a:pt x="1698" y="1827"/>
                      <a:pt x="1257" y="806"/>
                    </a:cubicBezTo>
                    <a:cubicBezTo>
                      <a:pt x="1256" y="799"/>
                      <a:pt x="1253" y="796"/>
                      <a:pt x="1251" y="796"/>
                    </a:cubicBezTo>
                    <a:cubicBezTo>
                      <a:pt x="1247" y="796"/>
                      <a:pt x="1244" y="801"/>
                      <a:pt x="1244" y="806"/>
                    </a:cubicBezTo>
                    <a:cubicBezTo>
                      <a:pt x="1582" y="1818"/>
                      <a:pt x="1841" y="2852"/>
                      <a:pt x="2030" y="3899"/>
                    </a:cubicBezTo>
                    <a:cubicBezTo>
                      <a:pt x="1864" y="3409"/>
                      <a:pt x="1665" y="2921"/>
                      <a:pt x="1440" y="2454"/>
                    </a:cubicBezTo>
                    <a:cubicBezTo>
                      <a:pt x="1029" y="1612"/>
                      <a:pt x="531" y="816"/>
                      <a:pt x="51" y="14"/>
                    </a:cubicBezTo>
                    <a:cubicBezTo>
                      <a:pt x="47" y="5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5018225" y="2963650"/>
                <a:ext cx="333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098" extrusionOk="0">
                    <a:moveTo>
                      <a:pt x="17" y="1"/>
                    </a:moveTo>
                    <a:cubicBezTo>
                      <a:pt x="9" y="1"/>
                      <a:pt x="1" y="10"/>
                      <a:pt x="5" y="17"/>
                    </a:cubicBezTo>
                    <a:cubicBezTo>
                      <a:pt x="446" y="709"/>
                      <a:pt x="880" y="1406"/>
                      <a:pt x="1318" y="2092"/>
                    </a:cubicBezTo>
                    <a:cubicBezTo>
                      <a:pt x="1321" y="2096"/>
                      <a:pt x="1324" y="2097"/>
                      <a:pt x="1326" y="2097"/>
                    </a:cubicBezTo>
                    <a:cubicBezTo>
                      <a:pt x="1331" y="2097"/>
                      <a:pt x="1335" y="2090"/>
                      <a:pt x="1335" y="2085"/>
                    </a:cubicBezTo>
                    <a:cubicBezTo>
                      <a:pt x="970" y="1349"/>
                      <a:pt x="532" y="653"/>
                      <a:pt x="25" y="7"/>
                    </a:cubicBezTo>
                    <a:cubicBezTo>
                      <a:pt x="23" y="3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7"/>
              <p:cNvSpPr/>
              <p:nvPr/>
            </p:nvSpPr>
            <p:spPr>
              <a:xfrm>
                <a:off x="5113250" y="2942225"/>
                <a:ext cx="115125" cy="3224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2898" extrusionOk="0">
                    <a:moveTo>
                      <a:pt x="3706" y="0"/>
                    </a:moveTo>
                    <a:cubicBezTo>
                      <a:pt x="3697" y="0"/>
                      <a:pt x="3688" y="4"/>
                      <a:pt x="3680" y="12"/>
                    </a:cubicBezTo>
                    <a:cubicBezTo>
                      <a:pt x="2715" y="950"/>
                      <a:pt x="1943" y="2067"/>
                      <a:pt x="1409" y="3303"/>
                    </a:cubicBezTo>
                    <a:cubicBezTo>
                      <a:pt x="1658" y="2442"/>
                      <a:pt x="1986" y="1603"/>
                      <a:pt x="2387" y="804"/>
                    </a:cubicBezTo>
                    <a:cubicBezTo>
                      <a:pt x="2396" y="783"/>
                      <a:pt x="2377" y="762"/>
                      <a:pt x="2360" y="762"/>
                    </a:cubicBezTo>
                    <a:cubicBezTo>
                      <a:pt x="2352" y="762"/>
                      <a:pt x="2345" y="765"/>
                      <a:pt x="2340" y="774"/>
                    </a:cubicBezTo>
                    <a:cubicBezTo>
                      <a:pt x="1850" y="1649"/>
                      <a:pt x="1492" y="2597"/>
                      <a:pt x="1296" y="3585"/>
                    </a:cubicBezTo>
                    <a:cubicBezTo>
                      <a:pt x="113" y="6459"/>
                      <a:pt x="0" y="9834"/>
                      <a:pt x="249" y="12867"/>
                    </a:cubicBezTo>
                    <a:cubicBezTo>
                      <a:pt x="252" y="12885"/>
                      <a:pt x="271" y="12898"/>
                      <a:pt x="286" y="12898"/>
                    </a:cubicBezTo>
                    <a:cubicBezTo>
                      <a:pt x="288" y="12898"/>
                      <a:pt x="290" y="12898"/>
                      <a:pt x="292" y="12897"/>
                    </a:cubicBezTo>
                    <a:cubicBezTo>
                      <a:pt x="302" y="12891"/>
                      <a:pt x="315" y="12884"/>
                      <a:pt x="318" y="12867"/>
                    </a:cubicBezTo>
                    <a:cubicBezTo>
                      <a:pt x="249" y="10481"/>
                      <a:pt x="292" y="8047"/>
                      <a:pt x="862" y="5714"/>
                    </a:cubicBezTo>
                    <a:cubicBezTo>
                      <a:pt x="875" y="5664"/>
                      <a:pt x="888" y="5614"/>
                      <a:pt x="898" y="5571"/>
                    </a:cubicBezTo>
                    <a:cubicBezTo>
                      <a:pt x="1883" y="4202"/>
                      <a:pt x="3541" y="3569"/>
                      <a:pt x="4605" y="2272"/>
                    </a:cubicBezTo>
                    <a:cubicBezTo>
                      <a:pt x="4602" y="2260"/>
                      <a:pt x="4590" y="2244"/>
                      <a:pt x="4580" y="2244"/>
                    </a:cubicBezTo>
                    <a:cubicBezTo>
                      <a:pt x="4577" y="2244"/>
                      <a:pt x="4574" y="2245"/>
                      <a:pt x="4572" y="2249"/>
                    </a:cubicBezTo>
                    <a:cubicBezTo>
                      <a:pt x="3524" y="3386"/>
                      <a:pt x="1860" y="4016"/>
                      <a:pt x="958" y="5289"/>
                    </a:cubicBezTo>
                    <a:cubicBezTo>
                      <a:pt x="1462" y="3353"/>
                      <a:pt x="2413" y="1566"/>
                      <a:pt x="3739" y="71"/>
                    </a:cubicBezTo>
                    <a:cubicBezTo>
                      <a:pt x="3765" y="43"/>
                      <a:pt x="3737" y="0"/>
                      <a:pt x="3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7"/>
              <p:cNvSpPr/>
              <p:nvPr/>
            </p:nvSpPr>
            <p:spPr>
              <a:xfrm>
                <a:off x="5192475" y="2974150"/>
                <a:ext cx="418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33" extrusionOk="0">
                    <a:moveTo>
                      <a:pt x="1641" y="1"/>
                    </a:moveTo>
                    <a:cubicBezTo>
                      <a:pt x="1091" y="505"/>
                      <a:pt x="551" y="1019"/>
                      <a:pt x="0" y="1526"/>
                    </a:cubicBezTo>
                    <a:lnTo>
                      <a:pt x="0" y="1533"/>
                    </a:lnTo>
                    <a:cubicBezTo>
                      <a:pt x="627" y="1115"/>
                      <a:pt x="1187" y="608"/>
                      <a:pt x="1668" y="34"/>
                    </a:cubicBezTo>
                    <a:cubicBezTo>
                      <a:pt x="1671" y="21"/>
                      <a:pt x="1668" y="8"/>
                      <a:pt x="1654" y="4"/>
                    </a:cubicBezTo>
                    <a:cubicBezTo>
                      <a:pt x="1651" y="1"/>
                      <a:pt x="1648" y="1"/>
                      <a:pt x="1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5194550" y="2919225"/>
                <a:ext cx="42200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2287" extrusionOk="0">
                    <a:moveTo>
                      <a:pt x="1664" y="0"/>
                    </a:moveTo>
                    <a:cubicBezTo>
                      <a:pt x="1659" y="0"/>
                      <a:pt x="1654" y="3"/>
                      <a:pt x="1651" y="10"/>
                    </a:cubicBezTo>
                    <a:cubicBezTo>
                      <a:pt x="1167" y="809"/>
                      <a:pt x="613" y="1561"/>
                      <a:pt x="7" y="2271"/>
                    </a:cubicBezTo>
                    <a:cubicBezTo>
                      <a:pt x="0" y="2274"/>
                      <a:pt x="0" y="2281"/>
                      <a:pt x="7" y="2284"/>
                    </a:cubicBezTo>
                    <a:cubicBezTo>
                      <a:pt x="8" y="2286"/>
                      <a:pt x="10" y="2287"/>
                      <a:pt x="12" y="2287"/>
                    </a:cubicBezTo>
                    <a:cubicBezTo>
                      <a:pt x="13" y="2287"/>
                      <a:pt x="15" y="2286"/>
                      <a:pt x="17" y="2284"/>
                    </a:cubicBezTo>
                    <a:cubicBezTo>
                      <a:pt x="703" y="1634"/>
                      <a:pt x="1266" y="872"/>
                      <a:pt x="1681" y="27"/>
                    </a:cubicBezTo>
                    <a:cubicBezTo>
                      <a:pt x="1688" y="15"/>
                      <a:pt x="1675" y="0"/>
                      <a:pt x="1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3" name="Google Shape;2223;p47"/>
            <p:cNvGrpSpPr/>
            <p:nvPr/>
          </p:nvGrpSpPr>
          <p:grpSpPr>
            <a:xfrm>
              <a:off x="5053650" y="3137100"/>
              <a:ext cx="120125" cy="180275"/>
              <a:chOff x="5053650" y="3137100"/>
              <a:chExt cx="120125" cy="180275"/>
            </a:xfrm>
          </p:grpSpPr>
          <p:sp>
            <p:nvSpPr>
              <p:cNvPr id="2224" name="Google Shape;2224;p47"/>
              <p:cNvSpPr/>
              <p:nvPr/>
            </p:nvSpPr>
            <p:spPr>
              <a:xfrm>
                <a:off x="5053650" y="3155750"/>
                <a:ext cx="12012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6465" extrusionOk="0">
                    <a:moveTo>
                      <a:pt x="647" y="0"/>
                    </a:moveTo>
                    <a:lnTo>
                      <a:pt x="0" y="6465"/>
                    </a:lnTo>
                    <a:lnTo>
                      <a:pt x="4804" y="6465"/>
                    </a:lnTo>
                    <a:lnTo>
                      <a:pt x="40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5067900" y="3155750"/>
                <a:ext cx="89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1035" extrusionOk="0">
                    <a:moveTo>
                      <a:pt x="103" y="0"/>
                    </a:moveTo>
                    <a:lnTo>
                      <a:pt x="1" y="1035"/>
                    </a:lnTo>
                    <a:lnTo>
                      <a:pt x="3588" y="1035"/>
                    </a:lnTo>
                    <a:lnTo>
                      <a:pt x="3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5056800" y="3137100"/>
                <a:ext cx="1129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1035" extrusionOk="0">
                    <a:moveTo>
                      <a:pt x="0" y="0"/>
                    </a:moveTo>
                    <a:lnTo>
                      <a:pt x="0" y="1035"/>
                    </a:lnTo>
                    <a:lnTo>
                      <a:pt x="4516" y="1035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7" name="Google Shape;2227;p47"/>
          <p:cNvGrpSpPr/>
          <p:nvPr/>
        </p:nvGrpSpPr>
        <p:grpSpPr>
          <a:xfrm>
            <a:off x="6997943" y="3119192"/>
            <a:ext cx="734262" cy="734260"/>
            <a:chOff x="5229219" y="135375"/>
            <a:chExt cx="330406" cy="330406"/>
          </a:xfrm>
        </p:grpSpPr>
        <p:sp>
          <p:nvSpPr>
            <p:cNvPr id="2228" name="Google Shape;2228;p47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7"/>
          <p:cNvGrpSpPr/>
          <p:nvPr/>
        </p:nvGrpSpPr>
        <p:grpSpPr>
          <a:xfrm>
            <a:off x="418549" y="2652190"/>
            <a:ext cx="633066" cy="294573"/>
            <a:chOff x="2923700" y="1109644"/>
            <a:chExt cx="244248" cy="113651"/>
          </a:xfrm>
        </p:grpSpPr>
        <p:sp>
          <p:nvSpPr>
            <p:cNvPr id="2253" name="Google Shape;2253;p47"/>
            <p:cNvSpPr/>
            <p:nvPr/>
          </p:nvSpPr>
          <p:spPr>
            <a:xfrm>
              <a:off x="2923700" y="1109967"/>
              <a:ext cx="68016" cy="113145"/>
            </a:xfrm>
            <a:custGeom>
              <a:avLst/>
              <a:gdLst/>
              <a:ahLst/>
              <a:cxnLst/>
              <a:rect l="l" t="t" r="r" b="b"/>
              <a:pathLst>
                <a:path w="1477" h="2457" extrusionOk="0">
                  <a:moveTo>
                    <a:pt x="1215" y="1"/>
                  </a:moveTo>
                  <a:cubicBezTo>
                    <a:pt x="1158" y="1"/>
                    <a:pt x="1100" y="23"/>
                    <a:pt x="1055" y="67"/>
                  </a:cubicBezTo>
                  <a:lnTo>
                    <a:pt x="61" y="1076"/>
                  </a:lnTo>
                  <a:cubicBezTo>
                    <a:pt x="51" y="1079"/>
                    <a:pt x="45" y="1092"/>
                    <a:pt x="39" y="1101"/>
                  </a:cubicBezTo>
                  <a:cubicBezTo>
                    <a:pt x="36" y="1101"/>
                    <a:pt x="32" y="1105"/>
                    <a:pt x="32" y="1108"/>
                  </a:cubicBezTo>
                  <a:cubicBezTo>
                    <a:pt x="29" y="1117"/>
                    <a:pt x="17" y="1133"/>
                    <a:pt x="17" y="1139"/>
                  </a:cubicBezTo>
                  <a:cubicBezTo>
                    <a:pt x="17" y="1142"/>
                    <a:pt x="17" y="1143"/>
                    <a:pt x="18" y="1143"/>
                  </a:cubicBezTo>
                  <a:cubicBezTo>
                    <a:pt x="19" y="1143"/>
                    <a:pt x="19" y="1143"/>
                    <a:pt x="19" y="1143"/>
                  </a:cubicBezTo>
                  <a:cubicBezTo>
                    <a:pt x="20" y="1143"/>
                    <a:pt x="19" y="1144"/>
                    <a:pt x="17" y="1149"/>
                  </a:cubicBezTo>
                  <a:cubicBezTo>
                    <a:pt x="7" y="1158"/>
                    <a:pt x="7" y="1171"/>
                    <a:pt x="7" y="1174"/>
                  </a:cubicBezTo>
                  <a:cubicBezTo>
                    <a:pt x="7" y="1180"/>
                    <a:pt x="1" y="1183"/>
                    <a:pt x="1" y="1189"/>
                  </a:cubicBezTo>
                  <a:lnTo>
                    <a:pt x="1" y="1215"/>
                  </a:lnTo>
                  <a:lnTo>
                    <a:pt x="1" y="1230"/>
                  </a:lnTo>
                  <a:lnTo>
                    <a:pt x="1" y="1249"/>
                  </a:lnTo>
                  <a:lnTo>
                    <a:pt x="1" y="1274"/>
                  </a:lnTo>
                  <a:cubicBezTo>
                    <a:pt x="1" y="1277"/>
                    <a:pt x="1" y="1290"/>
                    <a:pt x="7" y="1293"/>
                  </a:cubicBezTo>
                  <a:cubicBezTo>
                    <a:pt x="17" y="1296"/>
                    <a:pt x="17" y="1306"/>
                    <a:pt x="17" y="1312"/>
                  </a:cubicBezTo>
                  <a:cubicBezTo>
                    <a:pt x="17" y="1322"/>
                    <a:pt x="26" y="1325"/>
                    <a:pt x="29" y="1328"/>
                  </a:cubicBezTo>
                  <a:cubicBezTo>
                    <a:pt x="32" y="1337"/>
                    <a:pt x="36" y="1347"/>
                    <a:pt x="42" y="1356"/>
                  </a:cubicBezTo>
                  <a:cubicBezTo>
                    <a:pt x="45" y="1359"/>
                    <a:pt x="48" y="1359"/>
                    <a:pt x="51" y="1362"/>
                  </a:cubicBezTo>
                  <a:cubicBezTo>
                    <a:pt x="58" y="1372"/>
                    <a:pt x="64" y="1378"/>
                    <a:pt x="73" y="1384"/>
                  </a:cubicBezTo>
                  <a:lnTo>
                    <a:pt x="1067" y="2394"/>
                  </a:lnTo>
                  <a:cubicBezTo>
                    <a:pt x="1114" y="2432"/>
                    <a:pt x="1174" y="2457"/>
                    <a:pt x="1231" y="2457"/>
                  </a:cubicBezTo>
                  <a:cubicBezTo>
                    <a:pt x="1290" y="2457"/>
                    <a:pt x="1347" y="2432"/>
                    <a:pt x="1388" y="2391"/>
                  </a:cubicBezTo>
                  <a:cubicBezTo>
                    <a:pt x="1476" y="2303"/>
                    <a:pt x="1476" y="2161"/>
                    <a:pt x="1388" y="2076"/>
                  </a:cubicBezTo>
                  <a:lnTo>
                    <a:pt x="532" y="1230"/>
                  </a:lnTo>
                  <a:lnTo>
                    <a:pt x="1372" y="384"/>
                  </a:lnTo>
                  <a:cubicBezTo>
                    <a:pt x="1460" y="299"/>
                    <a:pt x="1460" y="152"/>
                    <a:pt x="1372" y="67"/>
                  </a:cubicBezTo>
                  <a:cubicBezTo>
                    <a:pt x="1328" y="23"/>
                    <a:pt x="1272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3028002" y="1110197"/>
              <a:ext cx="60464" cy="113099"/>
            </a:xfrm>
            <a:custGeom>
              <a:avLst/>
              <a:gdLst/>
              <a:ahLst/>
              <a:cxnLst/>
              <a:rect l="l" t="t" r="r" b="b"/>
              <a:pathLst>
                <a:path w="1313" h="2456" extrusionOk="0">
                  <a:moveTo>
                    <a:pt x="1092" y="1"/>
                  </a:moveTo>
                  <a:cubicBezTo>
                    <a:pt x="1016" y="1"/>
                    <a:pt x="945" y="46"/>
                    <a:pt x="913" y="118"/>
                  </a:cubicBezTo>
                  <a:lnTo>
                    <a:pt x="45" y="2185"/>
                  </a:lnTo>
                  <a:cubicBezTo>
                    <a:pt x="41" y="2188"/>
                    <a:pt x="41" y="2191"/>
                    <a:pt x="35" y="2194"/>
                  </a:cubicBezTo>
                  <a:cubicBezTo>
                    <a:pt x="0" y="2295"/>
                    <a:pt x="51" y="2408"/>
                    <a:pt x="148" y="2443"/>
                  </a:cubicBezTo>
                  <a:cubicBezTo>
                    <a:pt x="173" y="2452"/>
                    <a:pt x="199" y="2455"/>
                    <a:pt x="221" y="2455"/>
                  </a:cubicBezTo>
                  <a:cubicBezTo>
                    <a:pt x="299" y="2455"/>
                    <a:pt x="368" y="2408"/>
                    <a:pt x="403" y="2339"/>
                  </a:cubicBezTo>
                  <a:lnTo>
                    <a:pt x="1271" y="269"/>
                  </a:lnTo>
                  <a:cubicBezTo>
                    <a:pt x="1312" y="172"/>
                    <a:pt x="1271" y="62"/>
                    <a:pt x="1171" y="18"/>
                  </a:cubicBezTo>
                  <a:cubicBezTo>
                    <a:pt x="1145" y="6"/>
                    <a:pt x="1118" y="1"/>
                    <a:pt x="1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3099840" y="1109644"/>
              <a:ext cx="68108" cy="113329"/>
            </a:xfrm>
            <a:custGeom>
              <a:avLst/>
              <a:gdLst/>
              <a:ahLst/>
              <a:cxnLst/>
              <a:rect l="l" t="t" r="r" b="b"/>
              <a:pathLst>
                <a:path w="1479" h="2461" extrusionOk="0">
                  <a:moveTo>
                    <a:pt x="247" y="0"/>
                  </a:moveTo>
                  <a:cubicBezTo>
                    <a:pt x="191" y="0"/>
                    <a:pt x="134" y="22"/>
                    <a:pt x="89" y="64"/>
                  </a:cubicBezTo>
                  <a:cubicBezTo>
                    <a:pt x="1" y="152"/>
                    <a:pt x="1" y="297"/>
                    <a:pt x="89" y="385"/>
                  </a:cubicBezTo>
                  <a:lnTo>
                    <a:pt x="928" y="1228"/>
                  </a:lnTo>
                  <a:lnTo>
                    <a:pt x="89" y="2077"/>
                  </a:lnTo>
                  <a:cubicBezTo>
                    <a:pt x="1" y="2165"/>
                    <a:pt x="1" y="2310"/>
                    <a:pt x="89" y="2395"/>
                  </a:cubicBezTo>
                  <a:cubicBezTo>
                    <a:pt x="131" y="2439"/>
                    <a:pt x="188" y="2461"/>
                    <a:pt x="246" y="2461"/>
                  </a:cubicBezTo>
                  <a:cubicBezTo>
                    <a:pt x="304" y="2461"/>
                    <a:pt x="362" y="2439"/>
                    <a:pt x="406" y="2395"/>
                  </a:cubicBezTo>
                  <a:lnTo>
                    <a:pt x="1400" y="1385"/>
                  </a:lnTo>
                  <a:lnTo>
                    <a:pt x="1425" y="1363"/>
                  </a:lnTo>
                  <a:cubicBezTo>
                    <a:pt x="1432" y="1347"/>
                    <a:pt x="1444" y="1338"/>
                    <a:pt x="1444" y="1329"/>
                  </a:cubicBezTo>
                  <a:cubicBezTo>
                    <a:pt x="1444" y="1316"/>
                    <a:pt x="1441" y="1322"/>
                    <a:pt x="1444" y="1316"/>
                  </a:cubicBezTo>
                  <a:cubicBezTo>
                    <a:pt x="1447" y="1307"/>
                    <a:pt x="1457" y="1291"/>
                    <a:pt x="1479" y="1284"/>
                  </a:cubicBezTo>
                  <a:lnTo>
                    <a:pt x="1479" y="1275"/>
                  </a:lnTo>
                  <a:lnTo>
                    <a:pt x="1479" y="1250"/>
                  </a:lnTo>
                  <a:lnTo>
                    <a:pt x="1479" y="1228"/>
                  </a:lnTo>
                  <a:lnTo>
                    <a:pt x="1479" y="1212"/>
                  </a:lnTo>
                  <a:lnTo>
                    <a:pt x="1479" y="1190"/>
                  </a:lnTo>
                  <a:lnTo>
                    <a:pt x="1479" y="1178"/>
                  </a:lnTo>
                  <a:lnTo>
                    <a:pt x="1479" y="1146"/>
                  </a:lnTo>
                  <a:lnTo>
                    <a:pt x="1479" y="1137"/>
                  </a:lnTo>
                  <a:lnTo>
                    <a:pt x="1479" y="1105"/>
                  </a:lnTo>
                  <a:lnTo>
                    <a:pt x="1479" y="1099"/>
                  </a:lnTo>
                  <a:cubicBezTo>
                    <a:pt x="1479" y="1099"/>
                    <a:pt x="1410" y="1083"/>
                    <a:pt x="1400" y="1074"/>
                  </a:cubicBezTo>
                  <a:lnTo>
                    <a:pt x="406" y="64"/>
                  </a:lnTo>
                  <a:cubicBezTo>
                    <a:pt x="361" y="22"/>
                    <a:pt x="304" y="0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6" name="Google Shape;2256;p47"/>
          <p:cNvGrpSpPr/>
          <p:nvPr/>
        </p:nvGrpSpPr>
        <p:grpSpPr>
          <a:xfrm>
            <a:off x="7280229" y="732579"/>
            <a:ext cx="1365469" cy="935075"/>
            <a:chOff x="4354825" y="2560575"/>
            <a:chExt cx="284900" cy="195100"/>
          </a:xfrm>
        </p:grpSpPr>
        <p:sp>
          <p:nvSpPr>
            <p:cNvPr id="2257" name="Google Shape;2257;p47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47"/>
          <p:cNvGrpSpPr/>
          <p:nvPr/>
        </p:nvGrpSpPr>
        <p:grpSpPr>
          <a:xfrm>
            <a:off x="-150500" y="3473742"/>
            <a:ext cx="1183409" cy="1716315"/>
            <a:chOff x="-2903125" y="3153817"/>
            <a:chExt cx="1183409" cy="1716315"/>
          </a:xfrm>
        </p:grpSpPr>
        <p:sp>
          <p:nvSpPr>
            <p:cNvPr id="2263" name="Google Shape;2263;p47"/>
            <p:cNvSpPr/>
            <p:nvPr/>
          </p:nvSpPr>
          <p:spPr>
            <a:xfrm>
              <a:off x="-2244609" y="3779687"/>
              <a:ext cx="524893" cy="325009"/>
            </a:xfrm>
            <a:custGeom>
              <a:avLst/>
              <a:gdLst/>
              <a:ahLst/>
              <a:cxnLst/>
              <a:rect l="l" t="t" r="r" b="b"/>
              <a:pathLst>
                <a:path w="4325" h="2678" extrusionOk="0">
                  <a:moveTo>
                    <a:pt x="2259" y="1"/>
                  </a:moveTo>
                  <a:cubicBezTo>
                    <a:pt x="1315" y="1"/>
                    <a:pt x="503" y="627"/>
                    <a:pt x="0" y="1663"/>
                  </a:cubicBezTo>
                  <a:cubicBezTo>
                    <a:pt x="0" y="1663"/>
                    <a:pt x="366" y="1428"/>
                    <a:pt x="753" y="1428"/>
                  </a:cubicBezTo>
                  <a:cubicBezTo>
                    <a:pt x="875" y="1428"/>
                    <a:pt x="998" y="1451"/>
                    <a:pt x="1113" y="1512"/>
                  </a:cubicBezTo>
                  <a:cubicBezTo>
                    <a:pt x="1523" y="1730"/>
                    <a:pt x="2251" y="2678"/>
                    <a:pt x="3023" y="2678"/>
                  </a:cubicBezTo>
                  <a:cubicBezTo>
                    <a:pt x="3152" y="2678"/>
                    <a:pt x="3282" y="2651"/>
                    <a:pt x="3413" y="2591"/>
                  </a:cubicBezTo>
                  <a:cubicBezTo>
                    <a:pt x="4325" y="2166"/>
                    <a:pt x="4136" y="461"/>
                    <a:pt x="2919" y="100"/>
                  </a:cubicBezTo>
                  <a:cubicBezTo>
                    <a:pt x="2693" y="33"/>
                    <a:pt x="2473" y="1"/>
                    <a:pt x="2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-2903125" y="3888550"/>
              <a:ext cx="596011" cy="459478"/>
            </a:xfrm>
            <a:custGeom>
              <a:avLst/>
              <a:gdLst/>
              <a:ahLst/>
              <a:cxnLst/>
              <a:rect l="l" t="t" r="r" b="b"/>
              <a:pathLst>
                <a:path w="4911" h="3786" extrusionOk="0">
                  <a:moveTo>
                    <a:pt x="3051" y="1"/>
                  </a:moveTo>
                  <a:cubicBezTo>
                    <a:pt x="2835" y="1"/>
                    <a:pt x="2600" y="25"/>
                    <a:pt x="2347" y="83"/>
                  </a:cubicBezTo>
                  <a:cubicBezTo>
                    <a:pt x="743" y="454"/>
                    <a:pt x="1" y="3398"/>
                    <a:pt x="1623" y="3754"/>
                  </a:cubicBezTo>
                  <a:cubicBezTo>
                    <a:pt x="1722" y="3775"/>
                    <a:pt x="1813" y="3785"/>
                    <a:pt x="1898" y="3785"/>
                  </a:cubicBezTo>
                  <a:cubicBezTo>
                    <a:pt x="3219" y="3785"/>
                    <a:pt x="3002" y="1354"/>
                    <a:pt x="3551" y="917"/>
                  </a:cubicBezTo>
                  <a:cubicBezTo>
                    <a:pt x="3781" y="740"/>
                    <a:pt x="4062" y="676"/>
                    <a:pt x="4320" y="676"/>
                  </a:cubicBezTo>
                  <a:cubicBezTo>
                    <a:pt x="4553" y="676"/>
                    <a:pt x="4768" y="729"/>
                    <a:pt x="4910" y="797"/>
                  </a:cubicBezTo>
                  <a:cubicBezTo>
                    <a:pt x="4910" y="797"/>
                    <a:pt x="4282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-2823389" y="3475065"/>
              <a:ext cx="415909" cy="332048"/>
            </a:xfrm>
            <a:custGeom>
              <a:avLst/>
              <a:gdLst/>
              <a:ahLst/>
              <a:cxnLst/>
              <a:rect l="l" t="t" r="r" b="b"/>
              <a:pathLst>
                <a:path w="3427" h="2736" extrusionOk="0">
                  <a:moveTo>
                    <a:pt x="1263" y="1"/>
                  </a:moveTo>
                  <a:cubicBezTo>
                    <a:pt x="387" y="1"/>
                    <a:pt x="0" y="1096"/>
                    <a:pt x="731" y="1808"/>
                  </a:cubicBezTo>
                  <a:cubicBezTo>
                    <a:pt x="1435" y="2487"/>
                    <a:pt x="2561" y="2182"/>
                    <a:pt x="3426" y="2735"/>
                  </a:cubicBezTo>
                  <a:cubicBezTo>
                    <a:pt x="3426" y="2735"/>
                    <a:pt x="3262" y="763"/>
                    <a:pt x="1794" y="122"/>
                  </a:cubicBezTo>
                  <a:cubicBezTo>
                    <a:pt x="1603" y="38"/>
                    <a:pt x="1424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-2311116" y="3153817"/>
              <a:ext cx="519310" cy="610939"/>
            </a:xfrm>
            <a:custGeom>
              <a:avLst/>
              <a:gdLst/>
              <a:ahLst/>
              <a:cxnLst/>
              <a:rect l="l" t="t" r="r" b="b"/>
              <a:pathLst>
                <a:path w="4279" h="5034" extrusionOk="0">
                  <a:moveTo>
                    <a:pt x="2650" y="1"/>
                  </a:moveTo>
                  <a:cubicBezTo>
                    <a:pt x="1602" y="1"/>
                    <a:pt x="1" y="1828"/>
                    <a:pt x="344" y="5027"/>
                  </a:cubicBezTo>
                  <a:cubicBezTo>
                    <a:pt x="344" y="5031"/>
                    <a:pt x="345" y="5033"/>
                    <a:pt x="346" y="5033"/>
                  </a:cubicBezTo>
                  <a:cubicBezTo>
                    <a:pt x="374" y="5033"/>
                    <a:pt x="628" y="4272"/>
                    <a:pt x="1806" y="3599"/>
                  </a:cubicBezTo>
                  <a:cubicBezTo>
                    <a:pt x="2935" y="2951"/>
                    <a:pt x="4278" y="1265"/>
                    <a:pt x="3174" y="205"/>
                  </a:cubicBezTo>
                  <a:cubicBezTo>
                    <a:pt x="3032" y="68"/>
                    <a:pt x="2851" y="1"/>
                    <a:pt x="2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7" name="Google Shape;2267;p47"/>
            <p:cNvGrpSpPr/>
            <p:nvPr/>
          </p:nvGrpSpPr>
          <p:grpSpPr>
            <a:xfrm>
              <a:off x="-2776907" y="3232339"/>
              <a:ext cx="941533" cy="1396033"/>
              <a:chOff x="-2776907" y="3232339"/>
              <a:chExt cx="941533" cy="1396033"/>
            </a:xfrm>
          </p:grpSpPr>
          <p:sp>
            <p:nvSpPr>
              <p:cNvPr id="2268" name="Google Shape;2268;p47"/>
              <p:cNvSpPr/>
              <p:nvPr/>
            </p:nvSpPr>
            <p:spPr>
              <a:xfrm>
                <a:off x="-2318761" y="3817309"/>
                <a:ext cx="483387" cy="631449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203" extrusionOk="0">
                    <a:moveTo>
                      <a:pt x="2947" y="1"/>
                    </a:moveTo>
                    <a:cubicBezTo>
                      <a:pt x="2786" y="1"/>
                      <a:pt x="2625" y="17"/>
                      <a:pt x="2467" y="51"/>
                    </a:cubicBezTo>
                    <a:cubicBezTo>
                      <a:pt x="2237" y="101"/>
                      <a:pt x="2030" y="214"/>
                      <a:pt x="1866" y="381"/>
                    </a:cubicBezTo>
                    <a:cubicBezTo>
                      <a:pt x="1684" y="431"/>
                      <a:pt x="1511" y="507"/>
                      <a:pt x="1350" y="604"/>
                    </a:cubicBezTo>
                    <a:cubicBezTo>
                      <a:pt x="916" y="872"/>
                      <a:pt x="576" y="1265"/>
                      <a:pt x="372" y="1733"/>
                    </a:cubicBezTo>
                    <a:cubicBezTo>
                      <a:pt x="142" y="2249"/>
                      <a:pt x="79" y="2800"/>
                      <a:pt x="61" y="3356"/>
                    </a:cubicBezTo>
                    <a:cubicBezTo>
                      <a:pt x="48" y="3658"/>
                      <a:pt x="42" y="3966"/>
                      <a:pt x="29" y="4272"/>
                    </a:cubicBezTo>
                    <a:cubicBezTo>
                      <a:pt x="26" y="4426"/>
                      <a:pt x="13" y="4580"/>
                      <a:pt x="13" y="4734"/>
                    </a:cubicBezTo>
                    <a:cubicBezTo>
                      <a:pt x="1" y="4879"/>
                      <a:pt x="7" y="5023"/>
                      <a:pt x="17" y="5171"/>
                    </a:cubicBezTo>
                    <a:cubicBezTo>
                      <a:pt x="21" y="5193"/>
                      <a:pt x="38" y="5202"/>
                      <a:pt x="55" y="5202"/>
                    </a:cubicBezTo>
                    <a:cubicBezTo>
                      <a:pt x="75" y="5202"/>
                      <a:pt x="95" y="5189"/>
                      <a:pt x="95" y="5165"/>
                    </a:cubicBezTo>
                    <a:cubicBezTo>
                      <a:pt x="158" y="4517"/>
                      <a:pt x="171" y="3863"/>
                      <a:pt x="208" y="3215"/>
                    </a:cubicBezTo>
                    <a:cubicBezTo>
                      <a:pt x="224" y="2699"/>
                      <a:pt x="347" y="2189"/>
                      <a:pt x="564" y="1718"/>
                    </a:cubicBezTo>
                    <a:cubicBezTo>
                      <a:pt x="768" y="1280"/>
                      <a:pt x="1099" y="919"/>
                      <a:pt x="1514" y="673"/>
                    </a:cubicBezTo>
                    <a:cubicBezTo>
                      <a:pt x="1740" y="551"/>
                      <a:pt x="1982" y="466"/>
                      <a:pt x="2234" y="434"/>
                    </a:cubicBezTo>
                    <a:cubicBezTo>
                      <a:pt x="2247" y="589"/>
                      <a:pt x="2281" y="739"/>
                      <a:pt x="2338" y="884"/>
                    </a:cubicBezTo>
                    <a:cubicBezTo>
                      <a:pt x="2394" y="1032"/>
                      <a:pt x="2467" y="1174"/>
                      <a:pt x="2545" y="1315"/>
                    </a:cubicBezTo>
                    <a:cubicBezTo>
                      <a:pt x="2547" y="1318"/>
                      <a:pt x="2550" y="1319"/>
                      <a:pt x="2552" y="1319"/>
                    </a:cubicBezTo>
                    <a:cubicBezTo>
                      <a:pt x="2558" y="1319"/>
                      <a:pt x="2563" y="1313"/>
                      <a:pt x="2561" y="1309"/>
                    </a:cubicBezTo>
                    <a:cubicBezTo>
                      <a:pt x="2391" y="1045"/>
                      <a:pt x="2331" y="730"/>
                      <a:pt x="2278" y="428"/>
                    </a:cubicBezTo>
                    <a:cubicBezTo>
                      <a:pt x="2341" y="421"/>
                      <a:pt x="2403" y="418"/>
                      <a:pt x="2465" y="418"/>
                    </a:cubicBezTo>
                    <a:cubicBezTo>
                      <a:pt x="2547" y="418"/>
                      <a:pt x="2629" y="424"/>
                      <a:pt x="2709" y="434"/>
                    </a:cubicBezTo>
                    <a:cubicBezTo>
                      <a:pt x="2706" y="478"/>
                      <a:pt x="2709" y="516"/>
                      <a:pt x="2718" y="560"/>
                    </a:cubicBezTo>
                    <a:cubicBezTo>
                      <a:pt x="2725" y="626"/>
                      <a:pt x="2737" y="699"/>
                      <a:pt x="2750" y="765"/>
                    </a:cubicBezTo>
                    <a:cubicBezTo>
                      <a:pt x="2778" y="894"/>
                      <a:pt x="2813" y="1026"/>
                      <a:pt x="2860" y="1145"/>
                    </a:cubicBezTo>
                    <a:cubicBezTo>
                      <a:pt x="2907" y="1268"/>
                      <a:pt x="2961" y="1391"/>
                      <a:pt x="3023" y="1504"/>
                    </a:cubicBezTo>
                    <a:cubicBezTo>
                      <a:pt x="3093" y="1623"/>
                      <a:pt x="3174" y="1727"/>
                      <a:pt x="3250" y="1843"/>
                    </a:cubicBezTo>
                    <a:cubicBezTo>
                      <a:pt x="3251" y="1846"/>
                      <a:pt x="3253" y="1847"/>
                      <a:pt x="3255" y="1847"/>
                    </a:cubicBezTo>
                    <a:cubicBezTo>
                      <a:pt x="3260" y="1847"/>
                      <a:pt x="3266" y="1841"/>
                      <a:pt x="3259" y="1834"/>
                    </a:cubicBezTo>
                    <a:cubicBezTo>
                      <a:pt x="3178" y="1724"/>
                      <a:pt x="3111" y="1608"/>
                      <a:pt x="3055" y="1485"/>
                    </a:cubicBezTo>
                    <a:cubicBezTo>
                      <a:pt x="2998" y="1372"/>
                      <a:pt x="2951" y="1249"/>
                      <a:pt x="2907" y="1126"/>
                    </a:cubicBezTo>
                    <a:cubicBezTo>
                      <a:pt x="2866" y="1010"/>
                      <a:pt x="2832" y="884"/>
                      <a:pt x="2810" y="758"/>
                    </a:cubicBezTo>
                    <a:cubicBezTo>
                      <a:pt x="2797" y="695"/>
                      <a:pt x="2784" y="636"/>
                      <a:pt x="2778" y="573"/>
                    </a:cubicBezTo>
                    <a:cubicBezTo>
                      <a:pt x="2772" y="532"/>
                      <a:pt x="2772" y="491"/>
                      <a:pt x="2766" y="450"/>
                    </a:cubicBezTo>
                    <a:lnTo>
                      <a:pt x="2766" y="450"/>
                    </a:lnTo>
                    <a:cubicBezTo>
                      <a:pt x="2794" y="453"/>
                      <a:pt x="2819" y="460"/>
                      <a:pt x="2847" y="466"/>
                    </a:cubicBezTo>
                    <a:cubicBezTo>
                      <a:pt x="3288" y="570"/>
                      <a:pt x="3662" y="862"/>
                      <a:pt x="3854" y="1271"/>
                    </a:cubicBezTo>
                    <a:cubicBezTo>
                      <a:pt x="3854" y="1276"/>
                      <a:pt x="3856" y="1278"/>
                      <a:pt x="3859" y="1278"/>
                    </a:cubicBezTo>
                    <a:cubicBezTo>
                      <a:pt x="3863" y="1278"/>
                      <a:pt x="3868" y="1273"/>
                      <a:pt x="3866" y="1265"/>
                    </a:cubicBezTo>
                    <a:cubicBezTo>
                      <a:pt x="3706" y="916"/>
                      <a:pt x="3426" y="639"/>
                      <a:pt x="3080" y="478"/>
                    </a:cubicBezTo>
                    <a:cubicBezTo>
                      <a:pt x="3104" y="477"/>
                      <a:pt x="3127" y="476"/>
                      <a:pt x="3151" y="476"/>
                    </a:cubicBezTo>
                    <a:cubicBezTo>
                      <a:pt x="3174" y="476"/>
                      <a:pt x="3198" y="477"/>
                      <a:pt x="3222" y="478"/>
                    </a:cubicBezTo>
                    <a:cubicBezTo>
                      <a:pt x="3306" y="482"/>
                      <a:pt x="3391" y="494"/>
                      <a:pt x="3473" y="513"/>
                    </a:cubicBezTo>
                    <a:cubicBezTo>
                      <a:pt x="3646" y="554"/>
                      <a:pt x="3810" y="617"/>
                      <a:pt x="3964" y="699"/>
                    </a:cubicBezTo>
                    <a:cubicBezTo>
                      <a:pt x="3964" y="702"/>
                      <a:pt x="3967" y="702"/>
                      <a:pt x="3967" y="702"/>
                    </a:cubicBezTo>
                    <a:cubicBezTo>
                      <a:pt x="3970" y="703"/>
                      <a:pt x="3972" y="703"/>
                      <a:pt x="3974" y="703"/>
                    </a:cubicBezTo>
                    <a:cubicBezTo>
                      <a:pt x="3978" y="703"/>
                      <a:pt x="3980" y="701"/>
                      <a:pt x="3980" y="699"/>
                    </a:cubicBezTo>
                    <a:cubicBezTo>
                      <a:pt x="3983" y="689"/>
                      <a:pt x="3980" y="686"/>
                      <a:pt x="3976" y="686"/>
                    </a:cubicBezTo>
                    <a:cubicBezTo>
                      <a:pt x="3819" y="589"/>
                      <a:pt x="3649" y="516"/>
                      <a:pt x="3473" y="466"/>
                    </a:cubicBezTo>
                    <a:cubicBezTo>
                      <a:pt x="3385" y="444"/>
                      <a:pt x="3300" y="431"/>
                      <a:pt x="3209" y="428"/>
                    </a:cubicBezTo>
                    <a:cubicBezTo>
                      <a:pt x="3191" y="426"/>
                      <a:pt x="3173" y="426"/>
                      <a:pt x="3155" y="426"/>
                    </a:cubicBezTo>
                    <a:cubicBezTo>
                      <a:pt x="3104" y="426"/>
                      <a:pt x="3054" y="432"/>
                      <a:pt x="3005" y="444"/>
                    </a:cubicBezTo>
                    <a:cubicBezTo>
                      <a:pt x="2920" y="409"/>
                      <a:pt x="2832" y="381"/>
                      <a:pt x="2747" y="356"/>
                    </a:cubicBezTo>
                    <a:cubicBezTo>
                      <a:pt x="2617" y="327"/>
                      <a:pt x="2485" y="312"/>
                      <a:pt x="2353" y="312"/>
                    </a:cubicBezTo>
                    <a:cubicBezTo>
                      <a:pt x="2236" y="312"/>
                      <a:pt x="2118" y="324"/>
                      <a:pt x="2001" y="349"/>
                    </a:cubicBezTo>
                    <a:cubicBezTo>
                      <a:pt x="2061" y="305"/>
                      <a:pt x="2124" y="268"/>
                      <a:pt x="2190" y="230"/>
                    </a:cubicBezTo>
                    <a:cubicBezTo>
                      <a:pt x="2294" y="180"/>
                      <a:pt x="2404" y="136"/>
                      <a:pt x="2517" y="104"/>
                    </a:cubicBezTo>
                    <a:cubicBezTo>
                      <a:pt x="2693" y="55"/>
                      <a:pt x="2876" y="29"/>
                      <a:pt x="3060" y="29"/>
                    </a:cubicBezTo>
                    <a:cubicBezTo>
                      <a:pt x="3148" y="29"/>
                      <a:pt x="3237" y="35"/>
                      <a:pt x="3325" y="48"/>
                    </a:cubicBezTo>
                    <a:cubicBezTo>
                      <a:pt x="3335" y="48"/>
                      <a:pt x="3335" y="32"/>
                      <a:pt x="3325" y="32"/>
                    </a:cubicBezTo>
                    <a:cubicBezTo>
                      <a:pt x="3200" y="11"/>
                      <a:pt x="3074" y="1"/>
                      <a:pt x="2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7"/>
              <p:cNvSpPr/>
              <p:nvPr/>
            </p:nvSpPr>
            <p:spPr>
              <a:xfrm>
                <a:off x="-2144241" y="3827989"/>
                <a:ext cx="79857" cy="5206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429" extrusionOk="0">
                    <a:moveTo>
                      <a:pt x="651" y="0"/>
                    </a:moveTo>
                    <a:cubicBezTo>
                      <a:pt x="525" y="35"/>
                      <a:pt x="409" y="92"/>
                      <a:pt x="302" y="167"/>
                    </a:cubicBezTo>
                    <a:cubicBezTo>
                      <a:pt x="246" y="202"/>
                      <a:pt x="195" y="243"/>
                      <a:pt x="145" y="283"/>
                    </a:cubicBezTo>
                    <a:cubicBezTo>
                      <a:pt x="88" y="321"/>
                      <a:pt x="41" y="362"/>
                      <a:pt x="3" y="416"/>
                    </a:cubicBezTo>
                    <a:cubicBezTo>
                      <a:pt x="3" y="419"/>
                      <a:pt x="0" y="419"/>
                      <a:pt x="3" y="422"/>
                    </a:cubicBezTo>
                    <a:cubicBezTo>
                      <a:pt x="3" y="425"/>
                      <a:pt x="7" y="428"/>
                      <a:pt x="13" y="428"/>
                    </a:cubicBezTo>
                    <a:cubicBezTo>
                      <a:pt x="66" y="394"/>
                      <a:pt x="113" y="350"/>
                      <a:pt x="154" y="309"/>
                    </a:cubicBezTo>
                    <a:cubicBezTo>
                      <a:pt x="202" y="265"/>
                      <a:pt x="255" y="227"/>
                      <a:pt x="305" y="186"/>
                    </a:cubicBezTo>
                    <a:cubicBezTo>
                      <a:pt x="409" y="107"/>
                      <a:pt x="525" y="48"/>
                      <a:pt x="651" y="16"/>
                    </a:cubicBezTo>
                    <a:cubicBezTo>
                      <a:pt x="654" y="16"/>
                      <a:pt x="658" y="13"/>
                      <a:pt x="658" y="10"/>
                    </a:cubicBezTo>
                    <a:cubicBezTo>
                      <a:pt x="658" y="7"/>
                      <a:pt x="654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7"/>
              <p:cNvSpPr/>
              <p:nvPr/>
            </p:nvSpPr>
            <p:spPr>
              <a:xfrm>
                <a:off x="-1906734" y="3933697"/>
                <a:ext cx="62259" cy="9672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97" extrusionOk="0">
                    <a:moveTo>
                      <a:pt x="11" y="0"/>
                    </a:moveTo>
                    <a:cubicBezTo>
                      <a:pt x="7" y="0"/>
                      <a:pt x="0" y="8"/>
                      <a:pt x="3" y="10"/>
                    </a:cubicBezTo>
                    <a:cubicBezTo>
                      <a:pt x="198" y="255"/>
                      <a:pt x="361" y="516"/>
                      <a:pt x="503" y="793"/>
                    </a:cubicBezTo>
                    <a:cubicBezTo>
                      <a:pt x="504" y="796"/>
                      <a:pt x="506" y="797"/>
                      <a:pt x="508" y="797"/>
                    </a:cubicBezTo>
                    <a:cubicBezTo>
                      <a:pt x="510" y="797"/>
                      <a:pt x="512" y="795"/>
                      <a:pt x="512" y="793"/>
                    </a:cubicBezTo>
                    <a:cubicBezTo>
                      <a:pt x="456" y="649"/>
                      <a:pt x="386" y="507"/>
                      <a:pt x="298" y="378"/>
                    </a:cubicBezTo>
                    <a:cubicBezTo>
                      <a:pt x="213" y="246"/>
                      <a:pt x="119" y="120"/>
                      <a:pt x="15" y="4"/>
                    </a:cubicBezTo>
                    <a:cubicBezTo>
                      <a:pt x="14" y="1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7"/>
              <p:cNvSpPr/>
              <p:nvPr/>
            </p:nvSpPr>
            <p:spPr>
              <a:xfrm>
                <a:off x="-2067904" y="3918284"/>
                <a:ext cx="24879" cy="5388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44" extrusionOk="0">
                    <a:moveTo>
                      <a:pt x="11" y="0"/>
                    </a:moveTo>
                    <a:cubicBezTo>
                      <a:pt x="6" y="0"/>
                      <a:pt x="0" y="3"/>
                      <a:pt x="0" y="5"/>
                    </a:cubicBezTo>
                    <a:cubicBezTo>
                      <a:pt x="19" y="165"/>
                      <a:pt x="88" y="320"/>
                      <a:pt x="195" y="442"/>
                    </a:cubicBezTo>
                    <a:cubicBezTo>
                      <a:pt x="198" y="443"/>
                      <a:pt x="200" y="443"/>
                      <a:pt x="201" y="443"/>
                    </a:cubicBezTo>
                    <a:cubicBezTo>
                      <a:pt x="205" y="443"/>
                      <a:pt x="205" y="440"/>
                      <a:pt x="205" y="436"/>
                    </a:cubicBezTo>
                    <a:cubicBezTo>
                      <a:pt x="161" y="370"/>
                      <a:pt x="120" y="304"/>
                      <a:pt x="85" y="231"/>
                    </a:cubicBezTo>
                    <a:cubicBezTo>
                      <a:pt x="51" y="162"/>
                      <a:pt x="25" y="84"/>
                      <a:pt x="16" y="5"/>
                    </a:cubicBezTo>
                    <a:cubicBezTo>
                      <a:pt x="16" y="1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7"/>
              <p:cNvSpPr/>
              <p:nvPr/>
            </p:nvSpPr>
            <p:spPr>
              <a:xfrm>
                <a:off x="-2776907" y="3916463"/>
                <a:ext cx="570161" cy="595647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4908" extrusionOk="0">
                    <a:moveTo>
                      <a:pt x="1618" y="1"/>
                    </a:moveTo>
                    <a:cubicBezTo>
                      <a:pt x="1493" y="1"/>
                      <a:pt x="1368" y="9"/>
                      <a:pt x="1244" y="23"/>
                    </a:cubicBezTo>
                    <a:cubicBezTo>
                      <a:pt x="1241" y="23"/>
                      <a:pt x="1238" y="26"/>
                      <a:pt x="1238" y="29"/>
                    </a:cubicBezTo>
                    <a:cubicBezTo>
                      <a:pt x="1238" y="36"/>
                      <a:pt x="1241" y="39"/>
                      <a:pt x="1244" y="39"/>
                    </a:cubicBezTo>
                    <a:cubicBezTo>
                      <a:pt x="1339" y="24"/>
                      <a:pt x="1434" y="17"/>
                      <a:pt x="1530" y="17"/>
                    </a:cubicBezTo>
                    <a:cubicBezTo>
                      <a:pt x="1602" y="17"/>
                      <a:pt x="1674" y="21"/>
                      <a:pt x="1747" y="29"/>
                    </a:cubicBezTo>
                    <a:cubicBezTo>
                      <a:pt x="1835" y="39"/>
                      <a:pt x="1917" y="51"/>
                      <a:pt x="1999" y="70"/>
                    </a:cubicBezTo>
                    <a:lnTo>
                      <a:pt x="2046" y="83"/>
                    </a:lnTo>
                    <a:cubicBezTo>
                      <a:pt x="1876" y="127"/>
                      <a:pt x="1713" y="184"/>
                      <a:pt x="1558" y="231"/>
                    </a:cubicBezTo>
                    <a:lnTo>
                      <a:pt x="1530" y="231"/>
                    </a:lnTo>
                    <a:cubicBezTo>
                      <a:pt x="1480" y="256"/>
                      <a:pt x="1436" y="256"/>
                      <a:pt x="1389" y="256"/>
                    </a:cubicBezTo>
                    <a:cubicBezTo>
                      <a:pt x="1304" y="256"/>
                      <a:pt x="1213" y="262"/>
                      <a:pt x="1128" y="278"/>
                    </a:cubicBezTo>
                    <a:cubicBezTo>
                      <a:pt x="948" y="309"/>
                      <a:pt x="772" y="366"/>
                      <a:pt x="609" y="435"/>
                    </a:cubicBezTo>
                    <a:cubicBezTo>
                      <a:pt x="601" y="440"/>
                      <a:pt x="606" y="452"/>
                      <a:pt x="612" y="452"/>
                    </a:cubicBezTo>
                    <a:cubicBezTo>
                      <a:pt x="613" y="452"/>
                      <a:pt x="614" y="452"/>
                      <a:pt x="615" y="451"/>
                    </a:cubicBezTo>
                    <a:cubicBezTo>
                      <a:pt x="782" y="379"/>
                      <a:pt x="958" y="335"/>
                      <a:pt x="1137" y="322"/>
                    </a:cubicBezTo>
                    <a:cubicBezTo>
                      <a:pt x="1174" y="321"/>
                      <a:pt x="1211" y="320"/>
                      <a:pt x="1248" y="320"/>
                    </a:cubicBezTo>
                    <a:cubicBezTo>
                      <a:pt x="1301" y="320"/>
                      <a:pt x="1354" y="321"/>
                      <a:pt x="1408" y="325"/>
                    </a:cubicBezTo>
                    <a:lnTo>
                      <a:pt x="1458" y="325"/>
                    </a:lnTo>
                    <a:cubicBezTo>
                      <a:pt x="1269" y="432"/>
                      <a:pt x="1096" y="570"/>
                      <a:pt x="945" y="731"/>
                    </a:cubicBezTo>
                    <a:cubicBezTo>
                      <a:pt x="867" y="822"/>
                      <a:pt x="794" y="916"/>
                      <a:pt x="725" y="1014"/>
                    </a:cubicBezTo>
                    <a:cubicBezTo>
                      <a:pt x="596" y="1058"/>
                      <a:pt x="470" y="1121"/>
                      <a:pt x="357" y="1199"/>
                    </a:cubicBezTo>
                    <a:cubicBezTo>
                      <a:pt x="234" y="1278"/>
                      <a:pt x="118" y="1366"/>
                      <a:pt x="5" y="1467"/>
                    </a:cubicBezTo>
                    <a:cubicBezTo>
                      <a:pt x="0" y="1469"/>
                      <a:pt x="2" y="1478"/>
                      <a:pt x="5" y="1478"/>
                    </a:cubicBezTo>
                    <a:cubicBezTo>
                      <a:pt x="6" y="1478"/>
                      <a:pt x="7" y="1477"/>
                      <a:pt x="8" y="1473"/>
                    </a:cubicBezTo>
                    <a:cubicBezTo>
                      <a:pt x="112" y="1376"/>
                      <a:pt x="231" y="1294"/>
                      <a:pt x="357" y="1228"/>
                    </a:cubicBezTo>
                    <a:cubicBezTo>
                      <a:pt x="458" y="1174"/>
                      <a:pt x="561" y="1127"/>
                      <a:pt x="662" y="1086"/>
                    </a:cubicBezTo>
                    <a:lnTo>
                      <a:pt x="662" y="1086"/>
                    </a:lnTo>
                    <a:cubicBezTo>
                      <a:pt x="448" y="1451"/>
                      <a:pt x="322" y="1863"/>
                      <a:pt x="291" y="2288"/>
                    </a:cubicBezTo>
                    <a:cubicBezTo>
                      <a:pt x="291" y="2291"/>
                      <a:pt x="294" y="2294"/>
                      <a:pt x="297" y="2294"/>
                    </a:cubicBezTo>
                    <a:cubicBezTo>
                      <a:pt x="300" y="2294"/>
                      <a:pt x="307" y="2291"/>
                      <a:pt x="307" y="2288"/>
                    </a:cubicBezTo>
                    <a:cubicBezTo>
                      <a:pt x="316" y="2017"/>
                      <a:pt x="376" y="1753"/>
                      <a:pt x="486" y="1505"/>
                    </a:cubicBezTo>
                    <a:cubicBezTo>
                      <a:pt x="533" y="1608"/>
                      <a:pt x="583" y="1706"/>
                      <a:pt x="643" y="1800"/>
                    </a:cubicBezTo>
                    <a:cubicBezTo>
                      <a:pt x="703" y="1901"/>
                      <a:pt x="753" y="2008"/>
                      <a:pt x="804" y="2115"/>
                    </a:cubicBezTo>
                    <a:cubicBezTo>
                      <a:pt x="911" y="2325"/>
                      <a:pt x="992" y="2555"/>
                      <a:pt x="1046" y="2791"/>
                    </a:cubicBezTo>
                    <a:cubicBezTo>
                      <a:pt x="1047" y="2797"/>
                      <a:pt x="1051" y="2800"/>
                      <a:pt x="1055" y="2800"/>
                    </a:cubicBezTo>
                    <a:cubicBezTo>
                      <a:pt x="1058" y="2800"/>
                      <a:pt x="1062" y="2797"/>
                      <a:pt x="1062" y="2791"/>
                    </a:cubicBezTo>
                    <a:cubicBezTo>
                      <a:pt x="1008" y="2558"/>
                      <a:pt x="942" y="2325"/>
                      <a:pt x="860" y="2102"/>
                    </a:cubicBezTo>
                    <a:cubicBezTo>
                      <a:pt x="816" y="1986"/>
                      <a:pt x="763" y="1876"/>
                      <a:pt x="703" y="1766"/>
                    </a:cubicBezTo>
                    <a:cubicBezTo>
                      <a:pt x="653" y="1662"/>
                      <a:pt x="583" y="1564"/>
                      <a:pt x="505" y="1483"/>
                    </a:cubicBezTo>
                    <a:cubicBezTo>
                      <a:pt x="624" y="1231"/>
                      <a:pt x="785" y="1001"/>
                      <a:pt x="986" y="809"/>
                    </a:cubicBezTo>
                    <a:cubicBezTo>
                      <a:pt x="1002" y="828"/>
                      <a:pt x="1021" y="853"/>
                      <a:pt x="1036" y="872"/>
                    </a:cubicBezTo>
                    <a:cubicBezTo>
                      <a:pt x="1068" y="907"/>
                      <a:pt x="1099" y="951"/>
                      <a:pt x="1128" y="992"/>
                    </a:cubicBezTo>
                    <a:cubicBezTo>
                      <a:pt x="1181" y="1070"/>
                      <a:pt x="1235" y="1152"/>
                      <a:pt x="1275" y="1237"/>
                    </a:cubicBezTo>
                    <a:cubicBezTo>
                      <a:pt x="1376" y="1407"/>
                      <a:pt x="1439" y="1596"/>
                      <a:pt x="1470" y="1794"/>
                    </a:cubicBezTo>
                    <a:cubicBezTo>
                      <a:pt x="1470" y="1797"/>
                      <a:pt x="1474" y="1800"/>
                      <a:pt x="1477" y="1800"/>
                    </a:cubicBezTo>
                    <a:cubicBezTo>
                      <a:pt x="1480" y="1800"/>
                      <a:pt x="1486" y="1797"/>
                      <a:pt x="1486" y="1794"/>
                    </a:cubicBezTo>
                    <a:cubicBezTo>
                      <a:pt x="1458" y="1593"/>
                      <a:pt x="1408" y="1394"/>
                      <a:pt x="1329" y="1206"/>
                    </a:cubicBezTo>
                    <a:cubicBezTo>
                      <a:pt x="1288" y="1115"/>
                      <a:pt x="1238" y="1026"/>
                      <a:pt x="1178" y="938"/>
                    </a:cubicBezTo>
                    <a:cubicBezTo>
                      <a:pt x="1140" y="872"/>
                      <a:pt x="1093" y="809"/>
                      <a:pt x="1036" y="759"/>
                    </a:cubicBezTo>
                    <a:cubicBezTo>
                      <a:pt x="1071" y="721"/>
                      <a:pt x="1115" y="687"/>
                      <a:pt x="1156" y="655"/>
                    </a:cubicBezTo>
                    <a:cubicBezTo>
                      <a:pt x="1376" y="479"/>
                      <a:pt x="1621" y="350"/>
                      <a:pt x="1933" y="265"/>
                    </a:cubicBezTo>
                    <a:lnTo>
                      <a:pt x="1933" y="397"/>
                    </a:lnTo>
                    <a:cubicBezTo>
                      <a:pt x="1886" y="457"/>
                      <a:pt x="1882" y="514"/>
                      <a:pt x="1870" y="570"/>
                    </a:cubicBezTo>
                    <a:cubicBezTo>
                      <a:pt x="1854" y="693"/>
                      <a:pt x="1810" y="806"/>
                      <a:pt x="1741" y="904"/>
                    </a:cubicBezTo>
                    <a:cubicBezTo>
                      <a:pt x="1734" y="911"/>
                      <a:pt x="1740" y="916"/>
                      <a:pt x="1747" y="916"/>
                    </a:cubicBezTo>
                    <a:cubicBezTo>
                      <a:pt x="1749" y="916"/>
                      <a:pt x="1752" y="915"/>
                      <a:pt x="1753" y="913"/>
                    </a:cubicBezTo>
                    <a:cubicBezTo>
                      <a:pt x="1788" y="857"/>
                      <a:pt x="1826" y="806"/>
                      <a:pt x="1857" y="747"/>
                    </a:cubicBezTo>
                    <a:cubicBezTo>
                      <a:pt x="1886" y="693"/>
                      <a:pt x="1911" y="636"/>
                      <a:pt x="1930" y="583"/>
                    </a:cubicBezTo>
                    <a:cubicBezTo>
                      <a:pt x="1948" y="523"/>
                      <a:pt x="1964" y="460"/>
                      <a:pt x="1967" y="397"/>
                    </a:cubicBezTo>
                    <a:cubicBezTo>
                      <a:pt x="1977" y="347"/>
                      <a:pt x="1977" y="300"/>
                      <a:pt x="1967" y="246"/>
                    </a:cubicBezTo>
                    <a:cubicBezTo>
                      <a:pt x="2159" y="196"/>
                      <a:pt x="2354" y="171"/>
                      <a:pt x="2552" y="171"/>
                    </a:cubicBezTo>
                    <a:cubicBezTo>
                      <a:pt x="2611" y="171"/>
                      <a:pt x="2670" y="173"/>
                      <a:pt x="2729" y="177"/>
                    </a:cubicBezTo>
                    <a:cubicBezTo>
                      <a:pt x="3012" y="196"/>
                      <a:pt x="3285" y="284"/>
                      <a:pt x="3534" y="426"/>
                    </a:cubicBezTo>
                    <a:cubicBezTo>
                      <a:pt x="3782" y="570"/>
                      <a:pt x="3977" y="781"/>
                      <a:pt x="4103" y="1039"/>
                    </a:cubicBezTo>
                    <a:cubicBezTo>
                      <a:pt x="4216" y="1291"/>
                      <a:pt x="4295" y="1558"/>
                      <a:pt x="4336" y="1828"/>
                    </a:cubicBezTo>
                    <a:cubicBezTo>
                      <a:pt x="4389" y="2146"/>
                      <a:pt x="4421" y="2470"/>
                      <a:pt x="4452" y="2788"/>
                    </a:cubicBezTo>
                    <a:cubicBezTo>
                      <a:pt x="4521" y="3480"/>
                      <a:pt x="4543" y="4175"/>
                      <a:pt x="4568" y="4867"/>
                    </a:cubicBezTo>
                    <a:cubicBezTo>
                      <a:pt x="4568" y="4893"/>
                      <a:pt x="4589" y="4907"/>
                      <a:pt x="4608" y="4907"/>
                    </a:cubicBezTo>
                    <a:cubicBezTo>
                      <a:pt x="4624" y="4907"/>
                      <a:pt x="4638" y="4897"/>
                      <a:pt x="4638" y="4876"/>
                    </a:cubicBezTo>
                    <a:cubicBezTo>
                      <a:pt x="4697" y="4058"/>
                      <a:pt x="4672" y="3234"/>
                      <a:pt x="4575" y="2423"/>
                    </a:cubicBezTo>
                    <a:cubicBezTo>
                      <a:pt x="4512" y="1835"/>
                      <a:pt x="4436" y="1196"/>
                      <a:pt x="4078" y="709"/>
                    </a:cubicBezTo>
                    <a:cubicBezTo>
                      <a:pt x="3731" y="241"/>
                      <a:pt x="3122" y="22"/>
                      <a:pt x="2557" y="22"/>
                    </a:cubicBezTo>
                    <a:cubicBezTo>
                      <a:pt x="2533" y="22"/>
                      <a:pt x="2510" y="22"/>
                      <a:pt x="2486" y="23"/>
                    </a:cubicBezTo>
                    <a:cubicBezTo>
                      <a:pt x="2386" y="26"/>
                      <a:pt x="2282" y="39"/>
                      <a:pt x="2181" y="58"/>
                    </a:cubicBezTo>
                    <a:cubicBezTo>
                      <a:pt x="2043" y="26"/>
                      <a:pt x="1898" y="7"/>
                      <a:pt x="1757" y="4"/>
                    </a:cubicBezTo>
                    <a:cubicBezTo>
                      <a:pt x="1710" y="2"/>
                      <a:pt x="1664" y="1"/>
                      <a:pt x="1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7"/>
              <p:cNvSpPr/>
              <p:nvPr/>
            </p:nvSpPr>
            <p:spPr>
              <a:xfrm>
                <a:off x="-2627145" y="4100935"/>
                <a:ext cx="29855" cy="12172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003" extrusionOk="0">
                    <a:moveTo>
                      <a:pt x="4" y="0"/>
                    </a:moveTo>
                    <a:cubicBezTo>
                      <a:pt x="1" y="7"/>
                      <a:pt x="1" y="10"/>
                      <a:pt x="1" y="13"/>
                    </a:cubicBezTo>
                    <a:cubicBezTo>
                      <a:pt x="114" y="331"/>
                      <a:pt x="192" y="661"/>
                      <a:pt x="240" y="1000"/>
                    </a:cubicBezTo>
                    <a:cubicBezTo>
                      <a:pt x="240" y="1002"/>
                      <a:pt x="241" y="1003"/>
                      <a:pt x="243" y="1003"/>
                    </a:cubicBezTo>
                    <a:cubicBezTo>
                      <a:pt x="244" y="1003"/>
                      <a:pt x="246" y="1002"/>
                      <a:pt x="246" y="1000"/>
                    </a:cubicBezTo>
                    <a:cubicBezTo>
                      <a:pt x="243" y="831"/>
                      <a:pt x="218" y="667"/>
                      <a:pt x="174" y="503"/>
                    </a:cubicBezTo>
                    <a:cubicBezTo>
                      <a:pt x="126" y="340"/>
                      <a:pt x="63" y="173"/>
                      <a:pt x="10" y="1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7"/>
              <p:cNvSpPr/>
              <p:nvPr/>
            </p:nvSpPr>
            <p:spPr>
              <a:xfrm>
                <a:off x="-2756033" y="4020714"/>
                <a:ext cx="61045" cy="3179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62" extrusionOk="0">
                    <a:moveTo>
                      <a:pt x="490" y="1"/>
                    </a:moveTo>
                    <a:cubicBezTo>
                      <a:pt x="402" y="26"/>
                      <a:pt x="314" y="57"/>
                      <a:pt x="232" y="92"/>
                    </a:cubicBezTo>
                    <a:cubicBezTo>
                      <a:pt x="150" y="136"/>
                      <a:pt x="72" y="189"/>
                      <a:pt x="3" y="252"/>
                    </a:cubicBezTo>
                    <a:cubicBezTo>
                      <a:pt x="1" y="258"/>
                      <a:pt x="1" y="261"/>
                      <a:pt x="3" y="261"/>
                    </a:cubicBezTo>
                    <a:cubicBezTo>
                      <a:pt x="5" y="261"/>
                      <a:pt x="8" y="259"/>
                      <a:pt x="12" y="256"/>
                    </a:cubicBezTo>
                    <a:cubicBezTo>
                      <a:pt x="81" y="205"/>
                      <a:pt x="160" y="158"/>
                      <a:pt x="238" y="114"/>
                    </a:cubicBezTo>
                    <a:cubicBezTo>
                      <a:pt x="317" y="73"/>
                      <a:pt x="405" y="42"/>
                      <a:pt x="490" y="16"/>
                    </a:cubicBezTo>
                    <a:cubicBezTo>
                      <a:pt x="503" y="16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7"/>
              <p:cNvSpPr/>
              <p:nvPr/>
            </p:nvSpPr>
            <p:spPr>
              <a:xfrm>
                <a:off x="-2703119" y="3518028"/>
                <a:ext cx="400982" cy="844804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6961" extrusionOk="0">
                    <a:moveTo>
                      <a:pt x="661" y="0"/>
                    </a:moveTo>
                    <a:cubicBezTo>
                      <a:pt x="654" y="0"/>
                      <a:pt x="651" y="9"/>
                      <a:pt x="658" y="16"/>
                    </a:cubicBezTo>
                    <a:cubicBezTo>
                      <a:pt x="777" y="136"/>
                      <a:pt x="888" y="274"/>
                      <a:pt x="979" y="425"/>
                    </a:cubicBezTo>
                    <a:cubicBezTo>
                      <a:pt x="1026" y="497"/>
                      <a:pt x="1067" y="573"/>
                      <a:pt x="1105" y="648"/>
                    </a:cubicBezTo>
                    <a:cubicBezTo>
                      <a:pt x="1133" y="696"/>
                      <a:pt x="1152" y="746"/>
                      <a:pt x="1177" y="796"/>
                    </a:cubicBezTo>
                    <a:cubicBezTo>
                      <a:pt x="1013" y="674"/>
                      <a:pt x="847" y="560"/>
                      <a:pt x="667" y="460"/>
                    </a:cubicBezTo>
                    <a:cubicBezTo>
                      <a:pt x="457" y="343"/>
                      <a:pt x="240" y="240"/>
                      <a:pt x="16" y="148"/>
                    </a:cubicBezTo>
                    <a:cubicBezTo>
                      <a:pt x="15" y="148"/>
                      <a:pt x="14" y="148"/>
                      <a:pt x="13" y="148"/>
                    </a:cubicBezTo>
                    <a:cubicBezTo>
                      <a:pt x="3" y="148"/>
                      <a:pt x="1" y="163"/>
                      <a:pt x="4" y="180"/>
                    </a:cubicBezTo>
                    <a:cubicBezTo>
                      <a:pt x="510" y="356"/>
                      <a:pt x="969" y="692"/>
                      <a:pt x="1356" y="1060"/>
                    </a:cubicBezTo>
                    <a:cubicBezTo>
                      <a:pt x="1469" y="1171"/>
                      <a:pt x="1580" y="1290"/>
                      <a:pt x="1683" y="1406"/>
                    </a:cubicBezTo>
                    <a:cubicBezTo>
                      <a:pt x="1419" y="1403"/>
                      <a:pt x="1155" y="1384"/>
                      <a:pt x="891" y="1340"/>
                    </a:cubicBezTo>
                    <a:cubicBezTo>
                      <a:pt x="598" y="1296"/>
                      <a:pt x="309" y="1202"/>
                      <a:pt x="48" y="1060"/>
                    </a:cubicBezTo>
                    <a:cubicBezTo>
                      <a:pt x="47" y="1060"/>
                      <a:pt x="46" y="1060"/>
                      <a:pt x="46" y="1060"/>
                    </a:cubicBezTo>
                    <a:cubicBezTo>
                      <a:pt x="37" y="1060"/>
                      <a:pt x="27" y="1076"/>
                      <a:pt x="38" y="1076"/>
                    </a:cubicBezTo>
                    <a:cubicBezTo>
                      <a:pt x="183" y="1136"/>
                      <a:pt x="325" y="1211"/>
                      <a:pt x="472" y="1265"/>
                    </a:cubicBezTo>
                    <a:cubicBezTo>
                      <a:pt x="614" y="1322"/>
                      <a:pt x="755" y="1366"/>
                      <a:pt x="900" y="1400"/>
                    </a:cubicBezTo>
                    <a:cubicBezTo>
                      <a:pt x="1100" y="1448"/>
                      <a:pt x="1305" y="1473"/>
                      <a:pt x="1510" y="1473"/>
                    </a:cubicBezTo>
                    <a:cubicBezTo>
                      <a:pt x="1586" y="1473"/>
                      <a:pt x="1661" y="1470"/>
                      <a:pt x="1737" y="1463"/>
                    </a:cubicBezTo>
                    <a:cubicBezTo>
                      <a:pt x="1859" y="1605"/>
                      <a:pt x="1973" y="1759"/>
                      <a:pt x="2080" y="1910"/>
                    </a:cubicBezTo>
                    <a:cubicBezTo>
                      <a:pt x="1966" y="1888"/>
                      <a:pt x="1844" y="1872"/>
                      <a:pt x="1730" y="1847"/>
                    </a:cubicBezTo>
                    <a:cubicBezTo>
                      <a:pt x="1583" y="1822"/>
                      <a:pt x="1441" y="1774"/>
                      <a:pt x="1312" y="1702"/>
                    </a:cubicBezTo>
                    <a:cubicBezTo>
                      <a:pt x="1309" y="1702"/>
                      <a:pt x="1306" y="1702"/>
                      <a:pt x="1300" y="1705"/>
                    </a:cubicBezTo>
                    <a:cubicBezTo>
                      <a:pt x="1300" y="1712"/>
                      <a:pt x="1300" y="1715"/>
                      <a:pt x="1306" y="1718"/>
                    </a:cubicBezTo>
                    <a:cubicBezTo>
                      <a:pt x="1435" y="1781"/>
                      <a:pt x="1573" y="1831"/>
                      <a:pt x="1715" y="1869"/>
                    </a:cubicBezTo>
                    <a:cubicBezTo>
                      <a:pt x="1787" y="1888"/>
                      <a:pt x="1878" y="1910"/>
                      <a:pt x="1935" y="1925"/>
                    </a:cubicBezTo>
                    <a:cubicBezTo>
                      <a:pt x="1992" y="1938"/>
                      <a:pt x="2051" y="1957"/>
                      <a:pt x="2114" y="1969"/>
                    </a:cubicBezTo>
                    <a:cubicBezTo>
                      <a:pt x="2438" y="2457"/>
                      <a:pt x="2693" y="2992"/>
                      <a:pt x="2863" y="3551"/>
                    </a:cubicBezTo>
                    <a:cubicBezTo>
                      <a:pt x="3026" y="4102"/>
                      <a:pt x="3133" y="4662"/>
                      <a:pt x="3180" y="5234"/>
                    </a:cubicBezTo>
                    <a:cubicBezTo>
                      <a:pt x="3202" y="5517"/>
                      <a:pt x="3212" y="5803"/>
                      <a:pt x="3209" y="6090"/>
                    </a:cubicBezTo>
                    <a:cubicBezTo>
                      <a:pt x="3199" y="6373"/>
                      <a:pt x="3171" y="6656"/>
                      <a:pt x="3165" y="6942"/>
                    </a:cubicBezTo>
                    <a:cubicBezTo>
                      <a:pt x="3165" y="6954"/>
                      <a:pt x="3175" y="6961"/>
                      <a:pt x="3185" y="6961"/>
                    </a:cubicBezTo>
                    <a:cubicBezTo>
                      <a:pt x="3193" y="6961"/>
                      <a:pt x="3199" y="6957"/>
                      <a:pt x="3199" y="6948"/>
                    </a:cubicBezTo>
                    <a:cubicBezTo>
                      <a:pt x="3256" y="6624"/>
                      <a:pt x="3287" y="6297"/>
                      <a:pt x="3291" y="5973"/>
                    </a:cubicBezTo>
                    <a:cubicBezTo>
                      <a:pt x="3303" y="5646"/>
                      <a:pt x="3297" y="5319"/>
                      <a:pt x="3275" y="4998"/>
                    </a:cubicBezTo>
                    <a:cubicBezTo>
                      <a:pt x="3199" y="3907"/>
                      <a:pt x="2882" y="2822"/>
                      <a:pt x="2253" y="1925"/>
                    </a:cubicBezTo>
                    <a:cubicBezTo>
                      <a:pt x="2193" y="1844"/>
                      <a:pt x="2130" y="1762"/>
                      <a:pt x="2067" y="1680"/>
                    </a:cubicBezTo>
                    <a:cubicBezTo>
                      <a:pt x="2061" y="1611"/>
                      <a:pt x="2042" y="1545"/>
                      <a:pt x="2020" y="1482"/>
                    </a:cubicBezTo>
                    <a:cubicBezTo>
                      <a:pt x="1995" y="1384"/>
                      <a:pt x="1957" y="1287"/>
                      <a:pt x="1919" y="1189"/>
                    </a:cubicBezTo>
                    <a:cubicBezTo>
                      <a:pt x="1828" y="994"/>
                      <a:pt x="1727" y="809"/>
                      <a:pt x="1611" y="630"/>
                    </a:cubicBezTo>
                    <a:cubicBezTo>
                      <a:pt x="1609" y="627"/>
                      <a:pt x="1607" y="626"/>
                      <a:pt x="1604" y="626"/>
                    </a:cubicBezTo>
                    <a:cubicBezTo>
                      <a:pt x="1598" y="626"/>
                      <a:pt x="1593" y="631"/>
                      <a:pt x="1595" y="636"/>
                    </a:cubicBezTo>
                    <a:cubicBezTo>
                      <a:pt x="1712" y="812"/>
                      <a:pt x="1800" y="1007"/>
                      <a:pt x="1863" y="1211"/>
                    </a:cubicBezTo>
                    <a:cubicBezTo>
                      <a:pt x="1894" y="1306"/>
                      <a:pt x="1926" y="1400"/>
                      <a:pt x="1954" y="1498"/>
                    </a:cubicBezTo>
                    <a:cubicBezTo>
                      <a:pt x="1957" y="1513"/>
                      <a:pt x="1963" y="1532"/>
                      <a:pt x="1966" y="1551"/>
                    </a:cubicBezTo>
                    <a:cubicBezTo>
                      <a:pt x="1759" y="1296"/>
                      <a:pt x="1523" y="1070"/>
                      <a:pt x="1265" y="865"/>
                    </a:cubicBezTo>
                    <a:lnTo>
                      <a:pt x="1249" y="853"/>
                    </a:lnTo>
                    <a:cubicBezTo>
                      <a:pt x="1227" y="774"/>
                      <a:pt x="1196" y="696"/>
                      <a:pt x="1152" y="623"/>
                    </a:cubicBezTo>
                    <a:cubicBezTo>
                      <a:pt x="1108" y="545"/>
                      <a:pt x="1061" y="472"/>
                      <a:pt x="1010" y="400"/>
                    </a:cubicBezTo>
                    <a:cubicBezTo>
                      <a:pt x="910" y="258"/>
                      <a:pt x="793" y="126"/>
                      <a:pt x="667" y="4"/>
                    </a:cubicBezTo>
                    <a:cubicBezTo>
                      <a:pt x="665" y="1"/>
                      <a:pt x="663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7"/>
              <p:cNvSpPr/>
              <p:nvPr/>
            </p:nvSpPr>
            <p:spPr>
              <a:xfrm>
                <a:off x="-2558454" y="3536354"/>
                <a:ext cx="39443" cy="69541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73" extrusionOk="0">
                    <a:moveTo>
                      <a:pt x="11" y="0"/>
                    </a:moveTo>
                    <a:cubicBezTo>
                      <a:pt x="6" y="0"/>
                      <a:pt x="1" y="8"/>
                      <a:pt x="1" y="10"/>
                    </a:cubicBezTo>
                    <a:cubicBezTo>
                      <a:pt x="22" y="35"/>
                      <a:pt x="42" y="60"/>
                      <a:pt x="61" y="86"/>
                    </a:cubicBezTo>
                    <a:lnTo>
                      <a:pt x="61" y="86"/>
                    </a:lnTo>
                    <a:lnTo>
                      <a:pt x="16" y="4"/>
                    </a:lnTo>
                    <a:cubicBezTo>
                      <a:pt x="15" y="1"/>
                      <a:pt x="13" y="0"/>
                      <a:pt x="11" y="0"/>
                    </a:cubicBezTo>
                    <a:close/>
                    <a:moveTo>
                      <a:pt x="61" y="86"/>
                    </a:moveTo>
                    <a:lnTo>
                      <a:pt x="321" y="573"/>
                    </a:lnTo>
                    <a:cubicBezTo>
                      <a:pt x="310" y="551"/>
                      <a:pt x="299" y="528"/>
                      <a:pt x="288" y="506"/>
                    </a:cubicBezTo>
                    <a:lnTo>
                      <a:pt x="288" y="506"/>
                    </a:lnTo>
                    <a:lnTo>
                      <a:pt x="62" y="89"/>
                    </a:lnTo>
                    <a:lnTo>
                      <a:pt x="62" y="89"/>
                    </a:lnTo>
                    <a:cubicBezTo>
                      <a:pt x="62" y="88"/>
                      <a:pt x="61" y="87"/>
                      <a:pt x="61" y="86"/>
                    </a:cubicBezTo>
                    <a:close/>
                    <a:moveTo>
                      <a:pt x="16" y="4"/>
                    </a:moveTo>
                    <a:lnTo>
                      <a:pt x="62" y="89"/>
                    </a:lnTo>
                    <a:lnTo>
                      <a:pt x="62" y="89"/>
                    </a:lnTo>
                    <a:cubicBezTo>
                      <a:pt x="106" y="149"/>
                      <a:pt x="145" y="212"/>
                      <a:pt x="180" y="277"/>
                    </a:cubicBezTo>
                    <a:cubicBezTo>
                      <a:pt x="219" y="353"/>
                      <a:pt x="252" y="430"/>
                      <a:pt x="288" y="506"/>
                    </a:cubicBezTo>
                    <a:lnTo>
                      <a:pt x="288" y="506"/>
                    </a:lnTo>
                    <a:lnTo>
                      <a:pt x="325" y="573"/>
                    </a:lnTo>
                    <a:cubicBezTo>
                      <a:pt x="293" y="466"/>
                      <a:pt x="252" y="365"/>
                      <a:pt x="196" y="265"/>
                    </a:cubicBezTo>
                    <a:cubicBezTo>
                      <a:pt x="139" y="177"/>
                      <a:pt x="82" y="85"/>
                      <a:pt x="16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7"/>
              <p:cNvSpPr/>
              <p:nvPr/>
            </p:nvSpPr>
            <p:spPr>
              <a:xfrm>
                <a:off x="-2723872" y="3616575"/>
                <a:ext cx="76216" cy="2633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17" extrusionOk="0">
                    <a:moveTo>
                      <a:pt x="9" y="0"/>
                    </a:moveTo>
                    <a:cubicBezTo>
                      <a:pt x="3" y="0"/>
                      <a:pt x="0" y="10"/>
                      <a:pt x="5" y="13"/>
                    </a:cubicBezTo>
                    <a:cubicBezTo>
                      <a:pt x="106" y="63"/>
                      <a:pt x="203" y="107"/>
                      <a:pt x="304" y="148"/>
                    </a:cubicBezTo>
                    <a:cubicBezTo>
                      <a:pt x="408" y="182"/>
                      <a:pt x="518" y="204"/>
                      <a:pt x="625" y="217"/>
                    </a:cubicBezTo>
                    <a:cubicBezTo>
                      <a:pt x="625" y="217"/>
                      <a:pt x="628" y="211"/>
                      <a:pt x="625" y="211"/>
                    </a:cubicBezTo>
                    <a:cubicBezTo>
                      <a:pt x="518" y="189"/>
                      <a:pt x="414" y="164"/>
                      <a:pt x="316" y="126"/>
                    </a:cubicBezTo>
                    <a:cubicBezTo>
                      <a:pt x="209" y="97"/>
                      <a:pt x="109" y="53"/>
                      <a:pt x="14" y="3"/>
                    </a:cubicBezTo>
                    <a:cubicBezTo>
                      <a:pt x="12" y="1"/>
                      <a:pt x="10" y="0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7"/>
              <p:cNvSpPr/>
              <p:nvPr/>
            </p:nvSpPr>
            <p:spPr>
              <a:xfrm>
                <a:off x="-2372889" y="3232339"/>
                <a:ext cx="382171" cy="1396033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1503" extrusionOk="0">
                    <a:moveTo>
                      <a:pt x="2591" y="1"/>
                    </a:moveTo>
                    <a:cubicBezTo>
                      <a:pt x="2588" y="1"/>
                      <a:pt x="2582" y="4"/>
                      <a:pt x="2582" y="8"/>
                    </a:cubicBezTo>
                    <a:cubicBezTo>
                      <a:pt x="2529" y="137"/>
                      <a:pt x="2450" y="266"/>
                      <a:pt x="2403" y="392"/>
                    </a:cubicBezTo>
                    <a:cubicBezTo>
                      <a:pt x="2356" y="521"/>
                      <a:pt x="2303" y="647"/>
                      <a:pt x="2265" y="782"/>
                    </a:cubicBezTo>
                    <a:cubicBezTo>
                      <a:pt x="2224" y="911"/>
                      <a:pt x="2192" y="1049"/>
                      <a:pt x="2174" y="1181"/>
                    </a:cubicBezTo>
                    <a:cubicBezTo>
                      <a:pt x="2148" y="1301"/>
                      <a:pt x="2145" y="1427"/>
                      <a:pt x="2161" y="1549"/>
                    </a:cubicBezTo>
                    <a:cubicBezTo>
                      <a:pt x="1982" y="1801"/>
                      <a:pt x="1809" y="2056"/>
                      <a:pt x="1645" y="2320"/>
                    </a:cubicBezTo>
                    <a:lnTo>
                      <a:pt x="1557" y="2471"/>
                    </a:lnTo>
                    <a:cubicBezTo>
                      <a:pt x="1551" y="2260"/>
                      <a:pt x="1548" y="2053"/>
                      <a:pt x="1551" y="1839"/>
                    </a:cubicBezTo>
                    <a:cubicBezTo>
                      <a:pt x="1557" y="1571"/>
                      <a:pt x="1582" y="1304"/>
                      <a:pt x="1636" y="1040"/>
                    </a:cubicBezTo>
                    <a:cubicBezTo>
                      <a:pt x="1636" y="1038"/>
                      <a:pt x="1630" y="1035"/>
                      <a:pt x="1625" y="1035"/>
                    </a:cubicBezTo>
                    <a:cubicBezTo>
                      <a:pt x="1622" y="1035"/>
                      <a:pt x="1620" y="1036"/>
                      <a:pt x="1620" y="1040"/>
                    </a:cubicBezTo>
                    <a:cubicBezTo>
                      <a:pt x="1513" y="1543"/>
                      <a:pt x="1406" y="2084"/>
                      <a:pt x="1488" y="2597"/>
                    </a:cubicBezTo>
                    <a:cubicBezTo>
                      <a:pt x="1356" y="2833"/>
                      <a:pt x="1230" y="3078"/>
                      <a:pt x="1111" y="3326"/>
                    </a:cubicBezTo>
                    <a:lnTo>
                      <a:pt x="1111" y="3188"/>
                    </a:lnTo>
                    <a:cubicBezTo>
                      <a:pt x="1111" y="3065"/>
                      <a:pt x="1107" y="2943"/>
                      <a:pt x="1111" y="2823"/>
                    </a:cubicBezTo>
                    <a:cubicBezTo>
                      <a:pt x="1117" y="2700"/>
                      <a:pt x="1123" y="2578"/>
                      <a:pt x="1133" y="2455"/>
                    </a:cubicBezTo>
                    <a:cubicBezTo>
                      <a:pt x="1136" y="2320"/>
                      <a:pt x="1151" y="2188"/>
                      <a:pt x="1173" y="2056"/>
                    </a:cubicBezTo>
                    <a:cubicBezTo>
                      <a:pt x="1177" y="2051"/>
                      <a:pt x="1173" y="2047"/>
                      <a:pt x="1169" y="2047"/>
                    </a:cubicBezTo>
                    <a:cubicBezTo>
                      <a:pt x="1165" y="2047"/>
                      <a:pt x="1161" y="2050"/>
                      <a:pt x="1161" y="2056"/>
                    </a:cubicBezTo>
                    <a:cubicBezTo>
                      <a:pt x="1155" y="2182"/>
                      <a:pt x="1126" y="2307"/>
                      <a:pt x="1114" y="2433"/>
                    </a:cubicBezTo>
                    <a:cubicBezTo>
                      <a:pt x="1098" y="2559"/>
                      <a:pt x="1085" y="2685"/>
                      <a:pt x="1073" y="2811"/>
                    </a:cubicBezTo>
                    <a:cubicBezTo>
                      <a:pt x="1060" y="2936"/>
                      <a:pt x="1054" y="3062"/>
                      <a:pt x="1044" y="3188"/>
                    </a:cubicBezTo>
                    <a:cubicBezTo>
                      <a:pt x="1038" y="3285"/>
                      <a:pt x="1035" y="3383"/>
                      <a:pt x="1041" y="3484"/>
                    </a:cubicBezTo>
                    <a:cubicBezTo>
                      <a:pt x="928" y="3735"/>
                      <a:pt x="821" y="3993"/>
                      <a:pt x="730" y="4251"/>
                    </a:cubicBezTo>
                    <a:cubicBezTo>
                      <a:pt x="485" y="4978"/>
                      <a:pt x="305" y="5723"/>
                      <a:pt x="208" y="6487"/>
                    </a:cubicBezTo>
                    <a:cubicBezTo>
                      <a:pt x="98" y="7315"/>
                      <a:pt x="32" y="8148"/>
                      <a:pt x="13" y="8981"/>
                    </a:cubicBezTo>
                    <a:cubicBezTo>
                      <a:pt x="3" y="9403"/>
                      <a:pt x="0" y="9828"/>
                      <a:pt x="22" y="10246"/>
                    </a:cubicBezTo>
                    <a:cubicBezTo>
                      <a:pt x="38" y="10658"/>
                      <a:pt x="51" y="11079"/>
                      <a:pt x="107" y="11491"/>
                    </a:cubicBezTo>
                    <a:cubicBezTo>
                      <a:pt x="107" y="11499"/>
                      <a:pt x="112" y="11502"/>
                      <a:pt x="117" y="11502"/>
                    </a:cubicBezTo>
                    <a:cubicBezTo>
                      <a:pt x="123" y="11502"/>
                      <a:pt x="129" y="11498"/>
                      <a:pt x="129" y="11491"/>
                    </a:cubicBezTo>
                    <a:cubicBezTo>
                      <a:pt x="129" y="11026"/>
                      <a:pt x="101" y="10560"/>
                      <a:pt x="110" y="10095"/>
                    </a:cubicBezTo>
                    <a:cubicBezTo>
                      <a:pt x="117" y="9633"/>
                      <a:pt x="129" y="9164"/>
                      <a:pt x="158" y="8698"/>
                    </a:cubicBezTo>
                    <a:cubicBezTo>
                      <a:pt x="242" y="7138"/>
                      <a:pt x="441" y="5566"/>
                      <a:pt x="963" y="4088"/>
                    </a:cubicBezTo>
                    <a:cubicBezTo>
                      <a:pt x="1070" y="3786"/>
                      <a:pt x="1186" y="3490"/>
                      <a:pt x="1321" y="3201"/>
                    </a:cubicBezTo>
                    <a:cubicBezTo>
                      <a:pt x="1491" y="3116"/>
                      <a:pt x="1648" y="3028"/>
                      <a:pt x="1809" y="2936"/>
                    </a:cubicBezTo>
                    <a:cubicBezTo>
                      <a:pt x="1979" y="2845"/>
                      <a:pt x="2139" y="2735"/>
                      <a:pt x="2284" y="2606"/>
                    </a:cubicBezTo>
                    <a:cubicBezTo>
                      <a:pt x="2291" y="2599"/>
                      <a:pt x="2285" y="2592"/>
                      <a:pt x="2278" y="2592"/>
                    </a:cubicBezTo>
                    <a:cubicBezTo>
                      <a:pt x="2276" y="2592"/>
                      <a:pt x="2273" y="2592"/>
                      <a:pt x="2271" y="2594"/>
                    </a:cubicBezTo>
                    <a:cubicBezTo>
                      <a:pt x="2199" y="2653"/>
                      <a:pt x="2114" y="2704"/>
                      <a:pt x="2026" y="2745"/>
                    </a:cubicBezTo>
                    <a:cubicBezTo>
                      <a:pt x="1938" y="2792"/>
                      <a:pt x="1846" y="2839"/>
                      <a:pt x="1758" y="2889"/>
                    </a:cubicBezTo>
                    <a:cubicBezTo>
                      <a:pt x="1620" y="2965"/>
                      <a:pt x="1482" y="3046"/>
                      <a:pt x="1353" y="3128"/>
                    </a:cubicBezTo>
                    <a:cubicBezTo>
                      <a:pt x="1479" y="2861"/>
                      <a:pt x="1620" y="2587"/>
                      <a:pt x="1768" y="2323"/>
                    </a:cubicBezTo>
                    <a:cubicBezTo>
                      <a:pt x="1985" y="2197"/>
                      <a:pt x="2224" y="2106"/>
                      <a:pt x="2444" y="1983"/>
                    </a:cubicBezTo>
                    <a:cubicBezTo>
                      <a:pt x="2567" y="1917"/>
                      <a:pt x="2689" y="1848"/>
                      <a:pt x="2803" y="1773"/>
                    </a:cubicBezTo>
                    <a:cubicBezTo>
                      <a:pt x="2916" y="1700"/>
                      <a:pt x="3023" y="1603"/>
                      <a:pt x="3142" y="1537"/>
                    </a:cubicBezTo>
                    <a:cubicBezTo>
                      <a:pt x="3145" y="1534"/>
                      <a:pt x="3149" y="1527"/>
                      <a:pt x="3145" y="1524"/>
                    </a:cubicBezTo>
                    <a:cubicBezTo>
                      <a:pt x="3143" y="1522"/>
                      <a:pt x="3139" y="1520"/>
                      <a:pt x="3136" y="1520"/>
                    </a:cubicBezTo>
                    <a:cubicBezTo>
                      <a:pt x="3135" y="1520"/>
                      <a:pt x="3134" y="1520"/>
                      <a:pt x="3133" y="1521"/>
                    </a:cubicBezTo>
                    <a:cubicBezTo>
                      <a:pt x="3067" y="1568"/>
                      <a:pt x="2994" y="1606"/>
                      <a:pt x="2922" y="1637"/>
                    </a:cubicBezTo>
                    <a:cubicBezTo>
                      <a:pt x="2859" y="1669"/>
                      <a:pt x="2799" y="1707"/>
                      <a:pt x="2740" y="1738"/>
                    </a:cubicBezTo>
                    <a:cubicBezTo>
                      <a:pt x="2623" y="1801"/>
                      <a:pt x="2504" y="1867"/>
                      <a:pt x="2387" y="1930"/>
                    </a:cubicBezTo>
                    <a:cubicBezTo>
                      <a:pt x="2268" y="1993"/>
                      <a:pt x="2145" y="2059"/>
                      <a:pt x="2029" y="2125"/>
                    </a:cubicBezTo>
                    <a:cubicBezTo>
                      <a:pt x="1963" y="2163"/>
                      <a:pt x="1884" y="2197"/>
                      <a:pt x="1815" y="2241"/>
                    </a:cubicBezTo>
                    <a:lnTo>
                      <a:pt x="1856" y="2169"/>
                    </a:lnTo>
                    <a:cubicBezTo>
                      <a:pt x="2221" y="1556"/>
                      <a:pt x="2645" y="983"/>
                      <a:pt x="3117" y="452"/>
                    </a:cubicBezTo>
                    <a:cubicBezTo>
                      <a:pt x="3124" y="442"/>
                      <a:pt x="3119" y="437"/>
                      <a:pt x="3112" y="437"/>
                    </a:cubicBezTo>
                    <a:cubicBezTo>
                      <a:pt x="3110" y="437"/>
                      <a:pt x="3107" y="437"/>
                      <a:pt x="3105" y="439"/>
                    </a:cubicBezTo>
                    <a:cubicBezTo>
                      <a:pt x="2796" y="754"/>
                      <a:pt x="2504" y="1093"/>
                      <a:pt x="2236" y="1449"/>
                    </a:cubicBezTo>
                    <a:cubicBezTo>
                      <a:pt x="2252" y="1364"/>
                      <a:pt x="2262" y="1273"/>
                      <a:pt x="2271" y="1181"/>
                    </a:cubicBezTo>
                    <a:cubicBezTo>
                      <a:pt x="2293" y="1049"/>
                      <a:pt x="2312" y="920"/>
                      <a:pt x="2340" y="788"/>
                    </a:cubicBezTo>
                    <a:cubicBezTo>
                      <a:pt x="2365" y="659"/>
                      <a:pt x="2403" y="530"/>
                      <a:pt x="2441" y="404"/>
                    </a:cubicBezTo>
                    <a:cubicBezTo>
                      <a:pt x="2482" y="269"/>
                      <a:pt x="2532" y="137"/>
                      <a:pt x="2598" y="14"/>
                    </a:cubicBezTo>
                    <a:cubicBezTo>
                      <a:pt x="2601" y="11"/>
                      <a:pt x="2598" y="2"/>
                      <a:pt x="2595" y="2"/>
                    </a:cubicBezTo>
                    <a:cubicBezTo>
                      <a:pt x="2594" y="1"/>
                      <a:pt x="2593" y="1"/>
                      <a:pt x="2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7"/>
              <p:cNvSpPr/>
              <p:nvPr/>
            </p:nvSpPr>
            <p:spPr>
              <a:xfrm>
                <a:off x="-2100429" y="3419602"/>
                <a:ext cx="158985" cy="9162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55" extrusionOk="0">
                    <a:moveTo>
                      <a:pt x="1300" y="0"/>
                    </a:moveTo>
                    <a:cubicBezTo>
                      <a:pt x="1095" y="142"/>
                      <a:pt x="888" y="277"/>
                      <a:pt x="671" y="399"/>
                    </a:cubicBezTo>
                    <a:cubicBezTo>
                      <a:pt x="460" y="528"/>
                      <a:pt x="240" y="642"/>
                      <a:pt x="10" y="739"/>
                    </a:cubicBezTo>
                    <a:cubicBezTo>
                      <a:pt x="1" y="742"/>
                      <a:pt x="7" y="755"/>
                      <a:pt x="20" y="755"/>
                    </a:cubicBezTo>
                    <a:cubicBezTo>
                      <a:pt x="253" y="661"/>
                      <a:pt x="479" y="550"/>
                      <a:pt x="699" y="428"/>
                    </a:cubicBezTo>
                    <a:cubicBezTo>
                      <a:pt x="907" y="305"/>
                      <a:pt x="1111" y="164"/>
                      <a:pt x="1300" y="9"/>
                    </a:cubicBezTo>
                    <a:cubicBezTo>
                      <a:pt x="1309" y="0"/>
                      <a:pt x="1300" y="0"/>
                      <a:pt x="1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7"/>
              <p:cNvSpPr/>
              <p:nvPr/>
            </p:nvSpPr>
            <p:spPr>
              <a:xfrm>
                <a:off x="-2153465" y="3260010"/>
                <a:ext cx="26457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921" extrusionOk="0">
                    <a:moveTo>
                      <a:pt x="218" y="0"/>
                    </a:moveTo>
                    <a:lnTo>
                      <a:pt x="205" y="22"/>
                    </a:lnTo>
                    <a:cubicBezTo>
                      <a:pt x="205" y="32"/>
                      <a:pt x="199" y="35"/>
                      <a:pt x="199" y="38"/>
                    </a:cubicBezTo>
                    <a:lnTo>
                      <a:pt x="152" y="158"/>
                    </a:lnTo>
                    <a:lnTo>
                      <a:pt x="152" y="164"/>
                    </a:lnTo>
                    <a:cubicBezTo>
                      <a:pt x="127" y="230"/>
                      <a:pt x="105" y="305"/>
                      <a:pt x="86" y="378"/>
                    </a:cubicBezTo>
                    <a:cubicBezTo>
                      <a:pt x="45" y="554"/>
                      <a:pt x="16" y="733"/>
                      <a:pt x="1" y="916"/>
                    </a:cubicBezTo>
                    <a:cubicBezTo>
                      <a:pt x="1" y="919"/>
                      <a:pt x="5" y="920"/>
                      <a:pt x="9" y="920"/>
                    </a:cubicBezTo>
                    <a:cubicBezTo>
                      <a:pt x="13" y="920"/>
                      <a:pt x="16" y="919"/>
                      <a:pt x="16" y="916"/>
                    </a:cubicBezTo>
                    <a:cubicBezTo>
                      <a:pt x="54" y="629"/>
                      <a:pt x="114" y="340"/>
                      <a:pt x="196" y="63"/>
                    </a:cubicBezTo>
                    <a:cubicBezTo>
                      <a:pt x="205" y="54"/>
                      <a:pt x="199" y="51"/>
                      <a:pt x="205" y="38"/>
                    </a:cubicBezTo>
                    <a:cubicBezTo>
                      <a:pt x="208" y="26"/>
                      <a:pt x="218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7"/>
              <p:cNvSpPr/>
              <p:nvPr/>
            </p:nvSpPr>
            <p:spPr>
              <a:xfrm>
                <a:off x="-2537458" y="4358589"/>
                <a:ext cx="450983" cy="13058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076" extrusionOk="0">
                    <a:moveTo>
                      <a:pt x="1" y="0"/>
                    </a:moveTo>
                    <a:lnTo>
                      <a:pt x="89" y="1076"/>
                    </a:lnTo>
                    <a:lnTo>
                      <a:pt x="3624" y="1076"/>
                    </a:lnTo>
                    <a:lnTo>
                      <a:pt x="3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2" name="Google Shape;2282;p47"/>
            <p:cNvSpPr/>
            <p:nvPr/>
          </p:nvSpPr>
          <p:spPr>
            <a:xfrm>
              <a:off x="-2563794" y="4304340"/>
              <a:ext cx="511664" cy="119663"/>
            </a:xfrm>
            <a:custGeom>
              <a:avLst/>
              <a:gdLst/>
              <a:ahLst/>
              <a:cxnLst/>
              <a:rect l="l" t="t" r="r" b="b"/>
              <a:pathLst>
                <a:path w="4216" h="986" extrusionOk="0">
                  <a:moveTo>
                    <a:pt x="1" y="1"/>
                  </a:moveTo>
                  <a:lnTo>
                    <a:pt x="1" y="985"/>
                  </a:lnTo>
                  <a:lnTo>
                    <a:pt x="4215" y="985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-2530540" y="4358589"/>
              <a:ext cx="436420" cy="511543"/>
            </a:xfrm>
            <a:custGeom>
              <a:avLst/>
              <a:gdLst/>
              <a:ahLst/>
              <a:cxnLst/>
              <a:rect l="l" t="t" r="r" b="b"/>
              <a:pathLst>
                <a:path w="3596" h="4215" extrusionOk="0">
                  <a:moveTo>
                    <a:pt x="0" y="0"/>
                  </a:moveTo>
                  <a:lnTo>
                    <a:pt x="91" y="1038"/>
                  </a:lnTo>
                  <a:lnTo>
                    <a:pt x="359" y="4215"/>
                  </a:lnTo>
                  <a:lnTo>
                    <a:pt x="3240" y="4215"/>
                  </a:lnTo>
                  <a:lnTo>
                    <a:pt x="3507" y="1038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-2536308" y="4421039"/>
              <a:ext cx="450983" cy="130586"/>
            </a:xfrm>
            <a:custGeom>
              <a:avLst/>
              <a:gdLst/>
              <a:ahLst/>
              <a:cxnLst/>
              <a:rect l="l" t="t" r="r" b="b"/>
              <a:pathLst>
                <a:path w="3716" h="1076" extrusionOk="0">
                  <a:moveTo>
                    <a:pt x="1" y="0"/>
                  </a:moveTo>
                  <a:lnTo>
                    <a:pt x="89" y="1076"/>
                  </a:lnTo>
                  <a:lnTo>
                    <a:pt x="3624" y="1076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47"/>
          <p:cNvGrpSpPr/>
          <p:nvPr/>
        </p:nvGrpSpPr>
        <p:grpSpPr>
          <a:xfrm>
            <a:off x="116138" y="888506"/>
            <a:ext cx="1237850" cy="1001524"/>
            <a:chOff x="-845375" y="1296325"/>
            <a:chExt cx="1129734" cy="914049"/>
          </a:xfrm>
        </p:grpSpPr>
        <p:sp>
          <p:nvSpPr>
            <p:cNvPr id="2286" name="Google Shape;2286;p47"/>
            <p:cNvSpPr/>
            <p:nvPr/>
          </p:nvSpPr>
          <p:spPr>
            <a:xfrm>
              <a:off x="-845375" y="1296325"/>
              <a:ext cx="1129051" cy="914028"/>
            </a:xfrm>
            <a:custGeom>
              <a:avLst/>
              <a:gdLst/>
              <a:ahLst/>
              <a:cxnLst/>
              <a:rect l="l" t="t" r="r" b="b"/>
              <a:pathLst>
                <a:path w="12740" h="7984" extrusionOk="0">
                  <a:moveTo>
                    <a:pt x="1" y="1"/>
                  </a:moveTo>
                  <a:lnTo>
                    <a:pt x="1" y="7983"/>
                  </a:lnTo>
                  <a:lnTo>
                    <a:pt x="12739" y="7983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-527797" y="1520718"/>
              <a:ext cx="812157" cy="494450"/>
            </a:xfrm>
            <a:custGeom>
              <a:avLst/>
              <a:gdLst/>
              <a:ahLst/>
              <a:cxnLst/>
              <a:rect l="l" t="t" r="r" b="b"/>
              <a:pathLst>
                <a:path w="7094" h="4319" extrusionOk="0">
                  <a:moveTo>
                    <a:pt x="3549" y="0"/>
                  </a:moveTo>
                  <a:lnTo>
                    <a:pt x="1" y="4319"/>
                  </a:lnTo>
                  <a:lnTo>
                    <a:pt x="7093" y="431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-527797" y="1520718"/>
              <a:ext cx="812157" cy="494450"/>
            </a:xfrm>
            <a:custGeom>
              <a:avLst/>
              <a:gdLst/>
              <a:ahLst/>
              <a:cxnLst/>
              <a:rect l="l" t="t" r="r" b="b"/>
              <a:pathLst>
                <a:path w="7094" h="4319" extrusionOk="0">
                  <a:moveTo>
                    <a:pt x="3549" y="0"/>
                  </a:moveTo>
                  <a:lnTo>
                    <a:pt x="1" y="4319"/>
                  </a:lnTo>
                  <a:lnTo>
                    <a:pt x="7093" y="431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-770950" y="1686437"/>
              <a:ext cx="670195" cy="340823"/>
            </a:xfrm>
            <a:custGeom>
              <a:avLst/>
              <a:gdLst/>
              <a:ahLst/>
              <a:cxnLst/>
              <a:rect l="l" t="t" r="r" b="b"/>
              <a:pathLst>
                <a:path w="5854" h="2813" extrusionOk="0">
                  <a:moveTo>
                    <a:pt x="2926" y="1"/>
                  </a:moveTo>
                  <a:lnTo>
                    <a:pt x="1" y="2813"/>
                  </a:lnTo>
                  <a:lnTo>
                    <a:pt x="5854" y="2813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-845375" y="2015050"/>
              <a:ext cx="1129051" cy="195324"/>
            </a:xfrm>
            <a:custGeom>
              <a:avLst/>
              <a:gdLst/>
              <a:ahLst/>
              <a:cxnLst/>
              <a:rect l="l" t="t" r="r" b="b"/>
              <a:pathLst>
                <a:path w="1274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2739" y="1705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-720879" y="1450082"/>
              <a:ext cx="207103" cy="207213"/>
            </a:xfrm>
            <a:custGeom>
              <a:avLst/>
              <a:gdLst/>
              <a:ahLst/>
              <a:cxnLst/>
              <a:rect l="l" t="t" r="r" b="b"/>
              <a:pathLst>
                <a:path w="1809" h="1810" extrusionOk="0">
                  <a:moveTo>
                    <a:pt x="906" y="1"/>
                  </a:moveTo>
                  <a:cubicBezTo>
                    <a:pt x="406" y="1"/>
                    <a:pt x="0" y="407"/>
                    <a:pt x="0" y="903"/>
                  </a:cubicBezTo>
                  <a:cubicBezTo>
                    <a:pt x="0" y="1404"/>
                    <a:pt x="406" y="1809"/>
                    <a:pt x="906" y="1809"/>
                  </a:cubicBezTo>
                  <a:cubicBezTo>
                    <a:pt x="1406" y="1809"/>
                    <a:pt x="1809" y="1404"/>
                    <a:pt x="1809" y="903"/>
                  </a:cubicBezTo>
                  <a:cubicBezTo>
                    <a:pt x="1809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2" name="Google Shape;2292;p47"/>
          <p:cNvGrpSpPr/>
          <p:nvPr/>
        </p:nvGrpSpPr>
        <p:grpSpPr>
          <a:xfrm>
            <a:off x="835826" y="769400"/>
            <a:ext cx="5946274" cy="4668753"/>
            <a:chOff x="791001" y="769400"/>
            <a:chExt cx="5946274" cy="4668753"/>
          </a:xfrm>
        </p:grpSpPr>
        <p:sp>
          <p:nvSpPr>
            <p:cNvPr id="2293" name="Google Shape;2293;p47"/>
            <p:cNvSpPr/>
            <p:nvPr/>
          </p:nvSpPr>
          <p:spPr>
            <a:xfrm>
              <a:off x="2181825" y="769400"/>
              <a:ext cx="4555450" cy="3684575"/>
            </a:xfrm>
            <a:custGeom>
              <a:avLst/>
              <a:gdLst/>
              <a:ahLst/>
              <a:cxnLst/>
              <a:rect l="l" t="t" r="r" b="b"/>
              <a:pathLst>
                <a:path w="182218" h="147383" extrusionOk="0">
                  <a:moveTo>
                    <a:pt x="0" y="147383"/>
                  </a:moveTo>
                  <a:lnTo>
                    <a:pt x="0" y="0"/>
                  </a:lnTo>
                  <a:lnTo>
                    <a:pt x="1822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94" name="Google Shape;2294;p47"/>
            <p:cNvGrpSpPr/>
            <p:nvPr/>
          </p:nvGrpSpPr>
          <p:grpSpPr>
            <a:xfrm>
              <a:off x="791001" y="1028677"/>
              <a:ext cx="1634875" cy="4409476"/>
              <a:chOff x="336951" y="1028677"/>
              <a:chExt cx="1634875" cy="4409476"/>
            </a:xfrm>
          </p:grpSpPr>
          <p:sp>
            <p:nvSpPr>
              <p:cNvPr id="2295" name="Google Shape;2295;p47"/>
              <p:cNvSpPr/>
              <p:nvPr/>
            </p:nvSpPr>
            <p:spPr>
              <a:xfrm>
                <a:off x="966161" y="4640725"/>
                <a:ext cx="921468" cy="789388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716" extrusionOk="0">
                    <a:moveTo>
                      <a:pt x="284" y="1"/>
                    </a:moveTo>
                    <a:lnTo>
                      <a:pt x="92" y="2385"/>
                    </a:lnTo>
                    <a:lnTo>
                      <a:pt x="92" y="2454"/>
                    </a:lnTo>
                    <a:cubicBezTo>
                      <a:pt x="0" y="2454"/>
                      <a:pt x="0" y="2756"/>
                      <a:pt x="0" y="2935"/>
                    </a:cubicBezTo>
                    <a:lnTo>
                      <a:pt x="0" y="2964"/>
                    </a:lnTo>
                    <a:cubicBezTo>
                      <a:pt x="16" y="3816"/>
                      <a:pt x="48" y="4527"/>
                      <a:pt x="117" y="4571"/>
                    </a:cubicBezTo>
                    <a:cubicBezTo>
                      <a:pt x="257" y="4659"/>
                      <a:pt x="3053" y="4716"/>
                      <a:pt x="4494" y="4716"/>
                    </a:cubicBezTo>
                    <a:cubicBezTo>
                      <a:pt x="4964" y="4716"/>
                      <a:pt x="5290" y="4710"/>
                      <a:pt x="5332" y="4697"/>
                    </a:cubicBezTo>
                    <a:cubicBezTo>
                      <a:pt x="5505" y="4640"/>
                      <a:pt x="5366" y="4159"/>
                      <a:pt x="5178" y="4005"/>
                    </a:cubicBezTo>
                    <a:cubicBezTo>
                      <a:pt x="4989" y="3851"/>
                      <a:pt x="3143" y="2992"/>
                      <a:pt x="3143" y="2992"/>
                    </a:cubicBezTo>
                    <a:lnTo>
                      <a:pt x="3143" y="2976"/>
                    </a:lnTo>
                    <a:lnTo>
                      <a:pt x="3051" y="2486"/>
                    </a:lnTo>
                    <a:lnTo>
                      <a:pt x="3051" y="2391"/>
                    </a:lnTo>
                    <a:lnTo>
                      <a:pt x="3382" y="1"/>
                    </a:ln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7"/>
              <p:cNvSpPr/>
              <p:nvPr/>
            </p:nvSpPr>
            <p:spPr>
              <a:xfrm>
                <a:off x="966161" y="5046137"/>
                <a:ext cx="921468" cy="383981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294" extrusionOk="0">
                    <a:moveTo>
                      <a:pt x="92" y="1"/>
                    </a:moveTo>
                    <a:lnTo>
                      <a:pt x="92" y="32"/>
                    </a:lnTo>
                    <a:cubicBezTo>
                      <a:pt x="0" y="32"/>
                      <a:pt x="0" y="334"/>
                      <a:pt x="0" y="513"/>
                    </a:cubicBezTo>
                    <a:lnTo>
                      <a:pt x="0" y="542"/>
                    </a:lnTo>
                    <a:cubicBezTo>
                      <a:pt x="16" y="1394"/>
                      <a:pt x="48" y="2105"/>
                      <a:pt x="117" y="2149"/>
                    </a:cubicBezTo>
                    <a:cubicBezTo>
                      <a:pt x="257" y="2237"/>
                      <a:pt x="3053" y="2294"/>
                      <a:pt x="4494" y="2294"/>
                    </a:cubicBezTo>
                    <a:cubicBezTo>
                      <a:pt x="4964" y="2294"/>
                      <a:pt x="5290" y="2288"/>
                      <a:pt x="5332" y="2275"/>
                    </a:cubicBezTo>
                    <a:cubicBezTo>
                      <a:pt x="5505" y="2218"/>
                      <a:pt x="5366" y="1737"/>
                      <a:pt x="5178" y="1583"/>
                    </a:cubicBezTo>
                    <a:cubicBezTo>
                      <a:pt x="4989" y="1429"/>
                      <a:pt x="3143" y="570"/>
                      <a:pt x="3143" y="570"/>
                    </a:cubicBezTo>
                    <a:lnTo>
                      <a:pt x="3143" y="554"/>
                    </a:lnTo>
                    <a:lnTo>
                      <a:pt x="3051" y="64"/>
                    </a:lnTo>
                    <a:lnTo>
                      <a:pt x="3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7"/>
              <p:cNvSpPr/>
              <p:nvPr/>
            </p:nvSpPr>
            <p:spPr>
              <a:xfrm>
                <a:off x="981393" y="5136693"/>
                <a:ext cx="870415" cy="284220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1698" extrusionOk="0">
                    <a:moveTo>
                      <a:pt x="1" y="1"/>
                    </a:moveTo>
                    <a:lnTo>
                      <a:pt x="1" y="26"/>
                    </a:lnTo>
                    <a:lnTo>
                      <a:pt x="1" y="64"/>
                    </a:lnTo>
                    <a:cubicBezTo>
                      <a:pt x="16" y="859"/>
                      <a:pt x="42" y="1517"/>
                      <a:pt x="111" y="1561"/>
                    </a:cubicBezTo>
                    <a:cubicBezTo>
                      <a:pt x="177" y="1602"/>
                      <a:pt x="897" y="1639"/>
                      <a:pt x="1765" y="1661"/>
                    </a:cubicBezTo>
                    <a:cubicBezTo>
                      <a:pt x="1998" y="1668"/>
                      <a:pt x="2243" y="1677"/>
                      <a:pt x="2489" y="1677"/>
                    </a:cubicBezTo>
                    <a:cubicBezTo>
                      <a:pt x="3113" y="1690"/>
                      <a:pt x="3749" y="1697"/>
                      <a:pt x="4230" y="1697"/>
                    </a:cubicBezTo>
                    <a:cubicBezTo>
                      <a:pt x="4684" y="1697"/>
                      <a:pt x="5000" y="1691"/>
                      <a:pt x="5039" y="1677"/>
                    </a:cubicBezTo>
                    <a:cubicBezTo>
                      <a:pt x="5200" y="1627"/>
                      <a:pt x="5068" y="1155"/>
                      <a:pt x="4885" y="1010"/>
                    </a:cubicBezTo>
                    <a:cubicBezTo>
                      <a:pt x="4709" y="866"/>
                      <a:pt x="2960" y="51"/>
                      <a:pt x="2960" y="51"/>
                    </a:cubicBezTo>
                    <a:lnTo>
                      <a:pt x="29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7"/>
              <p:cNvSpPr/>
              <p:nvPr/>
            </p:nvSpPr>
            <p:spPr>
              <a:xfrm>
                <a:off x="1030438" y="5380576"/>
                <a:ext cx="791408" cy="1121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67" extrusionOk="0">
                    <a:moveTo>
                      <a:pt x="848" y="0"/>
                    </a:moveTo>
                    <a:cubicBezTo>
                      <a:pt x="483" y="0"/>
                      <a:pt x="185" y="3"/>
                      <a:pt x="10" y="9"/>
                    </a:cubicBezTo>
                    <a:cubicBezTo>
                      <a:pt x="0" y="9"/>
                      <a:pt x="0" y="13"/>
                      <a:pt x="10" y="13"/>
                    </a:cubicBezTo>
                    <a:cubicBezTo>
                      <a:pt x="611" y="49"/>
                      <a:pt x="2663" y="67"/>
                      <a:pt x="3905" y="67"/>
                    </a:cubicBezTo>
                    <a:cubicBezTo>
                      <a:pt x="4255" y="67"/>
                      <a:pt x="4540" y="66"/>
                      <a:pt x="4712" y="63"/>
                    </a:cubicBezTo>
                    <a:cubicBezTo>
                      <a:pt x="4727" y="63"/>
                      <a:pt x="4727" y="53"/>
                      <a:pt x="4712" y="53"/>
                    </a:cubicBezTo>
                    <a:cubicBezTo>
                      <a:pt x="4106" y="32"/>
                      <a:pt x="2090" y="0"/>
                      <a:pt x="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7"/>
              <p:cNvSpPr/>
              <p:nvPr/>
            </p:nvSpPr>
            <p:spPr>
              <a:xfrm>
                <a:off x="1377935" y="5136526"/>
                <a:ext cx="157512" cy="4084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44" extrusionOk="0">
                    <a:moveTo>
                      <a:pt x="668" y="1"/>
                    </a:moveTo>
                    <a:cubicBezTo>
                      <a:pt x="430" y="1"/>
                      <a:pt x="184" y="67"/>
                      <a:pt x="9" y="225"/>
                    </a:cubicBezTo>
                    <a:cubicBezTo>
                      <a:pt x="0" y="231"/>
                      <a:pt x="9" y="244"/>
                      <a:pt x="22" y="244"/>
                    </a:cubicBezTo>
                    <a:cubicBezTo>
                      <a:pt x="315" y="153"/>
                      <a:pt x="620" y="90"/>
                      <a:pt x="925" y="65"/>
                    </a:cubicBezTo>
                    <a:cubicBezTo>
                      <a:pt x="937" y="58"/>
                      <a:pt x="940" y="49"/>
                      <a:pt x="937" y="36"/>
                    </a:cubicBezTo>
                    <a:cubicBezTo>
                      <a:pt x="937" y="30"/>
                      <a:pt x="934" y="27"/>
                      <a:pt x="928" y="27"/>
                    </a:cubicBezTo>
                    <a:cubicBezTo>
                      <a:pt x="845" y="10"/>
                      <a:pt x="757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7"/>
              <p:cNvSpPr/>
              <p:nvPr/>
            </p:nvSpPr>
            <p:spPr>
              <a:xfrm>
                <a:off x="1414760" y="5159123"/>
                <a:ext cx="157512" cy="41009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45" extrusionOk="0">
                    <a:moveTo>
                      <a:pt x="667" y="1"/>
                    </a:moveTo>
                    <a:cubicBezTo>
                      <a:pt x="428" y="1"/>
                      <a:pt x="181" y="66"/>
                      <a:pt x="10" y="222"/>
                    </a:cubicBezTo>
                    <a:cubicBezTo>
                      <a:pt x="0" y="232"/>
                      <a:pt x="10" y="244"/>
                      <a:pt x="22" y="244"/>
                    </a:cubicBezTo>
                    <a:cubicBezTo>
                      <a:pt x="315" y="153"/>
                      <a:pt x="620" y="90"/>
                      <a:pt x="925" y="62"/>
                    </a:cubicBezTo>
                    <a:cubicBezTo>
                      <a:pt x="937" y="59"/>
                      <a:pt x="941" y="46"/>
                      <a:pt x="937" y="33"/>
                    </a:cubicBezTo>
                    <a:lnTo>
                      <a:pt x="928" y="27"/>
                    </a:lnTo>
                    <a:cubicBezTo>
                      <a:pt x="845" y="10"/>
                      <a:pt x="757" y="1"/>
                      <a:pt x="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7"/>
              <p:cNvSpPr/>
              <p:nvPr/>
            </p:nvSpPr>
            <p:spPr>
              <a:xfrm>
                <a:off x="1451585" y="5182892"/>
                <a:ext cx="157512" cy="4084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44" extrusionOk="0">
                    <a:moveTo>
                      <a:pt x="667" y="0"/>
                    </a:moveTo>
                    <a:cubicBezTo>
                      <a:pt x="428" y="0"/>
                      <a:pt x="181" y="66"/>
                      <a:pt x="10" y="222"/>
                    </a:cubicBezTo>
                    <a:cubicBezTo>
                      <a:pt x="0" y="231"/>
                      <a:pt x="10" y="244"/>
                      <a:pt x="22" y="244"/>
                    </a:cubicBezTo>
                    <a:cubicBezTo>
                      <a:pt x="315" y="152"/>
                      <a:pt x="620" y="90"/>
                      <a:pt x="925" y="61"/>
                    </a:cubicBezTo>
                    <a:cubicBezTo>
                      <a:pt x="938" y="58"/>
                      <a:pt x="941" y="46"/>
                      <a:pt x="938" y="33"/>
                    </a:cubicBezTo>
                    <a:cubicBezTo>
                      <a:pt x="938" y="30"/>
                      <a:pt x="934" y="27"/>
                      <a:pt x="928" y="27"/>
                    </a:cubicBezTo>
                    <a:cubicBezTo>
                      <a:pt x="845" y="10"/>
                      <a:pt x="757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7"/>
              <p:cNvSpPr/>
              <p:nvPr/>
            </p:nvSpPr>
            <p:spPr>
              <a:xfrm>
                <a:off x="981895" y="5138367"/>
                <a:ext cx="419306" cy="28120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680" extrusionOk="0">
                    <a:moveTo>
                      <a:pt x="1" y="0"/>
                    </a:moveTo>
                    <a:lnTo>
                      <a:pt x="1" y="28"/>
                    </a:lnTo>
                    <a:lnTo>
                      <a:pt x="1" y="63"/>
                    </a:lnTo>
                    <a:cubicBezTo>
                      <a:pt x="13" y="862"/>
                      <a:pt x="45" y="1519"/>
                      <a:pt x="111" y="1563"/>
                    </a:cubicBezTo>
                    <a:cubicBezTo>
                      <a:pt x="177" y="1604"/>
                      <a:pt x="900" y="1642"/>
                      <a:pt x="1778" y="1664"/>
                    </a:cubicBezTo>
                    <a:cubicBezTo>
                      <a:pt x="2014" y="1667"/>
                      <a:pt x="2256" y="1680"/>
                      <a:pt x="2504" y="1680"/>
                    </a:cubicBezTo>
                    <a:cubicBezTo>
                      <a:pt x="1853" y="1242"/>
                      <a:pt x="410" y="283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7"/>
              <p:cNvSpPr/>
              <p:nvPr/>
            </p:nvSpPr>
            <p:spPr>
              <a:xfrm>
                <a:off x="695997" y="2408304"/>
                <a:ext cx="901549" cy="2732560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16325" extrusionOk="0">
                    <a:moveTo>
                      <a:pt x="1" y="1"/>
                    </a:moveTo>
                    <a:cubicBezTo>
                      <a:pt x="1" y="1"/>
                      <a:pt x="281" y="1067"/>
                      <a:pt x="639" y="2448"/>
                    </a:cubicBezTo>
                    <a:cubicBezTo>
                      <a:pt x="878" y="3370"/>
                      <a:pt x="1155" y="4426"/>
                      <a:pt x="1401" y="5395"/>
                    </a:cubicBezTo>
                    <a:cubicBezTo>
                      <a:pt x="1495" y="5750"/>
                      <a:pt x="1583" y="6096"/>
                      <a:pt x="1665" y="6420"/>
                    </a:cubicBezTo>
                    <a:cubicBezTo>
                      <a:pt x="1929" y="7449"/>
                      <a:pt x="2124" y="8235"/>
                      <a:pt x="2155" y="8408"/>
                    </a:cubicBezTo>
                    <a:cubicBezTo>
                      <a:pt x="2184" y="8543"/>
                      <a:pt x="1517" y="16325"/>
                      <a:pt x="1517" y="16325"/>
                    </a:cubicBezTo>
                    <a:lnTo>
                      <a:pt x="4845" y="16325"/>
                    </a:lnTo>
                    <a:cubicBezTo>
                      <a:pt x="4845" y="16325"/>
                      <a:pt x="5386" y="9566"/>
                      <a:pt x="5235" y="8377"/>
                    </a:cubicBezTo>
                    <a:cubicBezTo>
                      <a:pt x="5150" y="7638"/>
                      <a:pt x="4244" y="4602"/>
                      <a:pt x="3568" y="2398"/>
                    </a:cubicBezTo>
                    <a:cubicBezTo>
                      <a:pt x="3156" y="1042"/>
                      <a:pt x="2825" y="1"/>
                      <a:pt x="2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7"/>
              <p:cNvSpPr/>
              <p:nvPr/>
            </p:nvSpPr>
            <p:spPr>
              <a:xfrm>
                <a:off x="981393" y="5041283"/>
                <a:ext cx="502999" cy="9708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8" extrusionOk="0">
                    <a:moveTo>
                      <a:pt x="1126" y="1"/>
                    </a:moveTo>
                    <a:cubicBezTo>
                      <a:pt x="635" y="1"/>
                      <a:pt x="127" y="5"/>
                      <a:pt x="4" y="23"/>
                    </a:cubicBezTo>
                    <a:cubicBezTo>
                      <a:pt x="1" y="23"/>
                      <a:pt x="1" y="27"/>
                      <a:pt x="1" y="27"/>
                    </a:cubicBezTo>
                    <a:cubicBezTo>
                      <a:pt x="1" y="30"/>
                      <a:pt x="4" y="30"/>
                      <a:pt x="4" y="30"/>
                    </a:cubicBezTo>
                    <a:cubicBezTo>
                      <a:pt x="129" y="52"/>
                      <a:pt x="661" y="57"/>
                      <a:pt x="1165" y="57"/>
                    </a:cubicBezTo>
                    <a:cubicBezTo>
                      <a:pt x="1597" y="57"/>
                      <a:pt x="2009" y="53"/>
                      <a:pt x="2124" y="52"/>
                    </a:cubicBezTo>
                    <a:cubicBezTo>
                      <a:pt x="2630" y="45"/>
                      <a:pt x="2479" y="42"/>
                      <a:pt x="2995" y="30"/>
                    </a:cubicBezTo>
                    <a:cubicBezTo>
                      <a:pt x="2998" y="30"/>
                      <a:pt x="3004" y="23"/>
                      <a:pt x="2998" y="20"/>
                    </a:cubicBezTo>
                    <a:lnTo>
                      <a:pt x="2998" y="20"/>
                    </a:lnTo>
                    <a:cubicBezTo>
                      <a:pt x="2998" y="24"/>
                      <a:pt x="2998" y="25"/>
                      <a:pt x="2997" y="25"/>
                    </a:cubicBezTo>
                    <a:cubicBezTo>
                      <a:pt x="2997" y="25"/>
                      <a:pt x="2996" y="25"/>
                      <a:pt x="2995" y="23"/>
                    </a:cubicBezTo>
                    <a:cubicBezTo>
                      <a:pt x="2485" y="11"/>
                      <a:pt x="2633" y="8"/>
                      <a:pt x="2124" y="5"/>
                    </a:cubicBezTo>
                    <a:cubicBezTo>
                      <a:pt x="2005" y="5"/>
                      <a:pt x="1573" y="1"/>
                      <a:pt x="11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7"/>
              <p:cNvSpPr/>
              <p:nvPr/>
            </p:nvSpPr>
            <p:spPr>
              <a:xfrm>
                <a:off x="792078" y="2523947"/>
                <a:ext cx="384322" cy="2465079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4727" extrusionOk="0">
                    <a:moveTo>
                      <a:pt x="10" y="1"/>
                    </a:moveTo>
                    <a:cubicBezTo>
                      <a:pt x="1" y="1"/>
                      <a:pt x="2" y="52"/>
                      <a:pt x="25" y="129"/>
                    </a:cubicBezTo>
                    <a:cubicBezTo>
                      <a:pt x="97" y="377"/>
                      <a:pt x="166" y="629"/>
                      <a:pt x="238" y="877"/>
                    </a:cubicBezTo>
                    <a:cubicBezTo>
                      <a:pt x="383" y="1368"/>
                      <a:pt x="525" y="1859"/>
                      <a:pt x="669" y="2353"/>
                    </a:cubicBezTo>
                    <a:cubicBezTo>
                      <a:pt x="962" y="3328"/>
                      <a:pt x="1251" y="4306"/>
                      <a:pt x="1547" y="5281"/>
                    </a:cubicBezTo>
                    <a:lnTo>
                      <a:pt x="1987" y="6746"/>
                    </a:lnTo>
                    <a:cubicBezTo>
                      <a:pt x="2063" y="6979"/>
                      <a:pt x="2122" y="7215"/>
                      <a:pt x="2170" y="7454"/>
                    </a:cubicBezTo>
                    <a:cubicBezTo>
                      <a:pt x="2207" y="7706"/>
                      <a:pt x="2220" y="7961"/>
                      <a:pt x="2201" y="8212"/>
                    </a:cubicBezTo>
                    <a:cubicBezTo>
                      <a:pt x="2170" y="8725"/>
                      <a:pt x="2110" y="9231"/>
                      <a:pt x="2063" y="9738"/>
                    </a:cubicBezTo>
                    <a:cubicBezTo>
                      <a:pt x="2015" y="10244"/>
                      <a:pt x="1971" y="10757"/>
                      <a:pt x="1921" y="11266"/>
                    </a:cubicBezTo>
                    <a:cubicBezTo>
                      <a:pt x="1827" y="12285"/>
                      <a:pt x="1736" y="13301"/>
                      <a:pt x="1641" y="14311"/>
                    </a:cubicBezTo>
                    <a:cubicBezTo>
                      <a:pt x="1629" y="14440"/>
                      <a:pt x="1619" y="14565"/>
                      <a:pt x="1610" y="14694"/>
                    </a:cubicBezTo>
                    <a:cubicBezTo>
                      <a:pt x="1610" y="14716"/>
                      <a:pt x="1625" y="14726"/>
                      <a:pt x="1641" y="14726"/>
                    </a:cubicBezTo>
                    <a:cubicBezTo>
                      <a:pt x="1657" y="14726"/>
                      <a:pt x="1674" y="14715"/>
                      <a:pt x="1676" y="14694"/>
                    </a:cubicBezTo>
                    <a:cubicBezTo>
                      <a:pt x="1786" y="13694"/>
                      <a:pt x="1871" y="12688"/>
                      <a:pt x="1965" y="11681"/>
                    </a:cubicBezTo>
                    <a:lnTo>
                      <a:pt x="2242" y="8681"/>
                    </a:lnTo>
                    <a:cubicBezTo>
                      <a:pt x="2267" y="8429"/>
                      <a:pt x="2295" y="8178"/>
                      <a:pt x="2295" y="7926"/>
                    </a:cubicBezTo>
                    <a:cubicBezTo>
                      <a:pt x="2289" y="7693"/>
                      <a:pt x="2264" y="7464"/>
                      <a:pt x="2210" y="7234"/>
                    </a:cubicBezTo>
                    <a:cubicBezTo>
                      <a:pt x="2100" y="6750"/>
                      <a:pt x="1943" y="6278"/>
                      <a:pt x="1795" y="5806"/>
                    </a:cubicBezTo>
                    <a:cubicBezTo>
                      <a:pt x="1503" y="4844"/>
                      <a:pt x="1213" y="3884"/>
                      <a:pt x="921" y="2925"/>
                    </a:cubicBezTo>
                    <a:cubicBezTo>
                      <a:pt x="776" y="2447"/>
                      <a:pt x="632" y="1966"/>
                      <a:pt x="481" y="1488"/>
                    </a:cubicBezTo>
                    <a:cubicBezTo>
                      <a:pt x="408" y="1245"/>
                      <a:pt x="333" y="1006"/>
                      <a:pt x="257" y="758"/>
                    </a:cubicBezTo>
                    <a:cubicBezTo>
                      <a:pt x="182" y="522"/>
                      <a:pt x="100" y="286"/>
                      <a:pt x="34" y="50"/>
                    </a:cubicBezTo>
                    <a:cubicBezTo>
                      <a:pt x="24" y="16"/>
                      <a:pt x="16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7"/>
              <p:cNvSpPr/>
              <p:nvPr/>
            </p:nvSpPr>
            <p:spPr>
              <a:xfrm>
                <a:off x="695997" y="2403260"/>
                <a:ext cx="419808" cy="1076286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6430" extrusionOk="0">
                    <a:moveTo>
                      <a:pt x="1" y="1"/>
                    </a:moveTo>
                    <a:cubicBezTo>
                      <a:pt x="1" y="1"/>
                      <a:pt x="1029" y="3929"/>
                      <a:pt x="1665" y="6430"/>
                    </a:cubicBezTo>
                    <a:cubicBezTo>
                      <a:pt x="1935" y="4366"/>
                      <a:pt x="2310" y="1520"/>
                      <a:pt x="25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365909" y="4654451"/>
                <a:ext cx="897364" cy="779847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4659" extrusionOk="0">
                    <a:moveTo>
                      <a:pt x="124" y="1"/>
                    </a:moveTo>
                    <a:cubicBezTo>
                      <a:pt x="124" y="1"/>
                      <a:pt x="36" y="1180"/>
                      <a:pt x="92" y="2360"/>
                    </a:cubicBezTo>
                    <a:lnTo>
                      <a:pt x="92" y="2432"/>
                    </a:lnTo>
                    <a:cubicBezTo>
                      <a:pt x="48" y="2608"/>
                      <a:pt x="1" y="2951"/>
                      <a:pt x="1" y="2951"/>
                    </a:cubicBezTo>
                    <a:lnTo>
                      <a:pt x="1" y="2960"/>
                    </a:lnTo>
                    <a:cubicBezTo>
                      <a:pt x="17" y="3797"/>
                      <a:pt x="51" y="4486"/>
                      <a:pt x="117" y="4527"/>
                    </a:cubicBezTo>
                    <a:cubicBezTo>
                      <a:pt x="246" y="4611"/>
                      <a:pt x="2656" y="4658"/>
                      <a:pt x="4110" y="4658"/>
                    </a:cubicBezTo>
                    <a:cubicBezTo>
                      <a:pt x="4709" y="4658"/>
                      <a:pt x="5146" y="4650"/>
                      <a:pt x="5194" y="4634"/>
                    </a:cubicBezTo>
                    <a:cubicBezTo>
                      <a:pt x="5360" y="4580"/>
                      <a:pt x="5219" y="4096"/>
                      <a:pt x="5036" y="3945"/>
                    </a:cubicBezTo>
                    <a:cubicBezTo>
                      <a:pt x="4854" y="3797"/>
                      <a:pt x="3052" y="2970"/>
                      <a:pt x="3052" y="2970"/>
                    </a:cubicBezTo>
                    <a:lnTo>
                      <a:pt x="3052" y="2938"/>
                    </a:lnTo>
                    <a:lnTo>
                      <a:pt x="2961" y="2448"/>
                    </a:lnTo>
                    <a:lnTo>
                      <a:pt x="2961" y="2353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7"/>
              <p:cNvSpPr/>
              <p:nvPr/>
            </p:nvSpPr>
            <p:spPr>
              <a:xfrm>
                <a:off x="366578" y="5045635"/>
                <a:ext cx="921468" cy="392518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345" extrusionOk="0">
                    <a:moveTo>
                      <a:pt x="91" y="1"/>
                    </a:moveTo>
                    <a:lnTo>
                      <a:pt x="91" y="98"/>
                    </a:lnTo>
                    <a:cubicBezTo>
                      <a:pt x="49" y="270"/>
                      <a:pt x="4" y="588"/>
                      <a:pt x="0" y="615"/>
                    </a:cubicBezTo>
                    <a:lnTo>
                      <a:pt x="0" y="615"/>
                    </a:lnTo>
                    <a:cubicBezTo>
                      <a:pt x="0" y="611"/>
                      <a:pt x="0" y="606"/>
                      <a:pt x="0" y="601"/>
                    </a:cubicBezTo>
                    <a:lnTo>
                      <a:pt x="0" y="617"/>
                    </a:lnTo>
                    <a:cubicBezTo>
                      <a:pt x="0" y="617"/>
                      <a:pt x="0" y="616"/>
                      <a:pt x="0" y="615"/>
                    </a:cubicBezTo>
                    <a:lnTo>
                      <a:pt x="0" y="615"/>
                    </a:lnTo>
                    <a:cubicBezTo>
                      <a:pt x="16" y="1468"/>
                      <a:pt x="51" y="2171"/>
                      <a:pt x="123" y="2215"/>
                    </a:cubicBezTo>
                    <a:cubicBezTo>
                      <a:pt x="251" y="2298"/>
                      <a:pt x="2777" y="2344"/>
                      <a:pt x="4266" y="2344"/>
                    </a:cubicBezTo>
                    <a:cubicBezTo>
                      <a:pt x="4859" y="2344"/>
                      <a:pt x="5287" y="2337"/>
                      <a:pt x="5334" y="2322"/>
                    </a:cubicBezTo>
                    <a:cubicBezTo>
                      <a:pt x="5504" y="2262"/>
                      <a:pt x="5369" y="1778"/>
                      <a:pt x="5183" y="1623"/>
                    </a:cubicBezTo>
                    <a:cubicBezTo>
                      <a:pt x="4995" y="1469"/>
                      <a:pt x="3142" y="623"/>
                      <a:pt x="3142" y="623"/>
                    </a:cubicBezTo>
                    <a:lnTo>
                      <a:pt x="3142" y="614"/>
                    </a:lnTo>
                    <a:lnTo>
                      <a:pt x="3051" y="123"/>
                    </a:lnTo>
                    <a:lnTo>
                      <a:pt x="30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7"/>
              <p:cNvSpPr/>
              <p:nvPr/>
            </p:nvSpPr>
            <p:spPr>
              <a:xfrm>
                <a:off x="381308" y="5150419"/>
                <a:ext cx="869913" cy="283048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1691" extrusionOk="0">
                    <a:moveTo>
                      <a:pt x="2960" y="0"/>
                    </a:moveTo>
                    <a:lnTo>
                      <a:pt x="0" y="7"/>
                    </a:lnTo>
                    <a:cubicBezTo>
                      <a:pt x="19" y="834"/>
                      <a:pt x="50" y="1523"/>
                      <a:pt x="116" y="1564"/>
                    </a:cubicBezTo>
                    <a:cubicBezTo>
                      <a:pt x="240" y="1644"/>
                      <a:pt x="2614" y="1690"/>
                      <a:pt x="4021" y="1690"/>
                    </a:cubicBezTo>
                    <a:cubicBezTo>
                      <a:pt x="4585" y="1690"/>
                      <a:pt x="4993" y="1683"/>
                      <a:pt x="5039" y="1667"/>
                    </a:cubicBezTo>
                    <a:cubicBezTo>
                      <a:pt x="5196" y="1611"/>
                      <a:pt x="5064" y="1152"/>
                      <a:pt x="4885" y="1007"/>
                    </a:cubicBezTo>
                    <a:cubicBezTo>
                      <a:pt x="4709" y="856"/>
                      <a:pt x="2960" y="51"/>
                      <a:pt x="2960" y="51"/>
                    </a:cubicBezTo>
                    <a:lnTo>
                      <a:pt x="29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7"/>
              <p:cNvSpPr/>
              <p:nvPr/>
            </p:nvSpPr>
            <p:spPr>
              <a:xfrm>
                <a:off x="429683" y="5390620"/>
                <a:ext cx="791408" cy="10378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62" extrusionOk="0">
                    <a:moveTo>
                      <a:pt x="1290" y="0"/>
                    </a:moveTo>
                    <a:cubicBezTo>
                      <a:pt x="728" y="0"/>
                      <a:pt x="252" y="5"/>
                      <a:pt x="10" y="15"/>
                    </a:cubicBezTo>
                    <a:cubicBezTo>
                      <a:pt x="0" y="15"/>
                      <a:pt x="0" y="19"/>
                      <a:pt x="10" y="19"/>
                    </a:cubicBezTo>
                    <a:cubicBezTo>
                      <a:pt x="515" y="47"/>
                      <a:pt x="2045" y="61"/>
                      <a:pt x="3258" y="61"/>
                    </a:cubicBezTo>
                    <a:cubicBezTo>
                      <a:pt x="3894" y="61"/>
                      <a:pt x="4444" y="58"/>
                      <a:pt x="4712" y="50"/>
                    </a:cubicBezTo>
                    <a:cubicBezTo>
                      <a:pt x="4728" y="50"/>
                      <a:pt x="4728" y="41"/>
                      <a:pt x="4712" y="41"/>
                    </a:cubicBezTo>
                    <a:cubicBezTo>
                      <a:pt x="4174" y="21"/>
                      <a:pt x="2523" y="0"/>
                      <a:pt x="1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7"/>
              <p:cNvSpPr/>
              <p:nvPr/>
            </p:nvSpPr>
            <p:spPr>
              <a:xfrm>
                <a:off x="775004" y="5145732"/>
                <a:ext cx="158181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43" extrusionOk="0">
                    <a:moveTo>
                      <a:pt x="671" y="0"/>
                    </a:moveTo>
                    <a:cubicBezTo>
                      <a:pt x="432" y="0"/>
                      <a:pt x="185" y="65"/>
                      <a:pt x="10" y="223"/>
                    </a:cubicBezTo>
                    <a:cubicBezTo>
                      <a:pt x="1" y="233"/>
                      <a:pt x="10" y="242"/>
                      <a:pt x="23" y="242"/>
                    </a:cubicBezTo>
                    <a:cubicBezTo>
                      <a:pt x="315" y="154"/>
                      <a:pt x="620" y="91"/>
                      <a:pt x="925" y="63"/>
                    </a:cubicBezTo>
                    <a:cubicBezTo>
                      <a:pt x="938" y="60"/>
                      <a:pt x="944" y="50"/>
                      <a:pt x="941" y="41"/>
                    </a:cubicBezTo>
                    <a:cubicBezTo>
                      <a:pt x="944" y="32"/>
                      <a:pt x="938" y="28"/>
                      <a:pt x="929" y="25"/>
                    </a:cubicBezTo>
                    <a:cubicBezTo>
                      <a:pt x="846" y="9"/>
                      <a:pt x="759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11829" y="5167995"/>
                <a:ext cx="159688" cy="4100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45" extrusionOk="0">
                    <a:moveTo>
                      <a:pt x="680" y="0"/>
                    </a:moveTo>
                    <a:cubicBezTo>
                      <a:pt x="437" y="0"/>
                      <a:pt x="187" y="66"/>
                      <a:pt x="13" y="226"/>
                    </a:cubicBezTo>
                    <a:cubicBezTo>
                      <a:pt x="1" y="232"/>
                      <a:pt x="13" y="245"/>
                      <a:pt x="26" y="245"/>
                    </a:cubicBezTo>
                    <a:cubicBezTo>
                      <a:pt x="322" y="153"/>
                      <a:pt x="624" y="90"/>
                      <a:pt x="929" y="65"/>
                    </a:cubicBezTo>
                    <a:cubicBezTo>
                      <a:pt x="941" y="65"/>
                      <a:pt x="951" y="56"/>
                      <a:pt x="951" y="43"/>
                    </a:cubicBezTo>
                    <a:cubicBezTo>
                      <a:pt x="954" y="37"/>
                      <a:pt x="944" y="24"/>
                      <a:pt x="935" y="24"/>
                    </a:cubicBezTo>
                    <a:cubicBezTo>
                      <a:pt x="854" y="9"/>
                      <a:pt x="767" y="0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7"/>
              <p:cNvSpPr/>
              <p:nvPr/>
            </p:nvSpPr>
            <p:spPr>
              <a:xfrm>
                <a:off x="849826" y="5191094"/>
                <a:ext cx="158014" cy="4100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45" extrusionOk="0">
                    <a:moveTo>
                      <a:pt x="673" y="0"/>
                    </a:moveTo>
                    <a:cubicBezTo>
                      <a:pt x="430" y="0"/>
                      <a:pt x="180" y="66"/>
                      <a:pt x="7" y="226"/>
                    </a:cubicBezTo>
                    <a:cubicBezTo>
                      <a:pt x="0" y="232"/>
                      <a:pt x="7" y="245"/>
                      <a:pt x="19" y="245"/>
                    </a:cubicBezTo>
                    <a:cubicBezTo>
                      <a:pt x="315" y="154"/>
                      <a:pt x="617" y="91"/>
                      <a:pt x="922" y="63"/>
                    </a:cubicBezTo>
                    <a:cubicBezTo>
                      <a:pt x="935" y="63"/>
                      <a:pt x="944" y="56"/>
                      <a:pt x="944" y="44"/>
                    </a:cubicBezTo>
                    <a:cubicBezTo>
                      <a:pt x="944" y="31"/>
                      <a:pt x="938" y="25"/>
                      <a:pt x="928" y="25"/>
                    </a:cubicBezTo>
                    <a:cubicBezTo>
                      <a:pt x="847" y="9"/>
                      <a:pt x="760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336951" y="2403260"/>
                <a:ext cx="817353" cy="2750972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16435" extrusionOk="0">
                    <a:moveTo>
                      <a:pt x="4882" y="1"/>
                    </a:moveTo>
                    <a:lnTo>
                      <a:pt x="1033" y="7"/>
                    </a:lnTo>
                    <a:cubicBezTo>
                      <a:pt x="1033" y="7"/>
                      <a:pt x="967" y="1086"/>
                      <a:pt x="888" y="2495"/>
                    </a:cubicBezTo>
                    <a:cubicBezTo>
                      <a:pt x="759" y="4775"/>
                      <a:pt x="589" y="7905"/>
                      <a:pt x="599" y="8612"/>
                    </a:cubicBezTo>
                    <a:cubicBezTo>
                      <a:pt x="602" y="9053"/>
                      <a:pt x="1" y="16434"/>
                      <a:pt x="1" y="16434"/>
                    </a:cubicBezTo>
                    <a:lnTo>
                      <a:pt x="3335" y="16419"/>
                    </a:lnTo>
                    <a:cubicBezTo>
                      <a:pt x="3335" y="16419"/>
                      <a:pt x="3511" y="9811"/>
                      <a:pt x="3483" y="8609"/>
                    </a:cubicBezTo>
                    <a:cubicBezTo>
                      <a:pt x="3473" y="8285"/>
                      <a:pt x="3511" y="6772"/>
                      <a:pt x="3546" y="5410"/>
                    </a:cubicBezTo>
                    <a:cubicBezTo>
                      <a:pt x="3577" y="4196"/>
                      <a:pt x="3608" y="3108"/>
                      <a:pt x="3608" y="3108"/>
                    </a:cubicBezTo>
                    <a:cubicBezTo>
                      <a:pt x="3870" y="2941"/>
                      <a:pt x="4143" y="2800"/>
                      <a:pt x="4426" y="2687"/>
                    </a:cubicBezTo>
                    <a:cubicBezTo>
                      <a:pt x="4458" y="2608"/>
                      <a:pt x="4486" y="2517"/>
                      <a:pt x="4511" y="2429"/>
                    </a:cubicBezTo>
                    <a:cubicBezTo>
                      <a:pt x="4816" y="1353"/>
                      <a:pt x="4882" y="1"/>
                      <a:pt x="4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7"/>
              <p:cNvSpPr/>
              <p:nvPr/>
            </p:nvSpPr>
            <p:spPr>
              <a:xfrm>
                <a:off x="374445" y="5047141"/>
                <a:ext cx="504506" cy="1037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62" extrusionOk="0">
                    <a:moveTo>
                      <a:pt x="1561" y="0"/>
                    </a:moveTo>
                    <a:cubicBezTo>
                      <a:pt x="981" y="0"/>
                      <a:pt x="165" y="4"/>
                      <a:pt x="3" y="32"/>
                    </a:cubicBezTo>
                    <a:cubicBezTo>
                      <a:pt x="0" y="32"/>
                      <a:pt x="0" y="36"/>
                      <a:pt x="0" y="36"/>
                    </a:cubicBezTo>
                    <a:cubicBezTo>
                      <a:pt x="0" y="39"/>
                      <a:pt x="3" y="39"/>
                      <a:pt x="3" y="39"/>
                    </a:cubicBezTo>
                    <a:cubicBezTo>
                      <a:pt x="105" y="57"/>
                      <a:pt x="475" y="62"/>
                      <a:pt x="880" y="62"/>
                    </a:cubicBezTo>
                    <a:cubicBezTo>
                      <a:pt x="1402" y="62"/>
                      <a:pt x="1983" y="53"/>
                      <a:pt x="2123" y="51"/>
                    </a:cubicBezTo>
                    <a:cubicBezTo>
                      <a:pt x="2630" y="42"/>
                      <a:pt x="2482" y="39"/>
                      <a:pt x="2998" y="26"/>
                    </a:cubicBezTo>
                    <a:cubicBezTo>
                      <a:pt x="3004" y="26"/>
                      <a:pt x="3013" y="26"/>
                      <a:pt x="3013" y="20"/>
                    </a:cubicBezTo>
                    <a:cubicBezTo>
                      <a:pt x="3013" y="18"/>
                      <a:pt x="3009" y="13"/>
                      <a:pt x="3004" y="13"/>
                    </a:cubicBezTo>
                    <a:cubicBezTo>
                      <a:pt x="3002" y="13"/>
                      <a:pt x="3000" y="14"/>
                      <a:pt x="2998" y="17"/>
                    </a:cubicBezTo>
                    <a:cubicBezTo>
                      <a:pt x="2485" y="7"/>
                      <a:pt x="2639" y="4"/>
                      <a:pt x="2123" y="1"/>
                    </a:cubicBezTo>
                    <a:cubicBezTo>
                      <a:pt x="2045" y="1"/>
                      <a:pt x="1828" y="0"/>
                      <a:pt x="15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940885" y="2840476"/>
                <a:ext cx="166048" cy="8787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525" extrusionOk="0">
                    <a:moveTo>
                      <a:pt x="969" y="0"/>
                    </a:moveTo>
                    <a:cubicBezTo>
                      <a:pt x="965" y="0"/>
                      <a:pt x="960" y="2"/>
                      <a:pt x="957" y="6"/>
                    </a:cubicBezTo>
                    <a:cubicBezTo>
                      <a:pt x="626" y="141"/>
                      <a:pt x="309" y="311"/>
                      <a:pt x="7" y="502"/>
                    </a:cubicBezTo>
                    <a:cubicBezTo>
                      <a:pt x="0" y="509"/>
                      <a:pt x="0" y="515"/>
                      <a:pt x="0" y="518"/>
                    </a:cubicBezTo>
                    <a:cubicBezTo>
                      <a:pt x="7" y="524"/>
                      <a:pt x="10" y="524"/>
                      <a:pt x="13" y="524"/>
                    </a:cubicBezTo>
                    <a:cubicBezTo>
                      <a:pt x="337" y="367"/>
                      <a:pt x="661" y="216"/>
                      <a:pt x="976" y="43"/>
                    </a:cubicBezTo>
                    <a:cubicBezTo>
                      <a:pt x="988" y="40"/>
                      <a:pt x="991" y="24"/>
                      <a:pt x="985" y="15"/>
                    </a:cubicBezTo>
                    <a:cubicBezTo>
                      <a:pt x="983" y="5"/>
                      <a:pt x="976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7"/>
              <p:cNvSpPr/>
              <p:nvPr/>
            </p:nvSpPr>
            <p:spPr>
              <a:xfrm>
                <a:off x="1002986" y="2648315"/>
                <a:ext cx="103445" cy="24605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470" extrusionOk="0">
                    <a:moveTo>
                      <a:pt x="609" y="1"/>
                    </a:moveTo>
                    <a:cubicBezTo>
                      <a:pt x="607" y="1"/>
                      <a:pt x="605" y="3"/>
                      <a:pt x="605" y="9"/>
                    </a:cubicBezTo>
                    <a:cubicBezTo>
                      <a:pt x="583" y="125"/>
                      <a:pt x="554" y="245"/>
                      <a:pt x="532" y="367"/>
                    </a:cubicBezTo>
                    <a:cubicBezTo>
                      <a:pt x="507" y="487"/>
                      <a:pt x="488" y="591"/>
                      <a:pt x="460" y="697"/>
                    </a:cubicBezTo>
                    <a:cubicBezTo>
                      <a:pt x="438" y="801"/>
                      <a:pt x="381" y="902"/>
                      <a:pt x="306" y="974"/>
                    </a:cubicBezTo>
                    <a:cubicBezTo>
                      <a:pt x="265" y="1015"/>
                      <a:pt x="218" y="1050"/>
                      <a:pt x="170" y="1091"/>
                    </a:cubicBezTo>
                    <a:cubicBezTo>
                      <a:pt x="145" y="1109"/>
                      <a:pt x="117" y="1128"/>
                      <a:pt x="92" y="1147"/>
                    </a:cubicBezTo>
                    <a:cubicBezTo>
                      <a:pt x="92" y="1132"/>
                      <a:pt x="98" y="1116"/>
                      <a:pt x="98" y="1100"/>
                    </a:cubicBezTo>
                    <a:cubicBezTo>
                      <a:pt x="108" y="1056"/>
                      <a:pt x="114" y="1012"/>
                      <a:pt x="123" y="968"/>
                    </a:cubicBezTo>
                    <a:cubicBezTo>
                      <a:pt x="139" y="870"/>
                      <a:pt x="155" y="767"/>
                      <a:pt x="170" y="669"/>
                    </a:cubicBezTo>
                    <a:cubicBezTo>
                      <a:pt x="202" y="471"/>
                      <a:pt x="227" y="270"/>
                      <a:pt x="268" y="78"/>
                    </a:cubicBezTo>
                    <a:cubicBezTo>
                      <a:pt x="268" y="74"/>
                      <a:pt x="264" y="72"/>
                      <a:pt x="261" y="72"/>
                    </a:cubicBezTo>
                    <a:cubicBezTo>
                      <a:pt x="258" y="72"/>
                      <a:pt x="255" y="74"/>
                      <a:pt x="255" y="78"/>
                    </a:cubicBezTo>
                    <a:cubicBezTo>
                      <a:pt x="205" y="270"/>
                      <a:pt x="155" y="465"/>
                      <a:pt x="111" y="657"/>
                    </a:cubicBezTo>
                    <a:cubicBezTo>
                      <a:pt x="92" y="751"/>
                      <a:pt x="16" y="1223"/>
                      <a:pt x="13" y="1254"/>
                    </a:cubicBezTo>
                    <a:cubicBezTo>
                      <a:pt x="7" y="1286"/>
                      <a:pt x="4" y="1327"/>
                      <a:pt x="4" y="1358"/>
                    </a:cubicBezTo>
                    <a:cubicBezTo>
                      <a:pt x="1" y="1393"/>
                      <a:pt x="1" y="1427"/>
                      <a:pt x="4" y="1462"/>
                    </a:cubicBezTo>
                    <a:cubicBezTo>
                      <a:pt x="6" y="1466"/>
                      <a:pt x="10" y="1469"/>
                      <a:pt x="13" y="1469"/>
                    </a:cubicBezTo>
                    <a:cubicBezTo>
                      <a:pt x="14" y="1469"/>
                      <a:pt x="16" y="1469"/>
                      <a:pt x="16" y="1468"/>
                    </a:cubicBezTo>
                    <a:lnTo>
                      <a:pt x="20" y="1462"/>
                    </a:lnTo>
                    <a:cubicBezTo>
                      <a:pt x="35" y="1430"/>
                      <a:pt x="45" y="1396"/>
                      <a:pt x="51" y="1361"/>
                    </a:cubicBezTo>
                    <a:cubicBezTo>
                      <a:pt x="60" y="1330"/>
                      <a:pt x="67" y="1295"/>
                      <a:pt x="76" y="1257"/>
                    </a:cubicBezTo>
                    <a:lnTo>
                      <a:pt x="79" y="1220"/>
                    </a:lnTo>
                    <a:cubicBezTo>
                      <a:pt x="126" y="1191"/>
                      <a:pt x="170" y="1154"/>
                      <a:pt x="211" y="1122"/>
                    </a:cubicBezTo>
                    <a:cubicBezTo>
                      <a:pt x="255" y="1091"/>
                      <a:pt x="303" y="1053"/>
                      <a:pt x="350" y="1018"/>
                    </a:cubicBezTo>
                    <a:cubicBezTo>
                      <a:pt x="432" y="949"/>
                      <a:pt x="491" y="858"/>
                      <a:pt x="520" y="754"/>
                    </a:cubicBezTo>
                    <a:cubicBezTo>
                      <a:pt x="548" y="644"/>
                      <a:pt x="567" y="531"/>
                      <a:pt x="573" y="418"/>
                    </a:cubicBezTo>
                    <a:cubicBezTo>
                      <a:pt x="589" y="282"/>
                      <a:pt x="601" y="150"/>
                      <a:pt x="617" y="15"/>
                    </a:cubicBezTo>
                    <a:cubicBezTo>
                      <a:pt x="617" y="6"/>
                      <a:pt x="613" y="1"/>
                      <a:pt x="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7"/>
              <p:cNvSpPr/>
              <p:nvPr/>
            </p:nvSpPr>
            <p:spPr>
              <a:xfrm>
                <a:off x="898034" y="1550255"/>
                <a:ext cx="853007" cy="520065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3107" extrusionOk="0">
                    <a:moveTo>
                      <a:pt x="3831" y="1"/>
                    </a:moveTo>
                    <a:cubicBezTo>
                      <a:pt x="3816" y="1"/>
                      <a:pt x="3804" y="6"/>
                      <a:pt x="3795" y="17"/>
                    </a:cubicBezTo>
                    <a:cubicBezTo>
                      <a:pt x="3386" y="543"/>
                      <a:pt x="2823" y="1229"/>
                      <a:pt x="2687" y="1229"/>
                    </a:cubicBezTo>
                    <a:cubicBezTo>
                      <a:pt x="2684" y="1229"/>
                      <a:pt x="2681" y="1229"/>
                      <a:pt x="2678" y="1228"/>
                    </a:cubicBezTo>
                    <a:cubicBezTo>
                      <a:pt x="2049" y="1008"/>
                      <a:pt x="1449" y="712"/>
                      <a:pt x="886" y="357"/>
                    </a:cubicBezTo>
                    <a:cubicBezTo>
                      <a:pt x="655" y="211"/>
                      <a:pt x="448" y="132"/>
                      <a:pt x="304" y="132"/>
                    </a:cubicBezTo>
                    <a:cubicBezTo>
                      <a:pt x="65" y="132"/>
                      <a:pt x="1" y="349"/>
                      <a:pt x="297" y="829"/>
                    </a:cubicBezTo>
                    <a:cubicBezTo>
                      <a:pt x="562" y="1250"/>
                      <a:pt x="2043" y="3106"/>
                      <a:pt x="2876" y="3106"/>
                    </a:cubicBezTo>
                    <a:cubicBezTo>
                      <a:pt x="2944" y="3106"/>
                      <a:pt x="3007" y="3094"/>
                      <a:pt x="3065" y="3068"/>
                    </a:cubicBezTo>
                    <a:cubicBezTo>
                      <a:pt x="3804" y="2735"/>
                      <a:pt x="4540" y="1980"/>
                      <a:pt x="4864" y="1634"/>
                    </a:cubicBezTo>
                    <a:cubicBezTo>
                      <a:pt x="5095" y="1394"/>
                      <a:pt x="4076" y="1"/>
                      <a:pt x="3831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7"/>
              <p:cNvSpPr/>
              <p:nvPr/>
            </p:nvSpPr>
            <p:spPr>
              <a:xfrm>
                <a:off x="882132" y="1567831"/>
                <a:ext cx="479565" cy="340294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033" extrusionOk="0">
                    <a:moveTo>
                      <a:pt x="375" y="1"/>
                    </a:moveTo>
                    <a:cubicBezTo>
                      <a:pt x="0" y="1"/>
                      <a:pt x="92" y="327"/>
                      <a:pt x="374" y="774"/>
                    </a:cubicBezTo>
                    <a:cubicBezTo>
                      <a:pt x="707" y="1302"/>
                      <a:pt x="1430" y="2032"/>
                      <a:pt x="1430" y="2032"/>
                    </a:cubicBezTo>
                    <a:lnTo>
                      <a:pt x="2865" y="1060"/>
                    </a:lnTo>
                    <a:cubicBezTo>
                      <a:pt x="2865" y="1060"/>
                      <a:pt x="1185" y="157"/>
                      <a:pt x="616" y="32"/>
                    </a:cubicBezTo>
                    <a:cubicBezTo>
                      <a:pt x="520" y="11"/>
                      <a:pt x="440" y="1"/>
                      <a:pt x="3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7"/>
              <p:cNvSpPr/>
              <p:nvPr/>
            </p:nvSpPr>
            <p:spPr>
              <a:xfrm>
                <a:off x="1097728" y="1725175"/>
                <a:ext cx="202874" cy="135414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09" extrusionOk="0">
                    <a:moveTo>
                      <a:pt x="1199" y="1"/>
                    </a:moveTo>
                    <a:cubicBezTo>
                      <a:pt x="1146" y="26"/>
                      <a:pt x="693" y="321"/>
                      <a:pt x="595" y="388"/>
                    </a:cubicBezTo>
                    <a:cubicBezTo>
                      <a:pt x="495" y="457"/>
                      <a:pt x="98" y="721"/>
                      <a:pt x="4" y="796"/>
                    </a:cubicBezTo>
                    <a:cubicBezTo>
                      <a:pt x="1" y="796"/>
                      <a:pt x="1" y="800"/>
                      <a:pt x="1" y="806"/>
                    </a:cubicBezTo>
                    <a:lnTo>
                      <a:pt x="4" y="809"/>
                    </a:lnTo>
                    <a:cubicBezTo>
                      <a:pt x="111" y="749"/>
                      <a:pt x="517" y="482"/>
                      <a:pt x="614" y="416"/>
                    </a:cubicBezTo>
                    <a:cubicBezTo>
                      <a:pt x="715" y="350"/>
                      <a:pt x="1152" y="48"/>
                      <a:pt x="1199" y="7"/>
                    </a:cubicBezTo>
                    <a:cubicBezTo>
                      <a:pt x="1212" y="4"/>
                      <a:pt x="1209" y="1"/>
                      <a:pt x="1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7"/>
              <p:cNvSpPr/>
              <p:nvPr/>
            </p:nvSpPr>
            <p:spPr>
              <a:xfrm>
                <a:off x="887656" y="1570342"/>
                <a:ext cx="326573" cy="337113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014" extrusionOk="0">
                    <a:moveTo>
                      <a:pt x="212" y="1"/>
                    </a:moveTo>
                    <a:cubicBezTo>
                      <a:pt x="1" y="76"/>
                      <a:pt x="101" y="375"/>
                      <a:pt x="344" y="759"/>
                    </a:cubicBezTo>
                    <a:cubicBezTo>
                      <a:pt x="674" y="1287"/>
                      <a:pt x="1397" y="2014"/>
                      <a:pt x="1397" y="2014"/>
                    </a:cubicBezTo>
                    <a:lnTo>
                      <a:pt x="1951" y="164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1502136" y="1115718"/>
                <a:ext cx="343312" cy="719086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296" extrusionOk="0">
                    <a:moveTo>
                      <a:pt x="1259" y="1"/>
                    </a:moveTo>
                    <a:cubicBezTo>
                      <a:pt x="1109" y="1"/>
                      <a:pt x="1060" y="217"/>
                      <a:pt x="1060" y="217"/>
                    </a:cubicBezTo>
                    <a:cubicBezTo>
                      <a:pt x="1060" y="217"/>
                      <a:pt x="1066" y="46"/>
                      <a:pt x="950" y="46"/>
                    </a:cubicBezTo>
                    <a:cubicBezTo>
                      <a:pt x="946" y="46"/>
                      <a:pt x="942" y="46"/>
                      <a:pt x="938" y="47"/>
                    </a:cubicBezTo>
                    <a:cubicBezTo>
                      <a:pt x="848" y="57"/>
                      <a:pt x="789" y="168"/>
                      <a:pt x="749" y="317"/>
                    </a:cubicBezTo>
                    <a:lnTo>
                      <a:pt x="749" y="317"/>
                    </a:lnTo>
                    <a:cubicBezTo>
                      <a:pt x="740" y="313"/>
                      <a:pt x="729" y="311"/>
                      <a:pt x="718" y="311"/>
                    </a:cubicBezTo>
                    <a:cubicBezTo>
                      <a:pt x="717" y="311"/>
                      <a:pt x="716" y="311"/>
                      <a:pt x="714" y="311"/>
                    </a:cubicBezTo>
                    <a:cubicBezTo>
                      <a:pt x="375" y="323"/>
                      <a:pt x="368" y="2251"/>
                      <a:pt x="249" y="2456"/>
                    </a:cubicBezTo>
                    <a:cubicBezTo>
                      <a:pt x="132" y="2660"/>
                      <a:pt x="0" y="2893"/>
                      <a:pt x="0" y="2893"/>
                    </a:cubicBezTo>
                    <a:lnTo>
                      <a:pt x="1139" y="4296"/>
                    </a:lnTo>
                    <a:cubicBezTo>
                      <a:pt x="1312" y="4208"/>
                      <a:pt x="1906" y="3815"/>
                      <a:pt x="1969" y="3635"/>
                    </a:cubicBezTo>
                    <a:cubicBezTo>
                      <a:pt x="2051" y="3409"/>
                      <a:pt x="2042" y="2692"/>
                      <a:pt x="1979" y="2280"/>
                    </a:cubicBezTo>
                    <a:cubicBezTo>
                      <a:pt x="1927" y="1940"/>
                      <a:pt x="1830" y="1835"/>
                      <a:pt x="1718" y="1823"/>
                    </a:cubicBezTo>
                    <a:lnTo>
                      <a:pt x="1718" y="1823"/>
                    </a:lnTo>
                    <a:cubicBezTo>
                      <a:pt x="1747" y="1567"/>
                      <a:pt x="1771" y="1327"/>
                      <a:pt x="1774" y="1214"/>
                    </a:cubicBezTo>
                    <a:cubicBezTo>
                      <a:pt x="1787" y="912"/>
                      <a:pt x="1853" y="207"/>
                      <a:pt x="1595" y="150"/>
                    </a:cubicBezTo>
                    <a:cubicBezTo>
                      <a:pt x="1587" y="149"/>
                      <a:pt x="1579" y="148"/>
                      <a:pt x="1572" y="148"/>
                    </a:cubicBezTo>
                    <a:cubicBezTo>
                      <a:pt x="1465" y="148"/>
                      <a:pt x="1394" y="323"/>
                      <a:pt x="1394" y="323"/>
                    </a:cubicBezTo>
                    <a:cubicBezTo>
                      <a:pt x="1394" y="323"/>
                      <a:pt x="1435" y="28"/>
                      <a:pt x="1284" y="3"/>
                    </a:cubicBezTo>
                    <a:cubicBezTo>
                      <a:pt x="1275" y="1"/>
                      <a:pt x="1267" y="1"/>
                      <a:pt x="1259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7"/>
              <p:cNvSpPr/>
              <p:nvPr/>
            </p:nvSpPr>
            <p:spPr>
              <a:xfrm>
                <a:off x="1744848" y="1419693"/>
                <a:ext cx="45362" cy="15767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942" extrusionOk="0">
                    <a:moveTo>
                      <a:pt x="239" y="0"/>
                    </a:moveTo>
                    <a:cubicBezTo>
                      <a:pt x="203" y="0"/>
                      <a:pt x="169" y="16"/>
                      <a:pt x="145" y="45"/>
                    </a:cubicBezTo>
                    <a:cubicBezTo>
                      <a:pt x="113" y="77"/>
                      <a:pt x="88" y="118"/>
                      <a:pt x="73" y="162"/>
                    </a:cubicBezTo>
                    <a:cubicBezTo>
                      <a:pt x="41" y="244"/>
                      <a:pt x="22" y="329"/>
                      <a:pt x="16" y="420"/>
                    </a:cubicBezTo>
                    <a:cubicBezTo>
                      <a:pt x="0" y="593"/>
                      <a:pt x="7" y="772"/>
                      <a:pt x="35" y="942"/>
                    </a:cubicBezTo>
                    <a:cubicBezTo>
                      <a:pt x="54" y="766"/>
                      <a:pt x="57" y="596"/>
                      <a:pt x="73" y="423"/>
                    </a:cubicBezTo>
                    <a:cubicBezTo>
                      <a:pt x="79" y="338"/>
                      <a:pt x="95" y="256"/>
                      <a:pt x="113" y="174"/>
                    </a:cubicBezTo>
                    <a:cubicBezTo>
                      <a:pt x="126" y="130"/>
                      <a:pt x="142" y="96"/>
                      <a:pt x="164" y="58"/>
                    </a:cubicBezTo>
                    <a:cubicBezTo>
                      <a:pt x="189" y="23"/>
                      <a:pt x="227" y="5"/>
                      <a:pt x="271" y="5"/>
                    </a:cubicBezTo>
                    <a:cubicBezTo>
                      <a:pt x="260" y="2"/>
                      <a:pt x="249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7"/>
              <p:cNvSpPr/>
              <p:nvPr/>
            </p:nvSpPr>
            <p:spPr>
              <a:xfrm>
                <a:off x="1700658" y="1168780"/>
                <a:ext cx="35319" cy="24806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482" extrusionOk="0">
                    <a:moveTo>
                      <a:pt x="211" y="0"/>
                    </a:moveTo>
                    <a:cubicBezTo>
                      <a:pt x="176" y="123"/>
                      <a:pt x="148" y="245"/>
                      <a:pt x="126" y="371"/>
                    </a:cubicBezTo>
                    <a:cubicBezTo>
                      <a:pt x="98" y="491"/>
                      <a:pt x="79" y="617"/>
                      <a:pt x="60" y="739"/>
                    </a:cubicBezTo>
                    <a:cubicBezTo>
                      <a:pt x="44" y="862"/>
                      <a:pt x="22" y="985"/>
                      <a:pt x="16" y="1110"/>
                    </a:cubicBezTo>
                    <a:cubicBezTo>
                      <a:pt x="3" y="1230"/>
                      <a:pt x="0" y="1356"/>
                      <a:pt x="3" y="1482"/>
                    </a:cubicBezTo>
                    <a:cubicBezTo>
                      <a:pt x="19" y="1362"/>
                      <a:pt x="38" y="1236"/>
                      <a:pt x="60" y="1114"/>
                    </a:cubicBezTo>
                    <a:lnTo>
                      <a:pt x="116" y="742"/>
                    </a:lnTo>
                    <a:cubicBezTo>
                      <a:pt x="132" y="623"/>
                      <a:pt x="151" y="500"/>
                      <a:pt x="170" y="374"/>
                    </a:cubicBezTo>
                    <a:cubicBezTo>
                      <a:pt x="186" y="249"/>
                      <a:pt x="201" y="126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7"/>
              <p:cNvSpPr/>
              <p:nvPr/>
            </p:nvSpPr>
            <p:spPr>
              <a:xfrm>
                <a:off x="1643244" y="1150367"/>
                <a:ext cx="37495" cy="22647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353" extrusionOk="0">
                    <a:moveTo>
                      <a:pt x="224" y="0"/>
                    </a:moveTo>
                    <a:cubicBezTo>
                      <a:pt x="180" y="107"/>
                      <a:pt x="145" y="217"/>
                      <a:pt x="113" y="327"/>
                    </a:cubicBezTo>
                    <a:cubicBezTo>
                      <a:pt x="82" y="437"/>
                      <a:pt x="60" y="550"/>
                      <a:pt x="44" y="667"/>
                    </a:cubicBezTo>
                    <a:cubicBezTo>
                      <a:pt x="22" y="780"/>
                      <a:pt x="13" y="893"/>
                      <a:pt x="10" y="1007"/>
                    </a:cubicBezTo>
                    <a:cubicBezTo>
                      <a:pt x="0" y="1126"/>
                      <a:pt x="3" y="1239"/>
                      <a:pt x="13" y="1353"/>
                    </a:cubicBezTo>
                    <a:cubicBezTo>
                      <a:pt x="25" y="1242"/>
                      <a:pt x="35" y="1126"/>
                      <a:pt x="51" y="1013"/>
                    </a:cubicBezTo>
                    <a:cubicBezTo>
                      <a:pt x="66" y="896"/>
                      <a:pt x="82" y="786"/>
                      <a:pt x="98" y="673"/>
                    </a:cubicBezTo>
                    <a:cubicBezTo>
                      <a:pt x="120" y="560"/>
                      <a:pt x="139" y="450"/>
                      <a:pt x="157" y="337"/>
                    </a:cubicBezTo>
                    <a:cubicBezTo>
                      <a:pt x="176" y="223"/>
                      <a:pt x="205" y="113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7"/>
              <p:cNvSpPr/>
              <p:nvPr/>
            </p:nvSpPr>
            <p:spPr>
              <a:xfrm>
                <a:off x="1592191" y="1173467"/>
                <a:ext cx="34817" cy="18178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086" extrusionOk="0">
                    <a:moveTo>
                      <a:pt x="208" y="0"/>
                    </a:moveTo>
                    <a:lnTo>
                      <a:pt x="208" y="0"/>
                    </a:lnTo>
                    <a:cubicBezTo>
                      <a:pt x="129" y="170"/>
                      <a:pt x="72" y="346"/>
                      <a:pt x="41" y="532"/>
                    </a:cubicBezTo>
                    <a:cubicBezTo>
                      <a:pt x="6" y="718"/>
                      <a:pt x="0" y="900"/>
                      <a:pt x="10" y="1086"/>
                    </a:cubicBezTo>
                    <a:cubicBezTo>
                      <a:pt x="38" y="900"/>
                      <a:pt x="69" y="721"/>
                      <a:pt x="101" y="538"/>
                    </a:cubicBezTo>
                    <a:cubicBezTo>
                      <a:pt x="132" y="359"/>
                      <a:pt x="173" y="183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7"/>
              <p:cNvSpPr/>
              <p:nvPr/>
            </p:nvSpPr>
            <p:spPr>
              <a:xfrm>
                <a:off x="455963" y="1546573"/>
                <a:ext cx="797267" cy="985228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5886" extrusionOk="0">
                    <a:moveTo>
                      <a:pt x="2681" y="1"/>
                    </a:moveTo>
                    <a:cubicBezTo>
                      <a:pt x="2500" y="1"/>
                      <a:pt x="2311" y="44"/>
                      <a:pt x="2165" y="165"/>
                    </a:cubicBezTo>
                    <a:cubicBezTo>
                      <a:pt x="1381" y="803"/>
                      <a:pt x="696" y="2996"/>
                      <a:pt x="539" y="3656"/>
                    </a:cubicBezTo>
                    <a:cubicBezTo>
                      <a:pt x="281" y="4748"/>
                      <a:pt x="1" y="5823"/>
                      <a:pt x="42" y="5867"/>
                    </a:cubicBezTo>
                    <a:cubicBezTo>
                      <a:pt x="47" y="5873"/>
                      <a:pt x="1741" y="5886"/>
                      <a:pt x="3085" y="5886"/>
                    </a:cubicBezTo>
                    <a:cubicBezTo>
                      <a:pt x="3961" y="5886"/>
                      <a:pt x="4688" y="5880"/>
                      <a:pt x="4703" y="5864"/>
                    </a:cubicBezTo>
                    <a:cubicBezTo>
                      <a:pt x="4763" y="5795"/>
                      <a:pt x="3740" y="794"/>
                      <a:pt x="3269" y="178"/>
                    </a:cubicBezTo>
                    <a:cubicBezTo>
                      <a:pt x="3206" y="98"/>
                      <a:pt x="2953" y="1"/>
                      <a:pt x="2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7"/>
              <p:cNvSpPr/>
              <p:nvPr/>
            </p:nvSpPr>
            <p:spPr>
              <a:xfrm>
                <a:off x="808147" y="1562474"/>
                <a:ext cx="199693" cy="1657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9" extrusionOk="0">
                    <a:moveTo>
                      <a:pt x="95" y="1"/>
                    </a:moveTo>
                    <a:cubicBezTo>
                      <a:pt x="83" y="48"/>
                      <a:pt x="70" y="61"/>
                      <a:pt x="61" y="67"/>
                    </a:cubicBezTo>
                    <a:lnTo>
                      <a:pt x="1" y="92"/>
                    </a:lnTo>
                    <a:lnTo>
                      <a:pt x="1172" y="92"/>
                    </a:lnTo>
                    <a:cubicBezTo>
                      <a:pt x="1169" y="88"/>
                      <a:pt x="1167" y="84"/>
                      <a:pt x="1165" y="79"/>
                    </a:cubicBezTo>
                    <a:cubicBezTo>
                      <a:pt x="1152" y="64"/>
                      <a:pt x="1136" y="51"/>
                      <a:pt x="1121" y="1"/>
                    </a:cubicBezTo>
                    <a:close/>
                    <a:moveTo>
                      <a:pt x="1172" y="92"/>
                    </a:moveTo>
                    <a:cubicBezTo>
                      <a:pt x="1175" y="96"/>
                      <a:pt x="1179" y="99"/>
                      <a:pt x="1182" y="99"/>
                    </a:cubicBezTo>
                    <a:cubicBezTo>
                      <a:pt x="1186" y="99"/>
                      <a:pt x="1189" y="97"/>
                      <a:pt x="1193" y="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7"/>
              <p:cNvSpPr/>
              <p:nvPr/>
            </p:nvSpPr>
            <p:spPr>
              <a:xfrm>
                <a:off x="773498" y="1607836"/>
                <a:ext cx="252923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92" extrusionOk="0">
                    <a:moveTo>
                      <a:pt x="66" y="0"/>
                    </a:moveTo>
                    <a:lnTo>
                      <a:pt x="0" y="91"/>
                    </a:lnTo>
                    <a:lnTo>
                      <a:pt x="1510" y="91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746046" y="1637297"/>
                <a:ext cx="294435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" extrusionOk="0">
                    <a:moveTo>
                      <a:pt x="57" y="0"/>
                    </a:moveTo>
                    <a:lnTo>
                      <a:pt x="1" y="92"/>
                    </a:lnTo>
                    <a:lnTo>
                      <a:pt x="1759" y="92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7"/>
              <p:cNvSpPr/>
              <p:nvPr/>
            </p:nvSpPr>
            <p:spPr>
              <a:xfrm>
                <a:off x="723449" y="1683161"/>
                <a:ext cx="329753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89" extrusionOk="0">
                    <a:moveTo>
                      <a:pt x="45" y="0"/>
                    </a:moveTo>
                    <a:cubicBezTo>
                      <a:pt x="32" y="19"/>
                      <a:pt x="13" y="47"/>
                      <a:pt x="1" y="88"/>
                    </a:cubicBezTo>
                    <a:lnTo>
                      <a:pt x="1969" y="88"/>
                    </a:lnTo>
                    <a:cubicBezTo>
                      <a:pt x="1960" y="47"/>
                      <a:pt x="1954" y="19"/>
                      <a:pt x="1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7"/>
              <p:cNvSpPr/>
              <p:nvPr/>
            </p:nvSpPr>
            <p:spPr>
              <a:xfrm>
                <a:off x="702860" y="1712621"/>
                <a:ext cx="361892" cy="15065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90" extrusionOk="0">
                    <a:moveTo>
                      <a:pt x="45" y="0"/>
                    </a:moveTo>
                    <a:cubicBezTo>
                      <a:pt x="29" y="66"/>
                      <a:pt x="13" y="88"/>
                      <a:pt x="1" y="88"/>
                    </a:cubicBezTo>
                    <a:lnTo>
                      <a:pt x="2158" y="88"/>
                    </a:lnTo>
                    <a:cubicBezTo>
                      <a:pt x="2152" y="83"/>
                      <a:pt x="2145" y="54"/>
                      <a:pt x="2140" y="0"/>
                    </a:cubicBezTo>
                    <a:close/>
                    <a:moveTo>
                      <a:pt x="2158" y="88"/>
                    </a:moveTo>
                    <a:lnTo>
                      <a:pt x="2158" y="88"/>
                    </a:lnTo>
                    <a:cubicBezTo>
                      <a:pt x="2159" y="89"/>
                      <a:pt x="2159" y="89"/>
                      <a:pt x="2160" y="89"/>
                    </a:cubicBezTo>
                    <a:cubicBezTo>
                      <a:pt x="2160" y="89"/>
                      <a:pt x="2161" y="89"/>
                      <a:pt x="2162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7"/>
              <p:cNvSpPr/>
              <p:nvPr/>
            </p:nvSpPr>
            <p:spPr>
              <a:xfrm>
                <a:off x="684447" y="1757815"/>
                <a:ext cx="391854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92" extrusionOk="0">
                    <a:moveTo>
                      <a:pt x="39" y="1"/>
                    </a:moveTo>
                    <a:cubicBezTo>
                      <a:pt x="23" y="20"/>
                      <a:pt x="13" y="48"/>
                      <a:pt x="1" y="92"/>
                    </a:cubicBezTo>
                    <a:lnTo>
                      <a:pt x="2341" y="92"/>
                    </a:lnTo>
                    <a:cubicBezTo>
                      <a:pt x="2331" y="48"/>
                      <a:pt x="2325" y="20"/>
                      <a:pt x="2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7"/>
              <p:cNvSpPr/>
              <p:nvPr/>
            </p:nvSpPr>
            <p:spPr>
              <a:xfrm>
                <a:off x="668211" y="1787275"/>
                <a:ext cx="418636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92" extrusionOk="0">
                    <a:moveTo>
                      <a:pt x="35" y="1"/>
                    </a:moveTo>
                    <a:cubicBezTo>
                      <a:pt x="22" y="70"/>
                      <a:pt x="10" y="92"/>
                      <a:pt x="0" y="92"/>
                    </a:cubicBezTo>
                    <a:lnTo>
                      <a:pt x="2501" y="92"/>
                    </a:lnTo>
                    <a:cubicBezTo>
                      <a:pt x="2491" y="92"/>
                      <a:pt x="2485" y="70"/>
                      <a:pt x="2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7"/>
              <p:cNvSpPr/>
              <p:nvPr/>
            </p:nvSpPr>
            <p:spPr>
              <a:xfrm>
                <a:off x="650803" y="1833140"/>
                <a:ext cx="446590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89" extrusionOk="0">
                    <a:moveTo>
                      <a:pt x="35" y="0"/>
                    </a:moveTo>
                    <a:cubicBezTo>
                      <a:pt x="26" y="19"/>
                      <a:pt x="13" y="48"/>
                      <a:pt x="0" y="88"/>
                    </a:cubicBezTo>
                    <a:lnTo>
                      <a:pt x="2668" y="88"/>
                    </a:lnTo>
                    <a:lnTo>
                      <a:pt x="2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7"/>
              <p:cNvSpPr/>
              <p:nvPr/>
            </p:nvSpPr>
            <p:spPr>
              <a:xfrm>
                <a:off x="635570" y="1863102"/>
                <a:ext cx="471363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92" extrusionOk="0">
                    <a:moveTo>
                      <a:pt x="32" y="1"/>
                    </a:moveTo>
                    <a:cubicBezTo>
                      <a:pt x="19" y="64"/>
                      <a:pt x="13" y="92"/>
                      <a:pt x="0" y="92"/>
                    </a:cubicBezTo>
                    <a:lnTo>
                      <a:pt x="2815" y="92"/>
                    </a:lnTo>
                    <a:cubicBezTo>
                      <a:pt x="2809" y="92"/>
                      <a:pt x="2800" y="64"/>
                      <a:pt x="27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7"/>
              <p:cNvSpPr/>
              <p:nvPr/>
            </p:nvSpPr>
            <p:spPr>
              <a:xfrm>
                <a:off x="620840" y="1907962"/>
                <a:ext cx="495467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92" extrusionOk="0">
                    <a:moveTo>
                      <a:pt x="32" y="0"/>
                    </a:moveTo>
                    <a:cubicBezTo>
                      <a:pt x="19" y="19"/>
                      <a:pt x="10" y="44"/>
                      <a:pt x="0" y="91"/>
                    </a:cubicBezTo>
                    <a:lnTo>
                      <a:pt x="2960" y="91"/>
                    </a:lnTo>
                    <a:cubicBezTo>
                      <a:pt x="2950" y="44"/>
                      <a:pt x="2947" y="19"/>
                      <a:pt x="2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7"/>
              <p:cNvSpPr/>
              <p:nvPr/>
            </p:nvSpPr>
            <p:spPr>
              <a:xfrm>
                <a:off x="607617" y="1938426"/>
                <a:ext cx="517730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89" extrusionOk="0">
                    <a:moveTo>
                      <a:pt x="26" y="0"/>
                    </a:moveTo>
                    <a:cubicBezTo>
                      <a:pt x="19" y="63"/>
                      <a:pt x="7" y="89"/>
                      <a:pt x="1" y="89"/>
                    </a:cubicBezTo>
                    <a:lnTo>
                      <a:pt x="3092" y="89"/>
                    </a:lnTo>
                    <a:cubicBezTo>
                      <a:pt x="3089" y="85"/>
                      <a:pt x="3083" y="63"/>
                      <a:pt x="30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7"/>
              <p:cNvSpPr/>
              <p:nvPr/>
            </p:nvSpPr>
            <p:spPr>
              <a:xfrm>
                <a:off x="594393" y="1983119"/>
                <a:ext cx="540327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89" extrusionOk="0">
                    <a:moveTo>
                      <a:pt x="26" y="1"/>
                    </a:moveTo>
                    <a:lnTo>
                      <a:pt x="1" y="89"/>
                    </a:lnTo>
                    <a:lnTo>
                      <a:pt x="3228" y="89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7"/>
              <p:cNvSpPr/>
              <p:nvPr/>
            </p:nvSpPr>
            <p:spPr>
              <a:xfrm>
                <a:off x="582341" y="2013248"/>
                <a:ext cx="561418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92" extrusionOk="0">
                    <a:moveTo>
                      <a:pt x="26" y="0"/>
                    </a:moveTo>
                    <a:cubicBezTo>
                      <a:pt x="16" y="63"/>
                      <a:pt x="10" y="91"/>
                      <a:pt x="1" y="91"/>
                    </a:cubicBezTo>
                    <a:lnTo>
                      <a:pt x="3353" y="91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7"/>
              <p:cNvSpPr/>
              <p:nvPr/>
            </p:nvSpPr>
            <p:spPr>
              <a:xfrm>
                <a:off x="570791" y="2057941"/>
                <a:ext cx="581839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92" extrusionOk="0">
                    <a:moveTo>
                      <a:pt x="22" y="0"/>
                    </a:moveTo>
                    <a:cubicBezTo>
                      <a:pt x="16" y="19"/>
                      <a:pt x="7" y="44"/>
                      <a:pt x="0" y="92"/>
                    </a:cubicBezTo>
                    <a:lnTo>
                      <a:pt x="3476" y="92"/>
                    </a:lnTo>
                    <a:cubicBezTo>
                      <a:pt x="3470" y="48"/>
                      <a:pt x="3463" y="19"/>
                      <a:pt x="3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7"/>
              <p:cNvSpPr/>
              <p:nvPr/>
            </p:nvSpPr>
            <p:spPr>
              <a:xfrm>
                <a:off x="560246" y="2088405"/>
                <a:ext cx="601423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9" extrusionOk="0">
                    <a:moveTo>
                      <a:pt x="23" y="1"/>
                    </a:moveTo>
                    <a:cubicBezTo>
                      <a:pt x="16" y="61"/>
                      <a:pt x="7" y="89"/>
                      <a:pt x="0" y="89"/>
                    </a:cubicBezTo>
                    <a:lnTo>
                      <a:pt x="3592" y="89"/>
                    </a:lnTo>
                    <a:cubicBezTo>
                      <a:pt x="3586" y="86"/>
                      <a:pt x="3577" y="64"/>
                      <a:pt x="35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7"/>
              <p:cNvSpPr/>
              <p:nvPr/>
            </p:nvSpPr>
            <p:spPr>
              <a:xfrm>
                <a:off x="549700" y="2133265"/>
                <a:ext cx="619836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89" extrusionOk="0">
                    <a:moveTo>
                      <a:pt x="19" y="0"/>
                    </a:moveTo>
                    <a:cubicBezTo>
                      <a:pt x="10" y="19"/>
                      <a:pt x="7" y="41"/>
                      <a:pt x="1" y="88"/>
                    </a:cubicBezTo>
                    <a:lnTo>
                      <a:pt x="3703" y="88"/>
                    </a:lnTo>
                    <a:cubicBezTo>
                      <a:pt x="3699" y="41"/>
                      <a:pt x="3690" y="19"/>
                      <a:pt x="3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7"/>
              <p:cNvSpPr/>
              <p:nvPr/>
            </p:nvSpPr>
            <p:spPr>
              <a:xfrm>
                <a:off x="540829" y="2163227"/>
                <a:ext cx="638249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92" extrusionOk="0">
                    <a:moveTo>
                      <a:pt x="22" y="0"/>
                    </a:moveTo>
                    <a:lnTo>
                      <a:pt x="0" y="92"/>
                    </a:lnTo>
                    <a:lnTo>
                      <a:pt x="3812" y="92"/>
                    </a:lnTo>
                    <a:cubicBezTo>
                      <a:pt x="3800" y="89"/>
                      <a:pt x="3796" y="63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7"/>
              <p:cNvSpPr/>
              <p:nvPr/>
            </p:nvSpPr>
            <p:spPr>
              <a:xfrm>
                <a:off x="531288" y="2207920"/>
                <a:ext cx="654653" cy="15567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93" extrusionOk="0">
                    <a:moveTo>
                      <a:pt x="19" y="1"/>
                    </a:moveTo>
                    <a:lnTo>
                      <a:pt x="1" y="92"/>
                    </a:lnTo>
                    <a:lnTo>
                      <a:pt x="3910" y="92"/>
                    </a:lnTo>
                    <a:cubicBezTo>
                      <a:pt x="3907" y="45"/>
                      <a:pt x="3901" y="17"/>
                      <a:pt x="3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7"/>
              <p:cNvSpPr/>
              <p:nvPr/>
            </p:nvSpPr>
            <p:spPr>
              <a:xfrm>
                <a:off x="521747" y="2238551"/>
                <a:ext cx="672061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89" extrusionOk="0">
                    <a:moveTo>
                      <a:pt x="20" y="0"/>
                    </a:moveTo>
                    <a:lnTo>
                      <a:pt x="1" y="88"/>
                    </a:lnTo>
                    <a:lnTo>
                      <a:pt x="4014" y="88"/>
                    </a:lnTo>
                    <a:cubicBezTo>
                      <a:pt x="4011" y="85"/>
                      <a:pt x="4008" y="57"/>
                      <a:pt x="39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7"/>
              <p:cNvSpPr/>
              <p:nvPr/>
            </p:nvSpPr>
            <p:spPr>
              <a:xfrm>
                <a:off x="513377" y="2283244"/>
                <a:ext cx="688297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89" extrusionOk="0">
                    <a:moveTo>
                      <a:pt x="19" y="1"/>
                    </a:moveTo>
                    <a:cubicBezTo>
                      <a:pt x="13" y="16"/>
                      <a:pt x="7" y="41"/>
                      <a:pt x="1" y="89"/>
                    </a:cubicBezTo>
                    <a:lnTo>
                      <a:pt x="4111" y="89"/>
                    </a:lnTo>
                    <a:cubicBezTo>
                      <a:pt x="4108" y="41"/>
                      <a:pt x="4105" y="16"/>
                      <a:pt x="4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7"/>
              <p:cNvSpPr/>
              <p:nvPr/>
            </p:nvSpPr>
            <p:spPr>
              <a:xfrm>
                <a:off x="503836" y="2313206"/>
                <a:ext cx="705706" cy="15567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93" extrusionOk="0">
                    <a:moveTo>
                      <a:pt x="23" y="1"/>
                    </a:moveTo>
                    <a:lnTo>
                      <a:pt x="1" y="92"/>
                    </a:lnTo>
                    <a:lnTo>
                      <a:pt x="4216" y="92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7"/>
              <p:cNvSpPr/>
              <p:nvPr/>
            </p:nvSpPr>
            <p:spPr>
              <a:xfrm>
                <a:off x="495467" y="2358066"/>
                <a:ext cx="721942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92" extrusionOk="0">
                    <a:moveTo>
                      <a:pt x="20" y="0"/>
                    </a:moveTo>
                    <a:cubicBezTo>
                      <a:pt x="13" y="16"/>
                      <a:pt x="10" y="44"/>
                      <a:pt x="1" y="91"/>
                    </a:cubicBezTo>
                    <a:lnTo>
                      <a:pt x="4313" y="91"/>
                    </a:lnTo>
                    <a:cubicBezTo>
                      <a:pt x="4306" y="44"/>
                      <a:pt x="4303" y="16"/>
                      <a:pt x="4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7"/>
              <p:cNvSpPr/>
              <p:nvPr/>
            </p:nvSpPr>
            <p:spPr>
              <a:xfrm>
                <a:off x="486595" y="2388530"/>
                <a:ext cx="738179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89" extrusionOk="0">
                    <a:moveTo>
                      <a:pt x="19" y="1"/>
                    </a:moveTo>
                    <a:cubicBezTo>
                      <a:pt x="10" y="57"/>
                      <a:pt x="6" y="86"/>
                      <a:pt x="0" y="89"/>
                    </a:cubicBezTo>
                    <a:lnTo>
                      <a:pt x="4410" y="89"/>
                    </a:lnTo>
                    <a:cubicBezTo>
                      <a:pt x="4403" y="86"/>
                      <a:pt x="4403" y="60"/>
                      <a:pt x="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7"/>
              <p:cNvSpPr/>
              <p:nvPr/>
            </p:nvSpPr>
            <p:spPr>
              <a:xfrm>
                <a:off x="477556" y="2433892"/>
                <a:ext cx="754583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92" extrusionOk="0">
                    <a:moveTo>
                      <a:pt x="20" y="0"/>
                    </a:moveTo>
                    <a:cubicBezTo>
                      <a:pt x="13" y="16"/>
                      <a:pt x="7" y="38"/>
                      <a:pt x="1" y="91"/>
                    </a:cubicBezTo>
                    <a:lnTo>
                      <a:pt x="4508" y="91"/>
                    </a:lnTo>
                    <a:cubicBezTo>
                      <a:pt x="4498" y="38"/>
                      <a:pt x="4495" y="13"/>
                      <a:pt x="4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7"/>
              <p:cNvSpPr/>
              <p:nvPr/>
            </p:nvSpPr>
            <p:spPr>
              <a:xfrm>
                <a:off x="469187" y="2463352"/>
                <a:ext cx="769313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92" extrusionOk="0">
                    <a:moveTo>
                      <a:pt x="16" y="0"/>
                    </a:moveTo>
                    <a:cubicBezTo>
                      <a:pt x="13" y="60"/>
                      <a:pt x="0" y="85"/>
                      <a:pt x="0" y="91"/>
                    </a:cubicBezTo>
                    <a:lnTo>
                      <a:pt x="4596" y="91"/>
                    </a:lnTo>
                    <a:cubicBezTo>
                      <a:pt x="4589" y="85"/>
                      <a:pt x="4586" y="63"/>
                      <a:pt x="45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7"/>
              <p:cNvSpPr/>
              <p:nvPr/>
            </p:nvSpPr>
            <p:spPr>
              <a:xfrm>
                <a:off x="462826" y="2508547"/>
                <a:ext cx="780863" cy="15399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92" extrusionOk="0">
                    <a:moveTo>
                      <a:pt x="10" y="1"/>
                    </a:moveTo>
                    <a:cubicBezTo>
                      <a:pt x="7" y="23"/>
                      <a:pt x="1" y="48"/>
                      <a:pt x="1" y="92"/>
                    </a:cubicBezTo>
                    <a:lnTo>
                      <a:pt x="4665" y="92"/>
                    </a:lnTo>
                    <a:cubicBezTo>
                      <a:pt x="4662" y="45"/>
                      <a:pt x="4659" y="23"/>
                      <a:pt x="4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7"/>
              <p:cNvSpPr/>
              <p:nvPr/>
            </p:nvSpPr>
            <p:spPr>
              <a:xfrm>
                <a:off x="772661" y="1517113"/>
                <a:ext cx="257944" cy="20220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208" extrusionOk="0">
                    <a:moveTo>
                      <a:pt x="744" y="0"/>
                    </a:moveTo>
                    <a:cubicBezTo>
                      <a:pt x="381" y="0"/>
                      <a:pt x="1" y="314"/>
                      <a:pt x="320" y="728"/>
                    </a:cubicBezTo>
                    <a:cubicBezTo>
                      <a:pt x="592" y="1087"/>
                      <a:pt x="884" y="1207"/>
                      <a:pt x="1090" y="1207"/>
                    </a:cubicBezTo>
                    <a:cubicBezTo>
                      <a:pt x="1137" y="1207"/>
                      <a:pt x="1180" y="1201"/>
                      <a:pt x="1216" y="1190"/>
                    </a:cubicBezTo>
                    <a:cubicBezTo>
                      <a:pt x="1452" y="1115"/>
                      <a:pt x="1540" y="637"/>
                      <a:pt x="1484" y="407"/>
                    </a:cubicBezTo>
                    <a:cubicBezTo>
                      <a:pt x="1424" y="181"/>
                      <a:pt x="1141" y="42"/>
                      <a:pt x="814" y="4"/>
                    </a:cubicBezTo>
                    <a:cubicBezTo>
                      <a:pt x="791" y="2"/>
                      <a:pt x="767" y="0"/>
                      <a:pt x="7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7"/>
              <p:cNvSpPr/>
              <p:nvPr/>
            </p:nvSpPr>
            <p:spPr>
              <a:xfrm>
                <a:off x="825053" y="1414672"/>
                <a:ext cx="196011" cy="27568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47" extrusionOk="0">
                    <a:moveTo>
                      <a:pt x="89" y="0"/>
                    </a:moveTo>
                    <a:cubicBezTo>
                      <a:pt x="83" y="0"/>
                      <a:pt x="79" y="1"/>
                      <a:pt x="79" y="3"/>
                    </a:cubicBezTo>
                    <a:cubicBezTo>
                      <a:pt x="79" y="176"/>
                      <a:pt x="1" y="1044"/>
                      <a:pt x="13" y="1063"/>
                    </a:cubicBezTo>
                    <a:cubicBezTo>
                      <a:pt x="179" y="1365"/>
                      <a:pt x="620" y="1646"/>
                      <a:pt x="795" y="1646"/>
                    </a:cubicBezTo>
                    <a:cubicBezTo>
                      <a:pt x="802" y="1646"/>
                      <a:pt x="809" y="1646"/>
                      <a:pt x="815" y="1645"/>
                    </a:cubicBezTo>
                    <a:cubicBezTo>
                      <a:pt x="1048" y="1610"/>
                      <a:pt x="1108" y="1139"/>
                      <a:pt x="1079" y="1000"/>
                    </a:cubicBezTo>
                    <a:lnTo>
                      <a:pt x="1079" y="991"/>
                    </a:lnTo>
                    <a:cubicBezTo>
                      <a:pt x="1076" y="966"/>
                      <a:pt x="1070" y="944"/>
                      <a:pt x="1070" y="918"/>
                    </a:cubicBezTo>
                    <a:cubicBezTo>
                      <a:pt x="1076" y="695"/>
                      <a:pt x="1111" y="472"/>
                      <a:pt x="1171" y="255"/>
                    </a:cubicBezTo>
                    <a:cubicBezTo>
                      <a:pt x="1171" y="255"/>
                      <a:pt x="200" y="0"/>
                      <a:pt x="8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7"/>
              <p:cNvSpPr/>
              <p:nvPr/>
            </p:nvSpPr>
            <p:spPr>
              <a:xfrm>
                <a:off x="849815" y="1415676"/>
                <a:ext cx="171405" cy="16805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04" extrusionOk="0">
                    <a:moveTo>
                      <a:pt x="1023" y="246"/>
                    </a:moveTo>
                    <a:cubicBezTo>
                      <a:pt x="1023" y="246"/>
                      <a:pt x="1023" y="246"/>
                      <a:pt x="1023" y="246"/>
                    </a:cubicBezTo>
                    <a:lnTo>
                      <a:pt x="1023" y="246"/>
                    </a:lnTo>
                    <a:cubicBezTo>
                      <a:pt x="1023" y="246"/>
                      <a:pt x="1023" y="246"/>
                      <a:pt x="1023" y="246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64"/>
                      <a:pt x="221" y="997"/>
                      <a:pt x="822" y="1004"/>
                    </a:cubicBezTo>
                    <a:cubicBezTo>
                      <a:pt x="856" y="1004"/>
                      <a:pt x="897" y="1004"/>
                      <a:pt x="932" y="994"/>
                    </a:cubicBezTo>
                    <a:lnTo>
                      <a:pt x="932" y="985"/>
                    </a:lnTo>
                    <a:cubicBezTo>
                      <a:pt x="929" y="960"/>
                      <a:pt x="926" y="938"/>
                      <a:pt x="926" y="912"/>
                    </a:cubicBezTo>
                    <a:cubicBezTo>
                      <a:pt x="929" y="689"/>
                      <a:pt x="963" y="466"/>
                      <a:pt x="1023" y="246"/>
                    </a:cubicBezTo>
                    <a:lnTo>
                      <a:pt x="1023" y="246"/>
                    </a:lnTo>
                    <a:cubicBezTo>
                      <a:pt x="1023" y="246"/>
                      <a:pt x="1023" y="246"/>
                      <a:pt x="1023" y="246"/>
                    </a:cubicBezTo>
                    <a:cubicBezTo>
                      <a:pt x="1011" y="246"/>
                      <a:pt x="241" y="44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7"/>
              <p:cNvSpPr/>
              <p:nvPr/>
            </p:nvSpPr>
            <p:spPr>
              <a:xfrm>
                <a:off x="790236" y="1091782"/>
                <a:ext cx="361390" cy="44122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636" extrusionOk="0">
                    <a:moveTo>
                      <a:pt x="1041" y="1"/>
                    </a:moveTo>
                    <a:cubicBezTo>
                      <a:pt x="635" y="1"/>
                      <a:pt x="207" y="258"/>
                      <a:pt x="98" y="671"/>
                    </a:cubicBezTo>
                    <a:cubicBezTo>
                      <a:pt x="1" y="1058"/>
                      <a:pt x="256" y="2165"/>
                      <a:pt x="548" y="2394"/>
                    </a:cubicBezTo>
                    <a:cubicBezTo>
                      <a:pt x="736" y="2551"/>
                      <a:pt x="974" y="2636"/>
                      <a:pt x="1203" y="2636"/>
                    </a:cubicBezTo>
                    <a:cubicBezTo>
                      <a:pt x="1478" y="2636"/>
                      <a:pt x="1740" y="2514"/>
                      <a:pt x="1891" y="2247"/>
                    </a:cubicBezTo>
                    <a:cubicBezTo>
                      <a:pt x="2159" y="1769"/>
                      <a:pt x="1803" y="337"/>
                      <a:pt x="1489" y="127"/>
                    </a:cubicBezTo>
                    <a:cubicBezTo>
                      <a:pt x="1357" y="41"/>
                      <a:pt x="1201" y="1"/>
                      <a:pt x="1041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7"/>
              <p:cNvSpPr/>
              <p:nvPr/>
            </p:nvSpPr>
            <p:spPr>
              <a:xfrm>
                <a:off x="997295" y="1310389"/>
                <a:ext cx="12219" cy="34816"/>
              </a:xfrm>
              <a:custGeom>
                <a:avLst/>
                <a:gdLst/>
                <a:ahLst/>
                <a:cxnLst/>
                <a:rect l="l" t="t" r="r" b="b"/>
                <a:pathLst>
                  <a:path w="73" h="208" extrusionOk="0">
                    <a:moveTo>
                      <a:pt x="31" y="0"/>
                    </a:moveTo>
                    <a:cubicBezTo>
                      <a:pt x="31" y="0"/>
                      <a:pt x="25" y="3"/>
                      <a:pt x="31" y="10"/>
                    </a:cubicBezTo>
                    <a:cubicBezTo>
                      <a:pt x="50" y="82"/>
                      <a:pt x="57" y="170"/>
                      <a:pt x="0" y="208"/>
                    </a:cubicBezTo>
                    <a:cubicBezTo>
                      <a:pt x="72" y="186"/>
                      <a:pt x="63" y="66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7"/>
              <p:cNvSpPr/>
              <p:nvPr/>
            </p:nvSpPr>
            <p:spPr>
              <a:xfrm>
                <a:off x="961474" y="1299677"/>
                <a:ext cx="44358" cy="41511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48" extrusionOk="0">
                    <a:moveTo>
                      <a:pt x="127" y="1"/>
                    </a:moveTo>
                    <a:cubicBezTo>
                      <a:pt x="125" y="1"/>
                      <a:pt x="122" y="1"/>
                      <a:pt x="120" y="1"/>
                    </a:cubicBezTo>
                    <a:cubicBezTo>
                      <a:pt x="1" y="20"/>
                      <a:pt x="41" y="247"/>
                      <a:pt x="144" y="247"/>
                    </a:cubicBezTo>
                    <a:cubicBezTo>
                      <a:pt x="147" y="247"/>
                      <a:pt x="151" y="247"/>
                      <a:pt x="154" y="247"/>
                    </a:cubicBezTo>
                    <a:cubicBezTo>
                      <a:pt x="265" y="231"/>
                      <a:pt x="223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7"/>
              <p:cNvSpPr/>
              <p:nvPr/>
            </p:nvSpPr>
            <p:spPr>
              <a:xfrm>
                <a:off x="1067263" y="1296664"/>
                <a:ext cx="20086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81" extrusionOk="0">
                    <a:moveTo>
                      <a:pt x="0" y="0"/>
                    </a:moveTo>
                    <a:cubicBezTo>
                      <a:pt x="0" y="73"/>
                      <a:pt x="29" y="180"/>
                      <a:pt x="110" y="180"/>
                    </a:cubicBezTo>
                    <a:cubicBezTo>
                      <a:pt x="113" y="180"/>
                      <a:pt x="116" y="180"/>
                      <a:pt x="120" y="180"/>
                    </a:cubicBezTo>
                    <a:lnTo>
                      <a:pt x="120" y="177"/>
                    </a:lnTo>
                    <a:cubicBezTo>
                      <a:pt x="48" y="164"/>
                      <a:pt x="22" y="79"/>
                      <a:pt x="10" y="4"/>
                    </a:cubicBezTo>
                    <a:cubicBezTo>
                      <a:pt x="1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7"/>
              <p:cNvSpPr/>
              <p:nvPr/>
            </p:nvSpPr>
            <p:spPr>
              <a:xfrm>
                <a:off x="1057220" y="1280929"/>
                <a:ext cx="44358" cy="40507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42" extrusionOk="0">
                    <a:moveTo>
                      <a:pt x="119" y="0"/>
                    </a:moveTo>
                    <a:cubicBezTo>
                      <a:pt x="112" y="0"/>
                      <a:pt x="105" y="1"/>
                      <a:pt x="98" y="3"/>
                    </a:cubicBezTo>
                    <a:cubicBezTo>
                      <a:pt x="1" y="30"/>
                      <a:pt x="45" y="242"/>
                      <a:pt x="141" y="242"/>
                    </a:cubicBezTo>
                    <a:cubicBezTo>
                      <a:pt x="148" y="242"/>
                      <a:pt x="154" y="241"/>
                      <a:pt x="161" y="239"/>
                    </a:cubicBezTo>
                    <a:cubicBezTo>
                      <a:pt x="264" y="213"/>
                      <a:pt x="221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7"/>
              <p:cNvSpPr/>
              <p:nvPr/>
            </p:nvSpPr>
            <p:spPr>
              <a:xfrm>
                <a:off x="947748" y="1258834"/>
                <a:ext cx="42851" cy="33142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98" extrusionOk="0">
                    <a:moveTo>
                      <a:pt x="173" y="1"/>
                    </a:moveTo>
                    <a:cubicBezTo>
                      <a:pt x="148" y="1"/>
                      <a:pt x="122" y="9"/>
                      <a:pt x="98" y="25"/>
                    </a:cubicBezTo>
                    <a:cubicBezTo>
                      <a:pt x="54" y="44"/>
                      <a:pt x="22" y="85"/>
                      <a:pt x="7" y="129"/>
                    </a:cubicBezTo>
                    <a:cubicBezTo>
                      <a:pt x="0" y="154"/>
                      <a:pt x="16" y="186"/>
                      <a:pt x="41" y="195"/>
                    </a:cubicBezTo>
                    <a:cubicBezTo>
                      <a:pt x="48" y="197"/>
                      <a:pt x="54" y="197"/>
                      <a:pt x="60" y="197"/>
                    </a:cubicBezTo>
                    <a:cubicBezTo>
                      <a:pt x="66" y="197"/>
                      <a:pt x="73" y="197"/>
                      <a:pt x="79" y="195"/>
                    </a:cubicBezTo>
                    <a:cubicBezTo>
                      <a:pt x="110" y="179"/>
                      <a:pt x="139" y="164"/>
                      <a:pt x="170" y="145"/>
                    </a:cubicBezTo>
                    <a:cubicBezTo>
                      <a:pt x="202" y="129"/>
                      <a:pt x="233" y="104"/>
                      <a:pt x="249" y="72"/>
                    </a:cubicBezTo>
                    <a:cubicBezTo>
                      <a:pt x="255" y="47"/>
                      <a:pt x="249" y="25"/>
                      <a:pt x="227" y="13"/>
                    </a:cubicBezTo>
                    <a:cubicBezTo>
                      <a:pt x="210" y="5"/>
                      <a:pt x="192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7"/>
              <p:cNvSpPr/>
              <p:nvPr/>
            </p:nvSpPr>
            <p:spPr>
              <a:xfrm>
                <a:off x="1045168" y="1224687"/>
                <a:ext cx="47036" cy="2477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48" extrusionOk="0">
                    <a:moveTo>
                      <a:pt x="108" y="0"/>
                    </a:moveTo>
                    <a:cubicBezTo>
                      <a:pt x="70" y="0"/>
                      <a:pt x="33" y="19"/>
                      <a:pt x="10" y="50"/>
                    </a:cubicBezTo>
                    <a:cubicBezTo>
                      <a:pt x="0" y="69"/>
                      <a:pt x="3" y="97"/>
                      <a:pt x="19" y="113"/>
                    </a:cubicBezTo>
                    <a:cubicBezTo>
                      <a:pt x="45" y="128"/>
                      <a:pt x="73" y="140"/>
                      <a:pt x="103" y="140"/>
                    </a:cubicBezTo>
                    <a:cubicBezTo>
                      <a:pt x="110" y="140"/>
                      <a:pt x="116" y="139"/>
                      <a:pt x="123" y="138"/>
                    </a:cubicBezTo>
                    <a:cubicBezTo>
                      <a:pt x="158" y="144"/>
                      <a:pt x="189" y="147"/>
                      <a:pt x="224" y="147"/>
                    </a:cubicBezTo>
                    <a:cubicBezTo>
                      <a:pt x="236" y="147"/>
                      <a:pt x="249" y="144"/>
                      <a:pt x="258" y="132"/>
                    </a:cubicBezTo>
                    <a:cubicBezTo>
                      <a:pt x="280" y="113"/>
                      <a:pt x="280" y="75"/>
                      <a:pt x="258" y="53"/>
                    </a:cubicBezTo>
                    <a:cubicBezTo>
                      <a:pt x="224" y="22"/>
                      <a:pt x="180" y="3"/>
                      <a:pt x="132" y="3"/>
                    </a:cubicBezTo>
                    <a:cubicBezTo>
                      <a:pt x="124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7"/>
              <p:cNvSpPr/>
              <p:nvPr/>
            </p:nvSpPr>
            <p:spPr>
              <a:xfrm>
                <a:off x="998802" y="1427728"/>
                <a:ext cx="27619" cy="970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58" extrusionOk="0">
                    <a:moveTo>
                      <a:pt x="164" y="1"/>
                    </a:moveTo>
                    <a:lnTo>
                      <a:pt x="164" y="1"/>
                    </a:lnTo>
                    <a:cubicBezTo>
                      <a:pt x="142" y="19"/>
                      <a:pt x="117" y="26"/>
                      <a:pt x="89" y="35"/>
                    </a:cubicBezTo>
                    <a:cubicBezTo>
                      <a:pt x="86" y="35"/>
                      <a:pt x="84" y="36"/>
                      <a:pt x="82" y="36"/>
                    </a:cubicBezTo>
                    <a:cubicBezTo>
                      <a:pt x="57" y="36"/>
                      <a:pt x="37" y="18"/>
                      <a:pt x="16" y="4"/>
                    </a:cubicBezTo>
                    <a:cubicBezTo>
                      <a:pt x="15" y="3"/>
                      <a:pt x="13" y="2"/>
                      <a:pt x="11" y="2"/>
                    </a:cubicBezTo>
                    <a:cubicBezTo>
                      <a:pt x="6" y="2"/>
                      <a:pt x="0" y="4"/>
                      <a:pt x="0" y="4"/>
                    </a:cubicBezTo>
                    <a:cubicBezTo>
                      <a:pt x="13" y="35"/>
                      <a:pt x="41" y="54"/>
                      <a:pt x="73" y="57"/>
                    </a:cubicBezTo>
                    <a:cubicBezTo>
                      <a:pt x="111" y="54"/>
                      <a:pt x="148" y="3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7"/>
              <p:cNvSpPr/>
              <p:nvPr/>
            </p:nvSpPr>
            <p:spPr>
              <a:xfrm>
                <a:off x="1001480" y="1239752"/>
                <a:ext cx="73148" cy="160857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61" extrusionOk="0">
                    <a:moveTo>
                      <a:pt x="183" y="1"/>
                    </a:moveTo>
                    <a:cubicBezTo>
                      <a:pt x="176" y="1"/>
                      <a:pt x="176" y="7"/>
                      <a:pt x="176" y="10"/>
                    </a:cubicBezTo>
                    <a:cubicBezTo>
                      <a:pt x="230" y="249"/>
                      <a:pt x="318" y="476"/>
                      <a:pt x="374" y="718"/>
                    </a:cubicBezTo>
                    <a:cubicBezTo>
                      <a:pt x="330" y="705"/>
                      <a:pt x="293" y="702"/>
                      <a:pt x="249" y="702"/>
                    </a:cubicBezTo>
                    <a:cubicBezTo>
                      <a:pt x="239" y="702"/>
                      <a:pt x="296" y="866"/>
                      <a:pt x="296" y="894"/>
                    </a:cubicBezTo>
                    <a:cubicBezTo>
                      <a:pt x="262" y="904"/>
                      <a:pt x="227" y="909"/>
                      <a:pt x="193" y="909"/>
                    </a:cubicBezTo>
                    <a:cubicBezTo>
                      <a:pt x="130" y="909"/>
                      <a:pt x="69" y="893"/>
                      <a:pt x="16" y="863"/>
                    </a:cubicBezTo>
                    <a:cubicBezTo>
                      <a:pt x="6" y="866"/>
                      <a:pt x="0" y="875"/>
                      <a:pt x="6" y="878"/>
                    </a:cubicBezTo>
                    <a:cubicBezTo>
                      <a:pt x="57" y="935"/>
                      <a:pt x="123" y="960"/>
                      <a:pt x="198" y="960"/>
                    </a:cubicBezTo>
                    <a:cubicBezTo>
                      <a:pt x="230" y="960"/>
                      <a:pt x="258" y="957"/>
                      <a:pt x="290" y="951"/>
                    </a:cubicBezTo>
                    <a:lnTo>
                      <a:pt x="305" y="944"/>
                    </a:lnTo>
                    <a:lnTo>
                      <a:pt x="318" y="941"/>
                    </a:lnTo>
                    <a:cubicBezTo>
                      <a:pt x="327" y="938"/>
                      <a:pt x="330" y="929"/>
                      <a:pt x="330" y="922"/>
                    </a:cubicBezTo>
                    <a:lnTo>
                      <a:pt x="330" y="913"/>
                    </a:lnTo>
                    <a:lnTo>
                      <a:pt x="330" y="907"/>
                    </a:lnTo>
                    <a:cubicBezTo>
                      <a:pt x="318" y="847"/>
                      <a:pt x="299" y="762"/>
                      <a:pt x="299" y="762"/>
                    </a:cubicBezTo>
                    <a:lnTo>
                      <a:pt x="299" y="762"/>
                    </a:lnTo>
                    <a:cubicBezTo>
                      <a:pt x="315" y="766"/>
                      <a:pt x="368" y="779"/>
                      <a:pt x="403" y="779"/>
                    </a:cubicBezTo>
                    <a:cubicBezTo>
                      <a:pt x="423" y="779"/>
                      <a:pt x="437" y="775"/>
                      <a:pt x="434" y="762"/>
                    </a:cubicBezTo>
                    <a:cubicBezTo>
                      <a:pt x="378" y="501"/>
                      <a:pt x="296" y="249"/>
                      <a:pt x="189" y="7"/>
                    </a:cubicBezTo>
                    <a:cubicBezTo>
                      <a:pt x="189" y="1"/>
                      <a:pt x="186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7"/>
              <p:cNvSpPr/>
              <p:nvPr/>
            </p:nvSpPr>
            <p:spPr>
              <a:xfrm>
                <a:off x="1005162" y="1386718"/>
                <a:ext cx="43353" cy="3130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87" extrusionOk="0">
                    <a:moveTo>
                      <a:pt x="13" y="0"/>
                    </a:moveTo>
                    <a:cubicBezTo>
                      <a:pt x="10" y="29"/>
                      <a:pt x="3" y="51"/>
                      <a:pt x="3" y="79"/>
                    </a:cubicBezTo>
                    <a:cubicBezTo>
                      <a:pt x="0" y="126"/>
                      <a:pt x="10" y="183"/>
                      <a:pt x="73" y="186"/>
                    </a:cubicBezTo>
                    <a:cubicBezTo>
                      <a:pt x="78" y="186"/>
                      <a:pt x="83" y="187"/>
                      <a:pt x="88" y="187"/>
                    </a:cubicBezTo>
                    <a:cubicBezTo>
                      <a:pt x="113" y="187"/>
                      <a:pt x="137" y="180"/>
                      <a:pt x="157" y="167"/>
                    </a:cubicBezTo>
                    <a:cubicBezTo>
                      <a:pt x="198" y="136"/>
                      <a:pt x="236" y="95"/>
                      <a:pt x="258" y="47"/>
                    </a:cubicBezTo>
                    <a:lnTo>
                      <a:pt x="258" y="47"/>
                    </a:lnTo>
                    <a:cubicBezTo>
                      <a:pt x="243" y="49"/>
                      <a:pt x="227" y="50"/>
                      <a:pt x="212" y="50"/>
                    </a:cubicBezTo>
                    <a:cubicBezTo>
                      <a:pt x="144" y="50"/>
                      <a:pt x="74" y="34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7"/>
              <p:cNvSpPr/>
              <p:nvPr/>
            </p:nvSpPr>
            <p:spPr>
              <a:xfrm>
                <a:off x="1005162" y="1399105"/>
                <a:ext cx="26447" cy="18412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10" extrusionOk="0">
                    <a:moveTo>
                      <a:pt x="23" y="0"/>
                    </a:moveTo>
                    <a:cubicBezTo>
                      <a:pt x="16" y="0"/>
                      <a:pt x="10" y="1"/>
                      <a:pt x="3" y="2"/>
                    </a:cubicBezTo>
                    <a:cubicBezTo>
                      <a:pt x="0" y="49"/>
                      <a:pt x="10" y="102"/>
                      <a:pt x="73" y="109"/>
                    </a:cubicBezTo>
                    <a:cubicBezTo>
                      <a:pt x="77" y="109"/>
                      <a:pt x="81" y="109"/>
                      <a:pt x="85" y="109"/>
                    </a:cubicBezTo>
                    <a:cubicBezTo>
                      <a:pt x="111" y="109"/>
                      <a:pt x="136" y="100"/>
                      <a:pt x="157" y="87"/>
                    </a:cubicBezTo>
                    <a:cubicBezTo>
                      <a:pt x="132" y="36"/>
                      <a:pt x="79" y="0"/>
                      <a:pt x="23" y="0"/>
                    </a:cubicBezTo>
                    <a:close/>
                  </a:path>
                </a:pathLst>
              </a:custGeom>
              <a:solidFill>
                <a:srgbClr val="FF9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7"/>
              <p:cNvSpPr/>
              <p:nvPr/>
            </p:nvSpPr>
            <p:spPr>
              <a:xfrm>
                <a:off x="800280" y="1148693"/>
                <a:ext cx="63942" cy="20337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215" extrusionOk="0">
                    <a:moveTo>
                      <a:pt x="259" y="1"/>
                    </a:moveTo>
                    <a:cubicBezTo>
                      <a:pt x="149" y="104"/>
                      <a:pt x="70" y="243"/>
                      <a:pt x="35" y="397"/>
                    </a:cubicBezTo>
                    <a:cubicBezTo>
                      <a:pt x="1" y="570"/>
                      <a:pt x="32" y="891"/>
                      <a:pt x="108" y="1215"/>
                    </a:cubicBezTo>
                    <a:cubicBezTo>
                      <a:pt x="177" y="1183"/>
                      <a:pt x="287" y="888"/>
                      <a:pt x="334" y="774"/>
                    </a:cubicBezTo>
                    <a:cubicBezTo>
                      <a:pt x="381" y="661"/>
                      <a:pt x="284" y="117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7"/>
              <p:cNvSpPr/>
              <p:nvPr/>
            </p:nvSpPr>
            <p:spPr>
              <a:xfrm>
                <a:off x="901884" y="1178990"/>
                <a:ext cx="114828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39" extrusionOk="0">
                    <a:moveTo>
                      <a:pt x="680" y="1"/>
                    </a:moveTo>
                    <a:cubicBezTo>
                      <a:pt x="678" y="1"/>
                      <a:pt x="676" y="1"/>
                      <a:pt x="674" y="2"/>
                    </a:cubicBezTo>
                    <a:cubicBezTo>
                      <a:pt x="611" y="125"/>
                      <a:pt x="495" y="203"/>
                      <a:pt x="356" y="213"/>
                    </a:cubicBezTo>
                    <a:cubicBezTo>
                      <a:pt x="347" y="213"/>
                      <a:pt x="338" y="214"/>
                      <a:pt x="329" y="214"/>
                    </a:cubicBezTo>
                    <a:cubicBezTo>
                      <a:pt x="201" y="214"/>
                      <a:pt x="80" y="152"/>
                      <a:pt x="7" y="49"/>
                    </a:cubicBezTo>
                    <a:lnTo>
                      <a:pt x="1" y="49"/>
                    </a:lnTo>
                    <a:cubicBezTo>
                      <a:pt x="72" y="168"/>
                      <a:pt x="199" y="239"/>
                      <a:pt x="334" y="239"/>
                    </a:cubicBezTo>
                    <a:cubicBezTo>
                      <a:pt x="342" y="239"/>
                      <a:pt x="351" y="239"/>
                      <a:pt x="359" y="238"/>
                    </a:cubicBezTo>
                    <a:cubicBezTo>
                      <a:pt x="501" y="222"/>
                      <a:pt x="627" y="134"/>
                      <a:pt x="683" y="2"/>
                    </a:cubicBezTo>
                    <a:cubicBezTo>
                      <a:pt x="685" y="2"/>
                      <a:pt x="683" y="1"/>
                      <a:pt x="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7"/>
              <p:cNvSpPr/>
              <p:nvPr/>
            </p:nvSpPr>
            <p:spPr>
              <a:xfrm>
                <a:off x="835599" y="1040394"/>
                <a:ext cx="160525" cy="11683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698" extrusionOk="0">
                    <a:moveTo>
                      <a:pt x="613" y="1"/>
                    </a:moveTo>
                    <a:cubicBezTo>
                      <a:pt x="564" y="1"/>
                      <a:pt x="513" y="6"/>
                      <a:pt x="463" y="19"/>
                    </a:cubicBezTo>
                    <a:cubicBezTo>
                      <a:pt x="258" y="66"/>
                      <a:pt x="92" y="214"/>
                      <a:pt x="26" y="412"/>
                    </a:cubicBezTo>
                    <a:cubicBezTo>
                      <a:pt x="0" y="506"/>
                      <a:pt x="10" y="607"/>
                      <a:pt x="48" y="698"/>
                    </a:cubicBezTo>
                    <a:lnTo>
                      <a:pt x="57" y="698"/>
                    </a:lnTo>
                    <a:cubicBezTo>
                      <a:pt x="4" y="528"/>
                      <a:pt x="51" y="349"/>
                      <a:pt x="180" y="223"/>
                    </a:cubicBezTo>
                    <a:cubicBezTo>
                      <a:pt x="296" y="99"/>
                      <a:pt x="458" y="30"/>
                      <a:pt x="627" y="30"/>
                    </a:cubicBezTo>
                    <a:cubicBezTo>
                      <a:pt x="651" y="30"/>
                      <a:pt x="675" y="32"/>
                      <a:pt x="699" y="34"/>
                    </a:cubicBezTo>
                    <a:cubicBezTo>
                      <a:pt x="787" y="41"/>
                      <a:pt x="875" y="85"/>
                      <a:pt x="941" y="151"/>
                    </a:cubicBezTo>
                    <a:cubicBezTo>
                      <a:pt x="943" y="153"/>
                      <a:pt x="945" y="155"/>
                      <a:pt x="947" y="155"/>
                    </a:cubicBezTo>
                    <a:cubicBezTo>
                      <a:pt x="953" y="155"/>
                      <a:pt x="959" y="147"/>
                      <a:pt x="957" y="138"/>
                    </a:cubicBezTo>
                    <a:cubicBezTo>
                      <a:pt x="887" y="49"/>
                      <a:pt x="756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7"/>
              <p:cNvSpPr/>
              <p:nvPr/>
            </p:nvSpPr>
            <p:spPr>
              <a:xfrm>
                <a:off x="1027257" y="1029848"/>
                <a:ext cx="137090" cy="162196"/>
              </a:xfrm>
              <a:custGeom>
                <a:avLst/>
                <a:gdLst/>
                <a:ahLst/>
                <a:cxnLst/>
                <a:rect l="l" t="t" r="r" b="b"/>
                <a:pathLst>
                  <a:path w="819" h="969" extrusionOk="0">
                    <a:moveTo>
                      <a:pt x="315" y="1"/>
                    </a:moveTo>
                    <a:cubicBezTo>
                      <a:pt x="207" y="1"/>
                      <a:pt x="102" y="36"/>
                      <a:pt x="0" y="69"/>
                    </a:cubicBezTo>
                    <a:lnTo>
                      <a:pt x="0" y="75"/>
                    </a:lnTo>
                    <a:cubicBezTo>
                      <a:pt x="89" y="39"/>
                      <a:pt x="182" y="19"/>
                      <a:pt x="278" y="19"/>
                    </a:cubicBezTo>
                    <a:cubicBezTo>
                      <a:pt x="315" y="19"/>
                      <a:pt x="353" y="22"/>
                      <a:pt x="390" y="28"/>
                    </a:cubicBezTo>
                    <a:cubicBezTo>
                      <a:pt x="500" y="56"/>
                      <a:pt x="595" y="119"/>
                      <a:pt x="664" y="211"/>
                    </a:cubicBezTo>
                    <a:cubicBezTo>
                      <a:pt x="818" y="418"/>
                      <a:pt x="774" y="714"/>
                      <a:pt x="563" y="868"/>
                    </a:cubicBezTo>
                    <a:cubicBezTo>
                      <a:pt x="480" y="926"/>
                      <a:pt x="379" y="958"/>
                      <a:pt x="279" y="958"/>
                    </a:cubicBezTo>
                    <a:cubicBezTo>
                      <a:pt x="266" y="958"/>
                      <a:pt x="253" y="957"/>
                      <a:pt x="239" y="956"/>
                    </a:cubicBezTo>
                    <a:cubicBezTo>
                      <a:pt x="236" y="956"/>
                      <a:pt x="233" y="965"/>
                      <a:pt x="239" y="965"/>
                    </a:cubicBezTo>
                    <a:cubicBezTo>
                      <a:pt x="258" y="968"/>
                      <a:pt x="277" y="969"/>
                      <a:pt x="295" y="969"/>
                    </a:cubicBezTo>
                    <a:cubicBezTo>
                      <a:pt x="521" y="969"/>
                      <a:pt x="721" y="812"/>
                      <a:pt x="771" y="588"/>
                    </a:cubicBezTo>
                    <a:cubicBezTo>
                      <a:pt x="796" y="465"/>
                      <a:pt x="774" y="340"/>
                      <a:pt x="717" y="233"/>
                    </a:cubicBezTo>
                    <a:cubicBezTo>
                      <a:pt x="655" y="135"/>
                      <a:pt x="560" y="56"/>
                      <a:pt x="450" y="22"/>
                    </a:cubicBezTo>
                    <a:cubicBezTo>
                      <a:pt x="405" y="7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7"/>
              <p:cNvSpPr/>
              <p:nvPr/>
            </p:nvSpPr>
            <p:spPr>
              <a:xfrm>
                <a:off x="752909" y="1028677"/>
                <a:ext cx="407086" cy="22446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1341" extrusionOk="0">
                    <a:moveTo>
                      <a:pt x="1841" y="0"/>
                    </a:moveTo>
                    <a:cubicBezTo>
                      <a:pt x="1707" y="0"/>
                      <a:pt x="1574" y="50"/>
                      <a:pt x="1469" y="142"/>
                    </a:cubicBezTo>
                    <a:cubicBezTo>
                      <a:pt x="1469" y="142"/>
                      <a:pt x="1344" y="112"/>
                      <a:pt x="1188" y="112"/>
                    </a:cubicBezTo>
                    <a:cubicBezTo>
                      <a:pt x="1077" y="112"/>
                      <a:pt x="949" y="127"/>
                      <a:pt x="840" y="180"/>
                    </a:cubicBezTo>
                    <a:cubicBezTo>
                      <a:pt x="693" y="249"/>
                      <a:pt x="576" y="369"/>
                      <a:pt x="520" y="519"/>
                    </a:cubicBezTo>
                    <a:cubicBezTo>
                      <a:pt x="520" y="519"/>
                      <a:pt x="189" y="576"/>
                      <a:pt x="117" y="727"/>
                    </a:cubicBezTo>
                    <a:cubicBezTo>
                      <a:pt x="1" y="994"/>
                      <a:pt x="299" y="1340"/>
                      <a:pt x="299" y="1340"/>
                    </a:cubicBezTo>
                    <a:cubicBezTo>
                      <a:pt x="425" y="1334"/>
                      <a:pt x="532" y="1246"/>
                      <a:pt x="567" y="1130"/>
                    </a:cubicBezTo>
                    <a:cubicBezTo>
                      <a:pt x="598" y="1142"/>
                      <a:pt x="629" y="1148"/>
                      <a:pt x="658" y="1148"/>
                    </a:cubicBezTo>
                    <a:cubicBezTo>
                      <a:pt x="813" y="1148"/>
                      <a:pt x="925" y="991"/>
                      <a:pt x="925" y="991"/>
                    </a:cubicBezTo>
                    <a:cubicBezTo>
                      <a:pt x="1018" y="1061"/>
                      <a:pt x="1108" y="1086"/>
                      <a:pt x="1189" y="1086"/>
                    </a:cubicBezTo>
                    <a:cubicBezTo>
                      <a:pt x="1378" y="1086"/>
                      <a:pt x="1520" y="953"/>
                      <a:pt x="1542" y="944"/>
                    </a:cubicBezTo>
                    <a:cubicBezTo>
                      <a:pt x="1542" y="944"/>
                      <a:pt x="1682" y="997"/>
                      <a:pt x="1841" y="997"/>
                    </a:cubicBezTo>
                    <a:cubicBezTo>
                      <a:pt x="1940" y="997"/>
                      <a:pt x="2046" y="976"/>
                      <a:pt x="2130" y="909"/>
                    </a:cubicBezTo>
                    <a:cubicBezTo>
                      <a:pt x="2432" y="661"/>
                      <a:pt x="2360" y="133"/>
                      <a:pt x="1973" y="16"/>
                    </a:cubicBezTo>
                    <a:cubicBezTo>
                      <a:pt x="1929" y="5"/>
                      <a:pt x="1885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7"/>
              <p:cNvSpPr/>
              <p:nvPr/>
            </p:nvSpPr>
            <p:spPr>
              <a:xfrm>
                <a:off x="913434" y="1272058"/>
                <a:ext cx="123365" cy="113152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76" extrusionOk="0">
                    <a:moveTo>
                      <a:pt x="364" y="48"/>
                    </a:moveTo>
                    <a:cubicBezTo>
                      <a:pt x="481" y="48"/>
                      <a:pt x="590" y="124"/>
                      <a:pt x="633" y="239"/>
                    </a:cubicBezTo>
                    <a:cubicBezTo>
                      <a:pt x="690" y="386"/>
                      <a:pt x="611" y="556"/>
                      <a:pt x="460" y="610"/>
                    </a:cubicBezTo>
                    <a:cubicBezTo>
                      <a:pt x="428" y="622"/>
                      <a:pt x="394" y="628"/>
                      <a:pt x="361" y="628"/>
                    </a:cubicBezTo>
                    <a:cubicBezTo>
                      <a:pt x="243" y="628"/>
                      <a:pt x="130" y="554"/>
                      <a:pt x="86" y="437"/>
                    </a:cubicBezTo>
                    <a:cubicBezTo>
                      <a:pt x="32" y="289"/>
                      <a:pt x="111" y="119"/>
                      <a:pt x="259" y="66"/>
                    </a:cubicBezTo>
                    <a:cubicBezTo>
                      <a:pt x="284" y="56"/>
                      <a:pt x="306" y="50"/>
                      <a:pt x="331" y="50"/>
                    </a:cubicBezTo>
                    <a:cubicBezTo>
                      <a:pt x="342" y="49"/>
                      <a:pt x="353" y="48"/>
                      <a:pt x="364" y="48"/>
                    </a:cubicBezTo>
                    <a:close/>
                    <a:moveTo>
                      <a:pt x="357" y="1"/>
                    </a:moveTo>
                    <a:cubicBezTo>
                      <a:pt x="345" y="1"/>
                      <a:pt x="334" y="2"/>
                      <a:pt x="322" y="3"/>
                    </a:cubicBezTo>
                    <a:cubicBezTo>
                      <a:pt x="139" y="22"/>
                      <a:pt x="1" y="185"/>
                      <a:pt x="20" y="371"/>
                    </a:cubicBezTo>
                    <a:cubicBezTo>
                      <a:pt x="37" y="543"/>
                      <a:pt x="183" y="675"/>
                      <a:pt x="352" y="675"/>
                    </a:cubicBezTo>
                    <a:cubicBezTo>
                      <a:pt x="365" y="675"/>
                      <a:pt x="378" y="674"/>
                      <a:pt x="391" y="673"/>
                    </a:cubicBezTo>
                    <a:cubicBezTo>
                      <a:pt x="416" y="673"/>
                      <a:pt x="444" y="666"/>
                      <a:pt x="463" y="657"/>
                    </a:cubicBezTo>
                    <a:cubicBezTo>
                      <a:pt x="639" y="594"/>
                      <a:pt x="737" y="402"/>
                      <a:pt x="674" y="226"/>
                    </a:cubicBezTo>
                    <a:cubicBezTo>
                      <a:pt x="625" y="87"/>
                      <a:pt x="498" y="1"/>
                      <a:pt x="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7"/>
              <p:cNvSpPr/>
              <p:nvPr/>
            </p:nvSpPr>
            <p:spPr>
              <a:xfrm>
                <a:off x="1052533" y="1245945"/>
                <a:ext cx="91226" cy="11164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67" extrusionOk="0">
                    <a:moveTo>
                      <a:pt x="220" y="11"/>
                    </a:moveTo>
                    <a:cubicBezTo>
                      <a:pt x="271" y="11"/>
                      <a:pt x="321" y="27"/>
                      <a:pt x="362" y="64"/>
                    </a:cubicBezTo>
                    <a:cubicBezTo>
                      <a:pt x="415" y="115"/>
                      <a:pt x="450" y="178"/>
                      <a:pt x="466" y="247"/>
                    </a:cubicBezTo>
                    <a:cubicBezTo>
                      <a:pt x="504" y="404"/>
                      <a:pt x="441" y="552"/>
                      <a:pt x="331" y="577"/>
                    </a:cubicBezTo>
                    <a:cubicBezTo>
                      <a:pt x="319" y="580"/>
                      <a:pt x="307" y="582"/>
                      <a:pt x="295" y="582"/>
                    </a:cubicBezTo>
                    <a:cubicBezTo>
                      <a:pt x="196" y="582"/>
                      <a:pt x="97" y="479"/>
                      <a:pt x="66" y="338"/>
                    </a:cubicBezTo>
                    <a:cubicBezTo>
                      <a:pt x="47" y="269"/>
                      <a:pt x="54" y="193"/>
                      <a:pt x="82" y="121"/>
                    </a:cubicBezTo>
                    <a:cubicBezTo>
                      <a:pt x="101" y="68"/>
                      <a:pt x="148" y="27"/>
                      <a:pt x="205" y="11"/>
                    </a:cubicBezTo>
                    <a:close/>
                    <a:moveTo>
                      <a:pt x="233" y="1"/>
                    </a:moveTo>
                    <a:cubicBezTo>
                      <a:pt x="220" y="1"/>
                      <a:pt x="206" y="2"/>
                      <a:pt x="192" y="5"/>
                    </a:cubicBezTo>
                    <a:cubicBezTo>
                      <a:pt x="120" y="24"/>
                      <a:pt x="63" y="74"/>
                      <a:pt x="38" y="143"/>
                    </a:cubicBezTo>
                    <a:cubicBezTo>
                      <a:pt x="7" y="215"/>
                      <a:pt x="0" y="303"/>
                      <a:pt x="19" y="385"/>
                    </a:cubicBezTo>
                    <a:cubicBezTo>
                      <a:pt x="55" y="550"/>
                      <a:pt x="171" y="666"/>
                      <a:pt x="296" y="666"/>
                    </a:cubicBezTo>
                    <a:cubicBezTo>
                      <a:pt x="302" y="666"/>
                      <a:pt x="308" y="666"/>
                      <a:pt x="315" y="665"/>
                    </a:cubicBezTo>
                    <a:lnTo>
                      <a:pt x="334" y="665"/>
                    </a:lnTo>
                    <a:cubicBezTo>
                      <a:pt x="466" y="637"/>
                      <a:pt x="544" y="464"/>
                      <a:pt x="507" y="285"/>
                    </a:cubicBezTo>
                    <a:cubicBezTo>
                      <a:pt x="491" y="200"/>
                      <a:pt x="450" y="127"/>
                      <a:pt x="387" y="68"/>
                    </a:cubicBezTo>
                    <a:cubicBezTo>
                      <a:pt x="347" y="22"/>
                      <a:pt x="290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7"/>
              <p:cNvSpPr/>
              <p:nvPr/>
            </p:nvSpPr>
            <p:spPr>
              <a:xfrm>
                <a:off x="1019892" y="1296161"/>
                <a:ext cx="41177" cy="2008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20" extrusionOk="0">
                    <a:moveTo>
                      <a:pt x="167" y="1"/>
                    </a:moveTo>
                    <a:cubicBezTo>
                      <a:pt x="96" y="1"/>
                      <a:pt x="30" y="55"/>
                      <a:pt x="0" y="95"/>
                    </a:cubicBezTo>
                    <a:lnTo>
                      <a:pt x="38" y="120"/>
                    </a:lnTo>
                    <a:cubicBezTo>
                      <a:pt x="41" y="117"/>
                      <a:pt x="98" y="46"/>
                      <a:pt x="164" y="46"/>
                    </a:cubicBezTo>
                    <a:cubicBezTo>
                      <a:pt x="182" y="46"/>
                      <a:pt x="200" y="51"/>
                      <a:pt x="217" y="63"/>
                    </a:cubicBezTo>
                    <a:lnTo>
                      <a:pt x="246" y="25"/>
                    </a:lnTo>
                    <a:cubicBezTo>
                      <a:pt x="220" y="8"/>
                      <a:pt x="193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7"/>
              <p:cNvSpPr/>
              <p:nvPr/>
            </p:nvSpPr>
            <p:spPr>
              <a:xfrm>
                <a:off x="787726" y="1323948"/>
                <a:ext cx="134914" cy="5975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357" extrusionOk="0">
                    <a:moveTo>
                      <a:pt x="802" y="1"/>
                    </a:moveTo>
                    <a:cubicBezTo>
                      <a:pt x="777" y="1"/>
                      <a:pt x="252" y="73"/>
                      <a:pt x="154" y="108"/>
                    </a:cubicBezTo>
                    <a:cubicBezTo>
                      <a:pt x="54" y="143"/>
                      <a:pt x="10" y="325"/>
                      <a:pt x="0" y="344"/>
                    </a:cubicBezTo>
                    <a:lnTo>
                      <a:pt x="44" y="356"/>
                    </a:lnTo>
                    <a:cubicBezTo>
                      <a:pt x="57" y="306"/>
                      <a:pt x="104" y="174"/>
                      <a:pt x="170" y="152"/>
                    </a:cubicBezTo>
                    <a:cubicBezTo>
                      <a:pt x="378" y="105"/>
                      <a:pt x="592" y="70"/>
                      <a:pt x="805" y="45"/>
                    </a:cubicBez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7"/>
              <p:cNvSpPr/>
              <p:nvPr/>
            </p:nvSpPr>
            <p:spPr>
              <a:xfrm>
                <a:off x="755587" y="1310055"/>
                <a:ext cx="113824" cy="11733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1" extrusionOk="0">
                    <a:moveTo>
                      <a:pt x="221" y="0"/>
                    </a:moveTo>
                    <a:cubicBezTo>
                      <a:pt x="199" y="0"/>
                      <a:pt x="177" y="6"/>
                      <a:pt x="158" y="18"/>
                    </a:cubicBezTo>
                    <a:cubicBezTo>
                      <a:pt x="0" y="115"/>
                      <a:pt x="224" y="628"/>
                      <a:pt x="425" y="688"/>
                    </a:cubicBezTo>
                    <a:cubicBezTo>
                      <a:pt x="448" y="696"/>
                      <a:pt x="471" y="700"/>
                      <a:pt x="493" y="700"/>
                    </a:cubicBezTo>
                    <a:cubicBezTo>
                      <a:pt x="572" y="700"/>
                      <a:pt x="645" y="652"/>
                      <a:pt x="677" y="572"/>
                    </a:cubicBezTo>
                    <a:cubicBezTo>
                      <a:pt x="677" y="568"/>
                      <a:pt x="677" y="568"/>
                      <a:pt x="680" y="565"/>
                    </a:cubicBezTo>
                    <a:lnTo>
                      <a:pt x="589" y="263"/>
                    </a:lnTo>
                    <a:cubicBezTo>
                      <a:pt x="589" y="263"/>
                      <a:pt x="379" y="0"/>
                      <a:pt x="221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7"/>
              <p:cNvSpPr/>
              <p:nvPr/>
            </p:nvSpPr>
            <p:spPr>
              <a:xfrm>
                <a:off x="801451" y="1338176"/>
                <a:ext cx="49379" cy="71139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25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79" y="58"/>
                      <a:pt x="182" y="164"/>
                      <a:pt x="226" y="293"/>
                    </a:cubicBezTo>
                    <a:cubicBezTo>
                      <a:pt x="207" y="264"/>
                      <a:pt x="173" y="247"/>
                      <a:pt x="138" y="247"/>
                    </a:cubicBezTo>
                    <a:cubicBezTo>
                      <a:pt x="117" y="247"/>
                      <a:pt x="95" y="254"/>
                      <a:pt x="75" y="268"/>
                    </a:cubicBezTo>
                    <a:cubicBezTo>
                      <a:pt x="72" y="271"/>
                      <a:pt x="63" y="275"/>
                      <a:pt x="88" y="278"/>
                    </a:cubicBezTo>
                    <a:lnTo>
                      <a:pt x="88" y="287"/>
                    </a:lnTo>
                    <a:cubicBezTo>
                      <a:pt x="94" y="281"/>
                      <a:pt x="103" y="278"/>
                      <a:pt x="115" y="278"/>
                    </a:cubicBezTo>
                    <a:cubicBezTo>
                      <a:pt x="140" y="278"/>
                      <a:pt x="174" y="293"/>
                      <a:pt x="198" y="319"/>
                    </a:cubicBezTo>
                    <a:cubicBezTo>
                      <a:pt x="226" y="350"/>
                      <a:pt x="248" y="385"/>
                      <a:pt x="267" y="419"/>
                    </a:cubicBezTo>
                    <a:cubicBezTo>
                      <a:pt x="270" y="423"/>
                      <a:pt x="274" y="425"/>
                      <a:pt x="278" y="425"/>
                    </a:cubicBezTo>
                    <a:cubicBezTo>
                      <a:pt x="286" y="425"/>
                      <a:pt x="295" y="416"/>
                      <a:pt x="293" y="410"/>
                    </a:cubicBezTo>
                    <a:cubicBezTo>
                      <a:pt x="283" y="237"/>
                      <a:pt x="135" y="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7"/>
              <p:cNvSpPr/>
              <p:nvPr/>
            </p:nvSpPr>
            <p:spPr>
              <a:xfrm>
                <a:off x="770820" y="1613360"/>
                <a:ext cx="684615" cy="901870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5388" extrusionOk="0">
                    <a:moveTo>
                      <a:pt x="225" y="0"/>
                    </a:moveTo>
                    <a:cubicBezTo>
                      <a:pt x="88" y="0"/>
                      <a:pt x="15" y="204"/>
                      <a:pt x="10" y="530"/>
                    </a:cubicBezTo>
                    <a:cubicBezTo>
                      <a:pt x="1" y="1741"/>
                      <a:pt x="362" y="4525"/>
                      <a:pt x="998" y="4783"/>
                    </a:cubicBezTo>
                    <a:cubicBezTo>
                      <a:pt x="1690" y="5067"/>
                      <a:pt x="2695" y="5387"/>
                      <a:pt x="3345" y="5387"/>
                    </a:cubicBezTo>
                    <a:cubicBezTo>
                      <a:pt x="3501" y="5387"/>
                      <a:pt x="3637" y="5369"/>
                      <a:pt x="3743" y="5327"/>
                    </a:cubicBezTo>
                    <a:cubicBezTo>
                      <a:pt x="3979" y="5236"/>
                      <a:pt x="4089" y="3380"/>
                      <a:pt x="3816" y="3361"/>
                    </a:cubicBezTo>
                    <a:cubicBezTo>
                      <a:pt x="2573" y="3270"/>
                      <a:pt x="2036" y="3238"/>
                      <a:pt x="1793" y="2921"/>
                    </a:cubicBezTo>
                    <a:cubicBezTo>
                      <a:pt x="1734" y="2845"/>
                      <a:pt x="1331" y="1685"/>
                      <a:pt x="859" y="766"/>
                    </a:cubicBezTo>
                    <a:cubicBezTo>
                      <a:pt x="582" y="225"/>
                      <a:pt x="368" y="0"/>
                      <a:pt x="22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7"/>
              <p:cNvSpPr/>
              <p:nvPr/>
            </p:nvSpPr>
            <p:spPr>
              <a:xfrm>
                <a:off x="740355" y="1593776"/>
                <a:ext cx="269159" cy="48541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900" extrusionOk="0">
                    <a:moveTo>
                      <a:pt x="409" y="0"/>
                    </a:moveTo>
                    <a:cubicBezTo>
                      <a:pt x="298" y="0"/>
                      <a:pt x="205" y="118"/>
                      <a:pt x="139" y="399"/>
                    </a:cubicBezTo>
                    <a:cubicBezTo>
                      <a:pt x="0" y="974"/>
                      <a:pt x="91" y="2899"/>
                      <a:pt x="91" y="2899"/>
                    </a:cubicBezTo>
                    <a:lnTo>
                      <a:pt x="1607" y="2015"/>
                    </a:lnTo>
                    <a:cubicBezTo>
                      <a:pt x="1607" y="2015"/>
                      <a:pt x="1261" y="1034"/>
                      <a:pt x="925" y="506"/>
                    </a:cubicBezTo>
                    <a:cubicBezTo>
                      <a:pt x="732" y="203"/>
                      <a:pt x="555" y="0"/>
                      <a:pt x="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7"/>
              <p:cNvSpPr/>
              <p:nvPr/>
            </p:nvSpPr>
            <p:spPr>
              <a:xfrm>
                <a:off x="767304" y="1891558"/>
                <a:ext cx="212247" cy="12520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8" extrusionOk="0">
                    <a:moveTo>
                      <a:pt x="1258" y="1"/>
                    </a:moveTo>
                    <a:cubicBezTo>
                      <a:pt x="1201" y="23"/>
                      <a:pt x="729" y="296"/>
                      <a:pt x="625" y="359"/>
                    </a:cubicBezTo>
                    <a:cubicBezTo>
                      <a:pt x="525" y="422"/>
                      <a:pt x="103" y="664"/>
                      <a:pt x="6" y="740"/>
                    </a:cubicBezTo>
                    <a:cubicBezTo>
                      <a:pt x="1" y="740"/>
                      <a:pt x="4" y="748"/>
                      <a:pt x="5" y="748"/>
                    </a:cubicBezTo>
                    <a:cubicBezTo>
                      <a:pt x="6" y="748"/>
                      <a:pt x="6" y="747"/>
                      <a:pt x="6" y="746"/>
                    </a:cubicBezTo>
                    <a:cubicBezTo>
                      <a:pt x="116" y="696"/>
                      <a:pt x="544" y="447"/>
                      <a:pt x="644" y="391"/>
                    </a:cubicBezTo>
                    <a:cubicBezTo>
                      <a:pt x="748" y="331"/>
                      <a:pt x="1217" y="51"/>
                      <a:pt x="1264" y="13"/>
                    </a:cubicBezTo>
                    <a:cubicBezTo>
                      <a:pt x="1267" y="4"/>
                      <a:pt x="1264" y="1"/>
                      <a:pt x="1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7"/>
              <p:cNvSpPr/>
              <p:nvPr/>
            </p:nvSpPr>
            <p:spPr>
              <a:xfrm>
                <a:off x="1305791" y="2088907"/>
                <a:ext cx="666035" cy="432690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585" extrusionOk="0">
                    <a:moveTo>
                      <a:pt x="2215" y="0"/>
                    </a:moveTo>
                    <a:cubicBezTo>
                      <a:pt x="1980" y="0"/>
                      <a:pt x="1549" y="131"/>
                      <a:pt x="1302" y="227"/>
                    </a:cubicBezTo>
                    <a:cubicBezTo>
                      <a:pt x="837" y="413"/>
                      <a:pt x="396" y="533"/>
                      <a:pt x="396" y="533"/>
                    </a:cubicBezTo>
                    <a:cubicBezTo>
                      <a:pt x="396" y="533"/>
                      <a:pt x="0" y="2442"/>
                      <a:pt x="72" y="2486"/>
                    </a:cubicBezTo>
                    <a:cubicBezTo>
                      <a:pt x="201" y="2552"/>
                      <a:pt x="345" y="2584"/>
                      <a:pt x="497" y="2584"/>
                    </a:cubicBezTo>
                    <a:cubicBezTo>
                      <a:pt x="915" y="2584"/>
                      <a:pt x="1390" y="2338"/>
                      <a:pt x="1746" y="1869"/>
                    </a:cubicBezTo>
                    <a:cubicBezTo>
                      <a:pt x="1746" y="1869"/>
                      <a:pt x="2321" y="2075"/>
                      <a:pt x="2702" y="2075"/>
                    </a:cubicBezTo>
                    <a:cubicBezTo>
                      <a:pt x="2850" y="2075"/>
                      <a:pt x="2969" y="2044"/>
                      <a:pt x="3013" y="1957"/>
                    </a:cubicBezTo>
                    <a:cubicBezTo>
                      <a:pt x="3080" y="1832"/>
                      <a:pt x="2899" y="1703"/>
                      <a:pt x="2680" y="1599"/>
                    </a:cubicBezTo>
                    <a:lnTo>
                      <a:pt x="2680" y="1599"/>
                    </a:lnTo>
                    <a:cubicBezTo>
                      <a:pt x="2868" y="1657"/>
                      <a:pt x="3065" y="1703"/>
                      <a:pt x="3211" y="1703"/>
                    </a:cubicBezTo>
                    <a:cubicBezTo>
                      <a:pt x="3310" y="1703"/>
                      <a:pt x="3385" y="1682"/>
                      <a:pt x="3416" y="1627"/>
                    </a:cubicBezTo>
                    <a:cubicBezTo>
                      <a:pt x="3488" y="1498"/>
                      <a:pt x="3364" y="1371"/>
                      <a:pt x="3179" y="1262"/>
                    </a:cubicBezTo>
                    <a:lnTo>
                      <a:pt x="3179" y="1262"/>
                    </a:lnTo>
                    <a:cubicBezTo>
                      <a:pt x="3309" y="1298"/>
                      <a:pt x="3435" y="1323"/>
                      <a:pt x="3537" y="1323"/>
                    </a:cubicBezTo>
                    <a:cubicBezTo>
                      <a:pt x="3652" y="1323"/>
                      <a:pt x="3738" y="1292"/>
                      <a:pt x="3768" y="1212"/>
                    </a:cubicBezTo>
                    <a:cubicBezTo>
                      <a:pt x="3858" y="980"/>
                      <a:pt x="3381" y="773"/>
                      <a:pt x="3033" y="656"/>
                    </a:cubicBezTo>
                    <a:lnTo>
                      <a:pt x="3033" y="656"/>
                    </a:lnTo>
                    <a:cubicBezTo>
                      <a:pt x="3232" y="708"/>
                      <a:pt x="3478" y="761"/>
                      <a:pt x="3660" y="761"/>
                    </a:cubicBezTo>
                    <a:cubicBezTo>
                      <a:pt x="3799" y="761"/>
                      <a:pt x="3900" y="731"/>
                      <a:pt x="3916" y="646"/>
                    </a:cubicBezTo>
                    <a:cubicBezTo>
                      <a:pt x="3979" y="306"/>
                      <a:pt x="2582" y="17"/>
                      <a:pt x="2246" y="1"/>
                    </a:cubicBezTo>
                    <a:cubicBezTo>
                      <a:pt x="2236" y="0"/>
                      <a:pt x="2226" y="0"/>
                      <a:pt x="221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7"/>
              <p:cNvSpPr/>
              <p:nvPr/>
            </p:nvSpPr>
            <p:spPr>
              <a:xfrm>
                <a:off x="1685761" y="2160047"/>
                <a:ext cx="228149" cy="86538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517" extrusionOk="0">
                    <a:moveTo>
                      <a:pt x="10" y="1"/>
                    </a:moveTo>
                    <a:cubicBezTo>
                      <a:pt x="7" y="1"/>
                      <a:pt x="1" y="4"/>
                      <a:pt x="7" y="7"/>
                    </a:cubicBezTo>
                    <a:cubicBezTo>
                      <a:pt x="149" y="51"/>
                      <a:pt x="284" y="98"/>
                      <a:pt x="426" y="142"/>
                    </a:cubicBezTo>
                    <a:cubicBezTo>
                      <a:pt x="750" y="237"/>
                      <a:pt x="1064" y="362"/>
                      <a:pt x="1363" y="516"/>
                    </a:cubicBezTo>
                    <a:cubicBezTo>
                      <a:pt x="1206" y="409"/>
                      <a:pt x="1036" y="318"/>
                      <a:pt x="856" y="249"/>
                    </a:cubicBezTo>
                    <a:cubicBezTo>
                      <a:pt x="718" y="192"/>
                      <a:pt x="580" y="145"/>
                      <a:pt x="438" y="101"/>
                    </a:cubicBezTo>
                    <a:cubicBezTo>
                      <a:pt x="300" y="60"/>
                      <a:pt x="155" y="32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7"/>
              <p:cNvSpPr/>
              <p:nvPr/>
            </p:nvSpPr>
            <p:spPr>
              <a:xfrm>
                <a:off x="1658979" y="2244243"/>
                <a:ext cx="180276" cy="5674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39" extrusionOk="0">
                    <a:moveTo>
                      <a:pt x="4" y="1"/>
                    </a:moveTo>
                    <a:cubicBezTo>
                      <a:pt x="1" y="1"/>
                      <a:pt x="1" y="4"/>
                      <a:pt x="1" y="7"/>
                    </a:cubicBezTo>
                    <a:cubicBezTo>
                      <a:pt x="183" y="57"/>
                      <a:pt x="359" y="124"/>
                      <a:pt x="535" y="180"/>
                    </a:cubicBezTo>
                    <a:cubicBezTo>
                      <a:pt x="711" y="237"/>
                      <a:pt x="878" y="281"/>
                      <a:pt x="1057" y="337"/>
                    </a:cubicBezTo>
                    <a:cubicBezTo>
                      <a:pt x="1060" y="338"/>
                      <a:pt x="1063" y="338"/>
                      <a:pt x="1065" y="338"/>
                    </a:cubicBezTo>
                    <a:cubicBezTo>
                      <a:pt x="1075" y="338"/>
                      <a:pt x="1077" y="334"/>
                      <a:pt x="1067" y="331"/>
                    </a:cubicBezTo>
                    <a:cubicBezTo>
                      <a:pt x="891" y="265"/>
                      <a:pt x="727" y="193"/>
                      <a:pt x="548" y="142"/>
                    </a:cubicBezTo>
                    <a:cubicBezTo>
                      <a:pt x="372" y="89"/>
                      <a:pt x="186" y="48"/>
                      <a:pt x="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7"/>
              <p:cNvSpPr/>
              <p:nvPr/>
            </p:nvSpPr>
            <p:spPr>
              <a:xfrm>
                <a:off x="1622153" y="2313206"/>
                <a:ext cx="139936" cy="48207"/>
              </a:xfrm>
              <a:custGeom>
                <a:avLst/>
                <a:gdLst/>
                <a:ahLst/>
                <a:cxnLst/>
                <a:rect l="l" t="t" r="r" b="b"/>
                <a:pathLst>
                  <a:path w="836" h="288" extrusionOk="0">
                    <a:moveTo>
                      <a:pt x="7" y="0"/>
                    </a:moveTo>
                    <a:cubicBezTo>
                      <a:pt x="1" y="0"/>
                      <a:pt x="1" y="11"/>
                      <a:pt x="10" y="13"/>
                    </a:cubicBezTo>
                    <a:cubicBezTo>
                      <a:pt x="334" y="108"/>
                      <a:pt x="548" y="190"/>
                      <a:pt x="815" y="287"/>
                    </a:cubicBezTo>
                    <a:cubicBezTo>
                      <a:pt x="817" y="288"/>
                      <a:pt x="820" y="288"/>
                      <a:pt x="822" y="288"/>
                    </a:cubicBezTo>
                    <a:cubicBezTo>
                      <a:pt x="831" y="288"/>
                      <a:pt x="835" y="283"/>
                      <a:pt x="828" y="281"/>
                    </a:cubicBezTo>
                    <a:cubicBezTo>
                      <a:pt x="563" y="158"/>
                      <a:pt x="287" y="64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6" name="Google Shape;2386;p47"/>
          <p:cNvGrpSpPr/>
          <p:nvPr/>
        </p:nvGrpSpPr>
        <p:grpSpPr>
          <a:xfrm>
            <a:off x="2381025" y="851275"/>
            <a:ext cx="6725745" cy="4608494"/>
            <a:chOff x="2425875" y="851275"/>
            <a:chExt cx="6725745" cy="4608494"/>
          </a:xfrm>
        </p:grpSpPr>
        <p:sp>
          <p:nvSpPr>
            <p:cNvPr id="2387" name="Google Shape;2387;p47"/>
            <p:cNvSpPr/>
            <p:nvPr/>
          </p:nvSpPr>
          <p:spPr>
            <a:xfrm rot="10800000">
              <a:off x="2425875" y="851275"/>
              <a:ext cx="4555450" cy="3684575"/>
            </a:xfrm>
            <a:custGeom>
              <a:avLst/>
              <a:gdLst/>
              <a:ahLst/>
              <a:cxnLst/>
              <a:rect l="l" t="t" r="r" b="b"/>
              <a:pathLst>
                <a:path w="182218" h="147383" extrusionOk="0">
                  <a:moveTo>
                    <a:pt x="0" y="147383"/>
                  </a:moveTo>
                  <a:lnTo>
                    <a:pt x="0" y="0"/>
                  </a:lnTo>
                  <a:lnTo>
                    <a:pt x="18221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88" name="Google Shape;2388;p47"/>
            <p:cNvGrpSpPr/>
            <p:nvPr/>
          </p:nvGrpSpPr>
          <p:grpSpPr>
            <a:xfrm>
              <a:off x="6767093" y="1120019"/>
              <a:ext cx="2384527" cy="4339750"/>
              <a:chOff x="1987650" y="1120000"/>
              <a:chExt cx="2396750" cy="4361996"/>
            </a:xfrm>
          </p:grpSpPr>
          <p:sp>
            <p:nvSpPr>
              <p:cNvPr id="2389" name="Google Shape;2389;p47"/>
              <p:cNvSpPr/>
              <p:nvPr/>
            </p:nvSpPr>
            <p:spPr>
              <a:xfrm>
                <a:off x="2257994" y="1489491"/>
                <a:ext cx="7302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48" extrusionOk="0">
                    <a:moveTo>
                      <a:pt x="227" y="1"/>
                    </a:moveTo>
                    <a:cubicBezTo>
                      <a:pt x="101" y="1"/>
                      <a:pt x="0" y="98"/>
                      <a:pt x="0" y="224"/>
                    </a:cubicBezTo>
                    <a:cubicBezTo>
                      <a:pt x="0" y="347"/>
                      <a:pt x="101" y="447"/>
                      <a:pt x="227" y="447"/>
                    </a:cubicBezTo>
                    <a:cubicBezTo>
                      <a:pt x="349" y="447"/>
                      <a:pt x="450" y="350"/>
                      <a:pt x="450" y="224"/>
                    </a:cubicBezTo>
                    <a:cubicBezTo>
                      <a:pt x="450" y="98"/>
                      <a:pt x="349" y="1"/>
                      <a:pt x="22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7"/>
              <p:cNvSpPr/>
              <p:nvPr/>
            </p:nvSpPr>
            <p:spPr>
              <a:xfrm>
                <a:off x="2349840" y="4686555"/>
                <a:ext cx="855501" cy="755193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4654" extrusionOk="0">
                    <a:moveTo>
                      <a:pt x="2114" y="0"/>
                    </a:moveTo>
                    <a:lnTo>
                      <a:pt x="2133" y="2385"/>
                    </a:lnTo>
                    <a:lnTo>
                      <a:pt x="2133" y="2476"/>
                    </a:lnTo>
                    <a:lnTo>
                      <a:pt x="2224" y="2963"/>
                    </a:lnTo>
                    <a:lnTo>
                      <a:pt x="2224" y="3020"/>
                    </a:lnTo>
                    <a:cubicBezTo>
                      <a:pt x="2224" y="3020"/>
                      <a:pt x="482" y="3822"/>
                      <a:pt x="305" y="3970"/>
                    </a:cubicBezTo>
                    <a:cubicBezTo>
                      <a:pt x="126" y="4124"/>
                      <a:pt x="0" y="4583"/>
                      <a:pt x="161" y="4633"/>
                    </a:cubicBezTo>
                    <a:cubicBezTo>
                      <a:pt x="201" y="4647"/>
                      <a:pt x="524" y="4653"/>
                      <a:pt x="987" y="4653"/>
                    </a:cubicBezTo>
                    <a:cubicBezTo>
                      <a:pt x="2353" y="4653"/>
                      <a:pt x="4937" y="4598"/>
                      <a:pt x="5070" y="4514"/>
                    </a:cubicBezTo>
                    <a:cubicBezTo>
                      <a:pt x="5137" y="4470"/>
                      <a:pt x="5168" y="3806"/>
                      <a:pt x="5181" y="2995"/>
                    </a:cubicBezTo>
                    <a:lnTo>
                      <a:pt x="5181" y="2963"/>
                    </a:lnTo>
                    <a:lnTo>
                      <a:pt x="5272" y="2447"/>
                    </a:lnTo>
                    <a:lnTo>
                      <a:pt x="5272" y="2378"/>
                    </a:lnTo>
                    <a:cubicBezTo>
                      <a:pt x="5209" y="1211"/>
                      <a:pt x="5190" y="0"/>
                      <a:pt x="519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7"/>
              <p:cNvSpPr/>
              <p:nvPr/>
            </p:nvSpPr>
            <p:spPr>
              <a:xfrm>
                <a:off x="2598440" y="5226593"/>
                <a:ext cx="3083" cy="21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3" extrusionOk="0">
                    <a:moveTo>
                      <a:pt x="19" y="0"/>
                    </a:moveTo>
                    <a:lnTo>
                      <a:pt x="0" y="13"/>
                    </a:lnTo>
                    <a:cubicBezTo>
                      <a:pt x="13" y="10"/>
                      <a:pt x="16" y="3"/>
                      <a:pt x="19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7"/>
              <p:cNvSpPr/>
              <p:nvPr/>
            </p:nvSpPr>
            <p:spPr>
              <a:xfrm>
                <a:off x="2347730" y="5215883"/>
                <a:ext cx="844953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5207" h="1396" extrusionOk="0">
                    <a:moveTo>
                      <a:pt x="5206" y="0"/>
                    </a:moveTo>
                    <a:lnTo>
                      <a:pt x="5206" y="0"/>
                    </a:lnTo>
                    <a:cubicBezTo>
                      <a:pt x="4507" y="149"/>
                      <a:pt x="2138" y="627"/>
                      <a:pt x="1303" y="627"/>
                    </a:cubicBezTo>
                    <a:cubicBezTo>
                      <a:pt x="1132" y="627"/>
                      <a:pt x="1025" y="607"/>
                      <a:pt x="1010" y="560"/>
                    </a:cubicBezTo>
                    <a:cubicBezTo>
                      <a:pt x="976" y="450"/>
                      <a:pt x="1256" y="261"/>
                      <a:pt x="1432" y="154"/>
                    </a:cubicBezTo>
                    <a:lnTo>
                      <a:pt x="1432" y="154"/>
                    </a:lnTo>
                    <a:cubicBezTo>
                      <a:pt x="948" y="387"/>
                      <a:pt x="413" y="645"/>
                      <a:pt x="322" y="723"/>
                    </a:cubicBezTo>
                    <a:cubicBezTo>
                      <a:pt x="139" y="862"/>
                      <a:pt x="1" y="1324"/>
                      <a:pt x="164" y="1378"/>
                    </a:cubicBezTo>
                    <a:cubicBezTo>
                      <a:pt x="204" y="1390"/>
                      <a:pt x="507" y="1396"/>
                      <a:pt x="946" y="1396"/>
                    </a:cubicBezTo>
                    <a:cubicBezTo>
                      <a:pt x="2305" y="1396"/>
                      <a:pt x="4964" y="1341"/>
                      <a:pt x="5099" y="1255"/>
                    </a:cubicBezTo>
                    <a:cubicBezTo>
                      <a:pt x="5159" y="1214"/>
                      <a:pt x="5190" y="686"/>
                      <a:pt x="5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7"/>
              <p:cNvSpPr/>
              <p:nvPr/>
            </p:nvSpPr>
            <p:spPr>
              <a:xfrm>
                <a:off x="2842334" y="5215883"/>
                <a:ext cx="348724" cy="222144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9" extrusionOk="0">
                    <a:moveTo>
                      <a:pt x="2149" y="0"/>
                    </a:moveTo>
                    <a:cubicBezTo>
                      <a:pt x="2032" y="22"/>
                      <a:pt x="1863" y="60"/>
                      <a:pt x="1658" y="101"/>
                    </a:cubicBezTo>
                    <a:lnTo>
                      <a:pt x="1" y="1368"/>
                    </a:lnTo>
                    <a:cubicBezTo>
                      <a:pt x="1032" y="1346"/>
                      <a:pt x="1969" y="1305"/>
                      <a:pt x="2045" y="1255"/>
                    </a:cubicBezTo>
                    <a:cubicBezTo>
                      <a:pt x="2102" y="1214"/>
                      <a:pt x="2133" y="683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7"/>
              <p:cNvSpPr/>
              <p:nvPr/>
            </p:nvSpPr>
            <p:spPr>
              <a:xfrm>
                <a:off x="2677466" y="2533219"/>
                <a:ext cx="667751" cy="2590763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15966" extrusionOk="0">
                    <a:moveTo>
                      <a:pt x="1303" y="1"/>
                    </a:moveTo>
                    <a:cubicBezTo>
                      <a:pt x="1303" y="1"/>
                      <a:pt x="387" y="7144"/>
                      <a:pt x="240" y="8336"/>
                    </a:cubicBezTo>
                    <a:cubicBezTo>
                      <a:pt x="95" y="9525"/>
                      <a:pt x="1" y="15966"/>
                      <a:pt x="1" y="15966"/>
                    </a:cubicBezTo>
                    <a:lnTo>
                      <a:pt x="3240" y="15966"/>
                    </a:lnTo>
                    <a:cubicBezTo>
                      <a:pt x="3240" y="15966"/>
                      <a:pt x="3228" y="12251"/>
                      <a:pt x="3253" y="10188"/>
                    </a:cubicBezTo>
                    <a:cubicBezTo>
                      <a:pt x="3259" y="9238"/>
                      <a:pt x="3275" y="8502"/>
                      <a:pt x="3303" y="8370"/>
                    </a:cubicBezTo>
                    <a:cubicBezTo>
                      <a:pt x="3423" y="7776"/>
                      <a:pt x="4115" y="1"/>
                      <a:pt x="41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7"/>
              <p:cNvSpPr/>
              <p:nvPr/>
            </p:nvSpPr>
            <p:spPr>
              <a:xfrm>
                <a:off x="2700995" y="5029596"/>
                <a:ext cx="484546" cy="1071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66" extrusionOk="0">
                    <a:moveTo>
                      <a:pt x="1752" y="0"/>
                    </a:moveTo>
                    <a:cubicBezTo>
                      <a:pt x="1351" y="0"/>
                      <a:pt x="983" y="3"/>
                      <a:pt x="875" y="3"/>
                    </a:cubicBezTo>
                    <a:cubicBezTo>
                      <a:pt x="368" y="9"/>
                      <a:pt x="516" y="13"/>
                      <a:pt x="10" y="25"/>
                    </a:cubicBezTo>
                    <a:cubicBezTo>
                      <a:pt x="7" y="25"/>
                      <a:pt x="7" y="28"/>
                      <a:pt x="3" y="28"/>
                    </a:cubicBezTo>
                    <a:cubicBezTo>
                      <a:pt x="0" y="32"/>
                      <a:pt x="3" y="41"/>
                      <a:pt x="10" y="41"/>
                    </a:cubicBezTo>
                    <a:cubicBezTo>
                      <a:pt x="516" y="50"/>
                      <a:pt x="368" y="57"/>
                      <a:pt x="875" y="60"/>
                    </a:cubicBezTo>
                    <a:cubicBezTo>
                      <a:pt x="994" y="61"/>
                      <a:pt x="1431" y="66"/>
                      <a:pt x="1879" y="66"/>
                    </a:cubicBezTo>
                    <a:cubicBezTo>
                      <a:pt x="2363" y="66"/>
                      <a:pt x="2861" y="61"/>
                      <a:pt x="2982" y="41"/>
                    </a:cubicBezTo>
                    <a:cubicBezTo>
                      <a:pt x="2985" y="41"/>
                      <a:pt x="2985" y="35"/>
                      <a:pt x="2985" y="35"/>
                    </a:cubicBezTo>
                    <a:cubicBezTo>
                      <a:pt x="2985" y="32"/>
                      <a:pt x="2985" y="28"/>
                      <a:pt x="2982" y="28"/>
                    </a:cubicBezTo>
                    <a:cubicBezTo>
                      <a:pt x="2850" y="5"/>
                      <a:pt x="2274" y="0"/>
                      <a:pt x="17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7"/>
              <p:cNvSpPr/>
              <p:nvPr/>
            </p:nvSpPr>
            <p:spPr>
              <a:xfrm>
                <a:off x="3099047" y="2595855"/>
                <a:ext cx="178337" cy="238679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709" extrusionOk="0">
                    <a:moveTo>
                      <a:pt x="1092" y="1"/>
                    </a:moveTo>
                    <a:cubicBezTo>
                      <a:pt x="1089" y="1"/>
                      <a:pt x="1086" y="3"/>
                      <a:pt x="1086" y="8"/>
                    </a:cubicBezTo>
                    <a:cubicBezTo>
                      <a:pt x="982" y="1033"/>
                      <a:pt x="881" y="2062"/>
                      <a:pt x="768" y="3090"/>
                    </a:cubicBezTo>
                    <a:cubicBezTo>
                      <a:pt x="667" y="4006"/>
                      <a:pt x="557" y="4918"/>
                      <a:pt x="422" y="5830"/>
                    </a:cubicBezTo>
                    <a:cubicBezTo>
                      <a:pt x="293" y="6739"/>
                      <a:pt x="104" y="7648"/>
                      <a:pt x="60" y="8566"/>
                    </a:cubicBezTo>
                    <a:cubicBezTo>
                      <a:pt x="38" y="9019"/>
                      <a:pt x="38" y="9475"/>
                      <a:pt x="38" y="9931"/>
                    </a:cubicBezTo>
                    <a:lnTo>
                      <a:pt x="26" y="11343"/>
                    </a:lnTo>
                    <a:cubicBezTo>
                      <a:pt x="16" y="12274"/>
                      <a:pt x="13" y="13768"/>
                      <a:pt x="1" y="14693"/>
                    </a:cubicBezTo>
                    <a:cubicBezTo>
                      <a:pt x="1" y="14699"/>
                      <a:pt x="10" y="14709"/>
                      <a:pt x="16" y="14709"/>
                    </a:cubicBezTo>
                    <a:cubicBezTo>
                      <a:pt x="26" y="14709"/>
                      <a:pt x="32" y="14699"/>
                      <a:pt x="32" y="14693"/>
                    </a:cubicBezTo>
                    <a:cubicBezTo>
                      <a:pt x="45" y="13649"/>
                      <a:pt x="54" y="12042"/>
                      <a:pt x="63" y="11000"/>
                    </a:cubicBezTo>
                    <a:cubicBezTo>
                      <a:pt x="73" y="10532"/>
                      <a:pt x="76" y="10060"/>
                      <a:pt x="79" y="9591"/>
                    </a:cubicBezTo>
                    <a:cubicBezTo>
                      <a:pt x="89" y="9142"/>
                      <a:pt x="92" y="8695"/>
                      <a:pt x="126" y="8233"/>
                    </a:cubicBezTo>
                    <a:cubicBezTo>
                      <a:pt x="164" y="7773"/>
                      <a:pt x="236" y="7311"/>
                      <a:pt x="312" y="6855"/>
                    </a:cubicBezTo>
                    <a:cubicBezTo>
                      <a:pt x="387" y="6405"/>
                      <a:pt x="457" y="5952"/>
                      <a:pt x="520" y="5499"/>
                    </a:cubicBezTo>
                    <a:cubicBezTo>
                      <a:pt x="777" y="3675"/>
                      <a:pt x="944" y="1845"/>
                      <a:pt x="1098" y="8"/>
                    </a:cubicBezTo>
                    <a:cubicBezTo>
                      <a:pt x="1098" y="3"/>
                      <a:pt x="1095" y="1"/>
                      <a:pt x="1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7"/>
              <p:cNvSpPr/>
              <p:nvPr/>
            </p:nvSpPr>
            <p:spPr>
              <a:xfrm>
                <a:off x="2955599" y="2532732"/>
                <a:ext cx="500448" cy="165123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0176" extrusionOk="0">
                    <a:moveTo>
                      <a:pt x="1" y="1"/>
                    </a:moveTo>
                    <a:lnTo>
                      <a:pt x="1545" y="10175"/>
                    </a:lnTo>
                    <a:cubicBezTo>
                      <a:pt x="1555" y="9232"/>
                      <a:pt x="1570" y="8496"/>
                      <a:pt x="1599" y="8361"/>
                    </a:cubicBezTo>
                    <a:cubicBezTo>
                      <a:pt x="1712" y="7769"/>
                      <a:pt x="3083" y="1"/>
                      <a:pt x="3083" y="1"/>
                    </a:cubicBez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7"/>
              <p:cNvSpPr/>
              <p:nvPr/>
            </p:nvSpPr>
            <p:spPr>
              <a:xfrm>
                <a:off x="3571095" y="4449153"/>
                <a:ext cx="758137" cy="103283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6365" extrusionOk="0">
                    <a:moveTo>
                      <a:pt x="2505" y="1"/>
                    </a:moveTo>
                    <a:lnTo>
                      <a:pt x="1" y="1470"/>
                    </a:lnTo>
                    <a:lnTo>
                      <a:pt x="1391" y="3948"/>
                    </a:lnTo>
                    <a:lnTo>
                      <a:pt x="1413" y="3989"/>
                    </a:lnTo>
                    <a:cubicBezTo>
                      <a:pt x="1413" y="3989"/>
                      <a:pt x="218" y="5502"/>
                      <a:pt x="124" y="5713"/>
                    </a:cubicBezTo>
                    <a:cubicBezTo>
                      <a:pt x="41" y="5917"/>
                      <a:pt x="116" y="6365"/>
                      <a:pt x="276" y="6365"/>
                    </a:cubicBezTo>
                    <a:cubicBezTo>
                      <a:pt x="280" y="6365"/>
                      <a:pt x="285" y="6365"/>
                      <a:pt x="290" y="6364"/>
                    </a:cubicBezTo>
                    <a:cubicBezTo>
                      <a:pt x="454" y="6339"/>
                      <a:pt x="4530" y="4209"/>
                      <a:pt x="4634" y="4033"/>
                    </a:cubicBezTo>
                    <a:cubicBezTo>
                      <a:pt x="4672" y="3967"/>
                      <a:pt x="4398" y="3354"/>
                      <a:pt x="4043" y="2627"/>
                    </a:cubicBezTo>
                    <a:lnTo>
                      <a:pt x="4033" y="2602"/>
                    </a:lnTo>
                    <a:cubicBezTo>
                      <a:pt x="3961" y="2454"/>
                      <a:pt x="2505" y="1"/>
                      <a:pt x="250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7"/>
              <p:cNvSpPr/>
              <p:nvPr/>
            </p:nvSpPr>
            <p:spPr>
              <a:xfrm>
                <a:off x="3576612" y="4925418"/>
                <a:ext cx="752133" cy="55657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3430" extrusionOk="0">
                    <a:moveTo>
                      <a:pt x="4160" y="0"/>
                    </a:moveTo>
                    <a:cubicBezTo>
                      <a:pt x="3603" y="419"/>
                      <a:pt x="1022" y="2356"/>
                      <a:pt x="597" y="2356"/>
                    </a:cubicBezTo>
                    <a:cubicBezTo>
                      <a:pt x="575" y="2356"/>
                      <a:pt x="559" y="2351"/>
                      <a:pt x="549" y="2340"/>
                    </a:cubicBezTo>
                    <a:cubicBezTo>
                      <a:pt x="505" y="2293"/>
                      <a:pt x="539" y="2183"/>
                      <a:pt x="596" y="2067"/>
                    </a:cubicBezTo>
                    <a:lnTo>
                      <a:pt x="596" y="2067"/>
                    </a:lnTo>
                    <a:cubicBezTo>
                      <a:pt x="417" y="2293"/>
                      <a:pt x="247" y="2529"/>
                      <a:pt x="90" y="2778"/>
                    </a:cubicBezTo>
                    <a:cubicBezTo>
                      <a:pt x="1" y="2976"/>
                      <a:pt x="84" y="3430"/>
                      <a:pt x="242" y="3430"/>
                    </a:cubicBezTo>
                    <a:cubicBezTo>
                      <a:pt x="247" y="3430"/>
                      <a:pt x="251" y="3430"/>
                      <a:pt x="256" y="3429"/>
                    </a:cubicBezTo>
                    <a:cubicBezTo>
                      <a:pt x="423" y="3404"/>
                      <a:pt x="4496" y="1274"/>
                      <a:pt x="4600" y="1098"/>
                    </a:cubicBezTo>
                    <a:cubicBezTo>
                      <a:pt x="4634" y="1038"/>
                      <a:pt x="4436" y="589"/>
                      <a:pt x="4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7"/>
              <p:cNvSpPr/>
              <p:nvPr/>
            </p:nvSpPr>
            <p:spPr>
              <a:xfrm>
                <a:off x="2888744" y="2533219"/>
                <a:ext cx="1330797" cy="2536728"/>
              </a:xfrm>
              <a:custGeom>
                <a:avLst/>
                <a:gdLst/>
                <a:ahLst/>
                <a:cxnLst/>
                <a:rect l="l" t="t" r="r" b="b"/>
                <a:pathLst>
                  <a:path w="8201" h="15633" extrusionOk="0">
                    <a:moveTo>
                      <a:pt x="1" y="1"/>
                    </a:moveTo>
                    <a:cubicBezTo>
                      <a:pt x="1" y="1"/>
                      <a:pt x="249" y="1687"/>
                      <a:pt x="677" y="2759"/>
                    </a:cubicBezTo>
                    <a:cubicBezTo>
                      <a:pt x="963" y="2860"/>
                      <a:pt x="1240" y="2989"/>
                      <a:pt x="1501" y="3137"/>
                    </a:cubicBezTo>
                    <a:cubicBezTo>
                      <a:pt x="1501" y="3137"/>
                      <a:pt x="1872" y="7974"/>
                      <a:pt x="1888" y="8578"/>
                    </a:cubicBezTo>
                    <a:cubicBezTo>
                      <a:pt x="1919" y="9767"/>
                      <a:pt x="5234" y="15633"/>
                      <a:pt x="5234" y="15633"/>
                    </a:cubicBezTo>
                    <a:lnTo>
                      <a:pt x="8200" y="13796"/>
                    </a:lnTo>
                    <a:cubicBezTo>
                      <a:pt x="8200" y="13796"/>
                      <a:pt x="4766" y="8883"/>
                      <a:pt x="4750" y="8446"/>
                    </a:cubicBezTo>
                    <a:cubicBezTo>
                      <a:pt x="4725" y="7795"/>
                      <a:pt x="4410" y="5115"/>
                      <a:pt x="4152" y="2948"/>
                    </a:cubicBezTo>
                    <a:cubicBezTo>
                      <a:pt x="4152" y="2948"/>
                      <a:pt x="4646" y="1775"/>
                      <a:pt x="37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7"/>
              <p:cNvSpPr/>
              <p:nvPr/>
            </p:nvSpPr>
            <p:spPr>
              <a:xfrm>
                <a:off x="3707890" y="4715115"/>
                <a:ext cx="416229" cy="250054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541" extrusionOk="0">
                    <a:moveTo>
                      <a:pt x="2555" y="1"/>
                    </a:moveTo>
                    <a:cubicBezTo>
                      <a:pt x="2341" y="86"/>
                      <a:pt x="951" y="932"/>
                      <a:pt x="740" y="1061"/>
                    </a:cubicBezTo>
                    <a:cubicBezTo>
                      <a:pt x="306" y="1328"/>
                      <a:pt x="432" y="1259"/>
                      <a:pt x="4" y="1526"/>
                    </a:cubicBezTo>
                    <a:cubicBezTo>
                      <a:pt x="1" y="1529"/>
                      <a:pt x="1" y="1532"/>
                      <a:pt x="4" y="1539"/>
                    </a:cubicBezTo>
                    <a:cubicBezTo>
                      <a:pt x="6" y="1539"/>
                      <a:pt x="8" y="1540"/>
                      <a:pt x="11" y="1540"/>
                    </a:cubicBezTo>
                    <a:cubicBezTo>
                      <a:pt x="13" y="1540"/>
                      <a:pt x="14" y="1540"/>
                      <a:pt x="17" y="1539"/>
                    </a:cubicBezTo>
                    <a:cubicBezTo>
                      <a:pt x="457" y="1290"/>
                      <a:pt x="334" y="1366"/>
                      <a:pt x="771" y="1108"/>
                    </a:cubicBezTo>
                    <a:cubicBezTo>
                      <a:pt x="982" y="982"/>
                      <a:pt x="2382" y="161"/>
                      <a:pt x="2564" y="7"/>
                    </a:cubicBezTo>
                    <a:lnTo>
                      <a:pt x="2564" y="4"/>
                    </a:lnTo>
                    <a:cubicBezTo>
                      <a:pt x="2561" y="1"/>
                      <a:pt x="2561" y="1"/>
                      <a:pt x="25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7"/>
              <p:cNvSpPr/>
              <p:nvPr/>
            </p:nvSpPr>
            <p:spPr>
              <a:xfrm>
                <a:off x="2971502" y="2972486"/>
                <a:ext cx="162922" cy="7675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3" extrusionOk="0">
                    <a:moveTo>
                      <a:pt x="23" y="1"/>
                    </a:moveTo>
                    <a:cubicBezTo>
                      <a:pt x="19" y="1"/>
                      <a:pt x="14" y="3"/>
                      <a:pt x="10" y="5"/>
                    </a:cubicBezTo>
                    <a:cubicBezTo>
                      <a:pt x="0" y="14"/>
                      <a:pt x="0" y="30"/>
                      <a:pt x="10" y="36"/>
                    </a:cubicBezTo>
                    <a:cubicBezTo>
                      <a:pt x="327" y="194"/>
                      <a:pt x="658" y="329"/>
                      <a:pt x="985" y="470"/>
                    </a:cubicBezTo>
                    <a:cubicBezTo>
                      <a:pt x="987" y="472"/>
                      <a:pt x="990" y="473"/>
                      <a:pt x="992" y="473"/>
                    </a:cubicBezTo>
                    <a:cubicBezTo>
                      <a:pt x="996" y="473"/>
                      <a:pt x="999" y="471"/>
                      <a:pt x="1000" y="467"/>
                    </a:cubicBezTo>
                    <a:cubicBezTo>
                      <a:pt x="1004" y="458"/>
                      <a:pt x="1000" y="455"/>
                      <a:pt x="997" y="452"/>
                    </a:cubicBezTo>
                    <a:cubicBezTo>
                      <a:pt x="689" y="272"/>
                      <a:pt x="362" y="124"/>
                      <a:pt x="29" y="2"/>
                    </a:cubicBezTo>
                    <a:cubicBezTo>
                      <a:pt x="27" y="1"/>
                      <a:pt x="25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7"/>
              <p:cNvSpPr/>
              <p:nvPr/>
            </p:nvSpPr>
            <p:spPr>
              <a:xfrm>
                <a:off x="2953165" y="2607214"/>
                <a:ext cx="130305" cy="35471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86" extrusionOk="0">
                    <a:moveTo>
                      <a:pt x="54" y="0"/>
                    </a:moveTo>
                    <a:cubicBezTo>
                      <a:pt x="49" y="0"/>
                      <a:pt x="44" y="2"/>
                      <a:pt x="44" y="7"/>
                    </a:cubicBezTo>
                    <a:cubicBezTo>
                      <a:pt x="0" y="488"/>
                      <a:pt x="19" y="966"/>
                      <a:pt x="98" y="1444"/>
                    </a:cubicBezTo>
                    <a:cubicBezTo>
                      <a:pt x="128" y="1607"/>
                      <a:pt x="298" y="2185"/>
                      <a:pt x="533" y="2185"/>
                    </a:cubicBezTo>
                    <a:cubicBezTo>
                      <a:pt x="540" y="2185"/>
                      <a:pt x="547" y="2185"/>
                      <a:pt x="554" y="2184"/>
                    </a:cubicBezTo>
                    <a:cubicBezTo>
                      <a:pt x="802" y="2146"/>
                      <a:pt x="679" y="1784"/>
                      <a:pt x="645" y="1542"/>
                    </a:cubicBezTo>
                    <a:cubicBezTo>
                      <a:pt x="579" y="1039"/>
                      <a:pt x="547" y="532"/>
                      <a:pt x="554" y="23"/>
                    </a:cubicBezTo>
                    <a:cubicBezTo>
                      <a:pt x="550" y="20"/>
                      <a:pt x="550" y="17"/>
                      <a:pt x="547" y="17"/>
                    </a:cubicBezTo>
                    <a:cubicBezTo>
                      <a:pt x="544" y="17"/>
                      <a:pt x="535" y="20"/>
                      <a:pt x="535" y="23"/>
                    </a:cubicBezTo>
                    <a:cubicBezTo>
                      <a:pt x="497" y="388"/>
                      <a:pt x="488" y="759"/>
                      <a:pt x="522" y="1124"/>
                    </a:cubicBezTo>
                    <a:cubicBezTo>
                      <a:pt x="538" y="1322"/>
                      <a:pt x="566" y="1514"/>
                      <a:pt x="598" y="1712"/>
                    </a:cubicBezTo>
                    <a:lnTo>
                      <a:pt x="601" y="1706"/>
                    </a:lnTo>
                    <a:cubicBezTo>
                      <a:pt x="626" y="1800"/>
                      <a:pt x="642" y="1901"/>
                      <a:pt x="642" y="1995"/>
                    </a:cubicBezTo>
                    <a:cubicBezTo>
                      <a:pt x="632" y="2067"/>
                      <a:pt x="610" y="2114"/>
                      <a:pt x="560" y="2127"/>
                    </a:cubicBezTo>
                    <a:cubicBezTo>
                      <a:pt x="550" y="2129"/>
                      <a:pt x="540" y="2130"/>
                      <a:pt x="530" y="2130"/>
                    </a:cubicBezTo>
                    <a:cubicBezTo>
                      <a:pt x="258" y="2130"/>
                      <a:pt x="135" y="1260"/>
                      <a:pt x="120" y="1099"/>
                    </a:cubicBezTo>
                    <a:cubicBezTo>
                      <a:pt x="88" y="737"/>
                      <a:pt x="63" y="397"/>
                      <a:pt x="63" y="7"/>
                    </a:cubicBezTo>
                    <a:cubicBezTo>
                      <a:pt x="63" y="2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7"/>
              <p:cNvSpPr/>
              <p:nvPr/>
            </p:nvSpPr>
            <p:spPr>
              <a:xfrm>
                <a:off x="3031218" y="2953501"/>
                <a:ext cx="26126" cy="6182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81" extrusionOk="0">
                    <a:moveTo>
                      <a:pt x="35" y="0"/>
                    </a:moveTo>
                    <a:cubicBezTo>
                      <a:pt x="32" y="0"/>
                      <a:pt x="29" y="1"/>
                      <a:pt x="25" y="2"/>
                    </a:cubicBezTo>
                    <a:cubicBezTo>
                      <a:pt x="10" y="6"/>
                      <a:pt x="0" y="24"/>
                      <a:pt x="7" y="40"/>
                    </a:cubicBezTo>
                    <a:cubicBezTo>
                      <a:pt x="25" y="103"/>
                      <a:pt x="54" y="163"/>
                      <a:pt x="73" y="223"/>
                    </a:cubicBezTo>
                    <a:cubicBezTo>
                      <a:pt x="88" y="276"/>
                      <a:pt x="110" y="326"/>
                      <a:pt x="142" y="374"/>
                    </a:cubicBezTo>
                    <a:cubicBezTo>
                      <a:pt x="143" y="378"/>
                      <a:pt x="147" y="380"/>
                      <a:pt x="151" y="380"/>
                    </a:cubicBezTo>
                    <a:cubicBezTo>
                      <a:pt x="156" y="380"/>
                      <a:pt x="161" y="377"/>
                      <a:pt x="161" y="370"/>
                    </a:cubicBezTo>
                    <a:cubicBezTo>
                      <a:pt x="161" y="320"/>
                      <a:pt x="151" y="263"/>
                      <a:pt x="132" y="213"/>
                    </a:cubicBezTo>
                    <a:cubicBezTo>
                      <a:pt x="113" y="147"/>
                      <a:pt x="95" y="84"/>
                      <a:pt x="66" y="21"/>
                    </a:cubicBezTo>
                    <a:cubicBezTo>
                      <a:pt x="59" y="9"/>
                      <a:pt x="48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7"/>
              <p:cNvSpPr/>
              <p:nvPr/>
            </p:nvSpPr>
            <p:spPr>
              <a:xfrm>
                <a:off x="3422130" y="2574598"/>
                <a:ext cx="641788" cy="211467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13032" extrusionOk="0">
                    <a:moveTo>
                      <a:pt x="1" y="1"/>
                    </a:moveTo>
                    <a:cubicBezTo>
                      <a:pt x="111" y="196"/>
                      <a:pt x="202" y="403"/>
                      <a:pt x="280" y="614"/>
                    </a:cubicBezTo>
                    <a:cubicBezTo>
                      <a:pt x="353" y="825"/>
                      <a:pt x="409" y="1045"/>
                      <a:pt x="444" y="1265"/>
                    </a:cubicBezTo>
                    <a:cubicBezTo>
                      <a:pt x="463" y="1375"/>
                      <a:pt x="475" y="1491"/>
                      <a:pt x="485" y="1601"/>
                    </a:cubicBezTo>
                    <a:cubicBezTo>
                      <a:pt x="491" y="1712"/>
                      <a:pt x="501" y="1822"/>
                      <a:pt x="491" y="1935"/>
                    </a:cubicBezTo>
                    <a:cubicBezTo>
                      <a:pt x="488" y="2142"/>
                      <a:pt x="466" y="2537"/>
                      <a:pt x="463" y="2592"/>
                    </a:cubicBezTo>
                    <a:lnTo>
                      <a:pt x="463" y="2592"/>
                    </a:lnTo>
                    <a:cubicBezTo>
                      <a:pt x="478" y="2499"/>
                      <a:pt x="532" y="2137"/>
                      <a:pt x="535" y="1938"/>
                    </a:cubicBezTo>
                    <a:cubicBezTo>
                      <a:pt x="538" y="1825"/>
                      <a:pt x="535" y="1715"/>
                      <a:pt x="523" y="1601"/>
                    </a:cubicBezTo>
                    <a:cubicBezTo>
                      <a:pt x="510" y="1488"/>
                      <a:pt x="501" y="1372"/>
                      <a:pt x="475" y="1262"/>
                    </a:cubicBezTo>
                    <a:cubicBezTo>
                      <a:pt x="431" y="1038"/>
                      <a:pt x="375" y="821"/>
                      <a:pt x="296" y="611"/>
                    </a:cubicBezTo>
                    <a:cubicBezTo>
                      <a:pt x="218" y="397"/>
                      <a:pt x="117" y="192"/>
                      <a:pt x="1" y="1"/>
                    </a:cubicBezTo>
                    <a:close/>
                    <a:moveTo>
                      <a:pt x="463" y="2592"/>
                    </a:moveTo>
                    <a:cubicBezTo>
                      <a:pt x="462" y="2601"/>
                      <a:pt x="461" y="2607"/>
                      <a:pt x="460" y="2610"/>
                    </a:cubicBezTo>
                    <a:lnTo>
                      <a:pt x="460" y="2610"/>
                    </a:lnTo>
                    <a:cubicBezTo>
                      <a:pt x="460" y="2607"/>
                      <a:pt x="460" y="2605"/>
                      <a:pt x="460" y="2605"/>
                    </a:cubicBezTo>
                    <a:lnTo>
                      <a:pt x="460" y="2614"/>
                    </a:lnTo>
                    <a:cubicBezTo>
                      <a:pt x="460" y="2614"/>
                      <a:pt x="460" y="2613"/>
                      <a:pt x="460" y="2610"/>
                    </a:cubicBezTo>
                    <a:lnTo>
                      <a:pt x="460" y="2610"/>
                    </a:lnTo>
                    <a:cubicBezTo>
                      <a:pt x="461" y="2615"/>
                      <a:pt x="462" y="2623"/>
                      <a:pt x="463" y="2634"/>
                    </a:cubicBezTo>
                    <a:lnTo>
                      <a:pt x="463" y="2634"/>
                    </a:lnTo>
                    <a:lnTo>
                      <a:pt x="463" y="2598"/>
                    </a:lnTo>
                    <a:cubicBezTo>
                      <a:pt x="463" y="2598"/>
                      <a:pt x="463" y="2596"/>
                      <a:pt x="463" y="2592"/>
                    </a:cubicBezTo>
                    <a:close/>
                    <a:moveTo>
                      <a:pt x="463" y="2634"/>
                    </a:moveTo>
                    <a:lnTo>
                      <a:pt x="463" y="2696"/>
                    </a:lnTo>
                    <a:cubicBezTo>
                      <a:pt x="551" y="3605"/>
                      <a:pt x="636" y="4517"/>
                      <a:pt x="724" y="5426"/>
                    </a:cubicBezTo>
                    <a:cubicBezTo>
                      <a:pt x="806" y="6338"/>
                      <a:pt x="897" y="7247"/>
                      <a:pt x="991" y="8153"/>
                    </a:cubicBezTo>
                    <a:lnTo>
                      <a:pt x="998" y="8241"/>
                    </a:lnTo>
                    <a:lnTo>
                      <a:pt x="998" y="8373"/>
                    </a:lnTo>
                    <a:cubicBezTo>
                      <a:pt x="998" y="8373"/>
                      <a:pt x="972" y="8405"/>
                      <a:pt x="976" y="8420"/>
                    </a:cubicBezTo>
                    <a:cubicBezTo>
                      <a:pt x="1004" y="8480"/>
                      <a:pt x="1035" y="8537"/>
                      <a:pt x="1067" y="8587"/>
                    </a:cubicBezTo>
                    <a:cubicBezTo>
                      <a:pt x="1123" y="8688"/>
                      <a:pt x="1183" y="8788"/>
                      <a:pt x="1246" y="8889"/>
                    </a:cubicBezTo>
                    <a:lnTo>
                      <a:pt x="1623" y="9487"/>
                    </a:lnTo>
                    <a:cubicBezTo>
                      <a:pt x="1875" y="9886"/>
                      <a:pt x="2136" y="10282"/>
                      <a:pt x="2391" y="10675"/>
                    </a:cubicBezTo>
                    <a:cubicBezTo>
                      <a:pt x="2907" y="11465"/>
                      <a:pt x="3432" y="12248"/>
                      <a:pt x="3954" y="13031"/>
                    </a:cubicBezTo>
                    <a:lnTo>
                      <a:pt x="2441" y="10644"/>
                    </a:lnTo>
                    <a:lnTo>
                      <a:pt x="1686" y="9449"/>
                    </a:lnTo>
                    <a:lnTo>
                      <a:pt x="1312" y="8848"/>
                    </a:lnTo>
                    <a:cubicBezTo>
                      <a:pt x="1249" y="8744"/>
                      <a:pt x="1193" y="8647"/>
                      <a:pt x="1133" y="8543"/>
                    </a:cubicBezTo>
                    <a:cubicBezTo>
                      <a:pt x="1104" y="8493"/>
                      <a:pt x="1070" y="8439"/>
                      <a:pt x="1054" y="8395"/>
                    </a:cubicBezTo>
                    <a:cubicBezTo>
                      <a:pt x="1045" y="8392"/>
                      <a:pt x="1045" y="8376"/>
                      <a:pt x="1045" y="8361"/>
                    </a:cubicBezTo>
                    <a:lnTo>
                      <a:pt x="1042" y="8317"/>
                    </a:lnTo>
                    <a:lnTo>
                      <a:pt x="1035" y="8225"/>
                    </a:lnTo>
                    <a:cubicBezTo>
                      <a:pt x="941" y="7291"/>
                      <a:pt x="850" y="6351"/>
                      <a:pt x="755" y="5413"/>
                    </a:cubicBezTo>
                    <a:cubicBezTo>
                      <a:pt x="671" y="4545"/>
                      <a:pt x="489" y="2873"/>
                      <a:pt x="463" y="2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7"/>
              <p:cNvSpPr/>
              <p:nvPr/>
            </p:nvSpPr>
            <p:spPr>
              <a:xfrm>
                <a:off x="2796898" y="1310993"/>
                <a:ext cx="642275" cy="672112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2" extrusionOk="0">
                    <a:moveTo>
                      <a:pt x="1847" y="0"/>
                    </a:moveTo>
                    <a:cubicBezTo>
                      <a:pt x="1535" y="0"/>
                      <a:pt x="1274" y="138"/>
                      <a:pt x="1274" y="138"/>
                    </a:cubicBezTo>
                    <a:cubicBezTo>
                      <a:pt x="1183" y="157"/>
                      <a:pt x="803" y="157"/>
                      <a:pt x="586" y="532"/>
                    </a:cubicBezTo>
                    <a:cubicBezTo>
                      <a:pt x="381" y="887"/>
                      <a:pt x="406" y="1890"/>
                      <a:pt x="381" y="2114"/>
                    </a:cubicBezTo>
                    <a:cubicBezTo>
                      <a:pt x="359" y="2340"/>
                      <a:pt x="76" y="2403"/>
                      <a:pt x="35" y="2661"/>
                    </a:cubicBezTo>
                    <a:cubicBezTo>
                      <a:pt x="1" y="2884"/>
                      <a:pt x="170" y="2947"/>
                      <a:pt x="202" y="3104"/>
                    </a:cubicBezTo>
                    <a:cubicBezTo>
                      <a:pt x="227" y="3227"/>
                      <a:pt x="123" y="3428"/>
                      <a:pt x="255" y="3598"/>
                    </a:cubicBezTo>
                    <a:cubicBezTo>
                      <a:pt x="378" y="3749"/>
                      <a:pt x="554" y="3696"/>
                      <a:pt x="667" y="3733"/>
                    </a:cubicBezTo>
                    <a:cubicBezTo>
                      <a:pt x="784" y="3774"/>
                      <a:pt x="878" y="4016"/>
                      <a:pt x="1089" y="4064"/>
                    </a:cubicBezTo>
                    <a:cubicBezTo>
                      <a:pt x="1110" y="4068"/>
                      <a:pt x="1131" y="4071"/>
                      <a:pt x="1152" y="4071"/>
                    </a:cubicBezTo>
                    <a:cubicBezTo>
                      <a:pt x="1328" y="4071"/>
                      <a:pt x="1465" y="3905"/>
                      <a:pt x="1561" y="3897"/>
                    </a:cubicBezTo>
                    <a:cubicBezTo>
                      <a:pt x="1563" y="3897"/>
                      <a:pt x="1565" y="3897"/>
                      <a:pt x="1567" y="3897"/>
                    </a:cubicBezTo>
                    <a:cubicBezTo>
                      <a:pt x="1664" y="3897"/>
                      <a:pt x="1804" y="4142"/>
                      <a:pt x="2082" y="4142"/>
                    </a:cubicBezTo>
                    <a:cubicBezTo>
                      <a:pt x="2112" y="4142"/>
                      <a:pt x="2144" y="4139"/>
                      <a:pt x="2177" y="4133"/>
                    </a:cubicBezTo>
                    <a:cubicBezTo>
                      <a:pt x="2526" y="4064"/>
                      <a:pt x="2592" y="3759"/>
                      <a:pt x="2728" y="3683"/>
                    </a:cubicBezTo>
                    <a:cubicBezTo>
                      <a:pt x="2866" y="3608"/>
                      <a:pt x="3240" y="3667"/>
                      <a:pt x="3385" y="3472"/>
                    </a:cubicBezTo>
                    <a:cubicBezTo>
                      <a:pt x="3530" y="3274"/>
                      <a:pt x="3530" y="3032"/>
                      <a:pt x="3596" y="2931"/>
                    </a:cubicBezTo>
                    <a:cubicBezTo>
                      <a:pt x="3659" y="2834"/>
                      <a:pt x="3816" y="2831"/>
                      <a:pt x="3888" y="2617"/>
                    </a:cubicBezTo>
                    <a:cubicBezTo>
                      <a:pt x="3957" y="2403"/>
                      <a:pt x="3753" y="2296"/>
                      <a:pt x="3706" y="2120"/>
                    </a:cubicBezTo>
                    <a:cubicBezTo>
                      <a:pt x="3674" y="1997"/>
                      <a:pt x="3769" y="1871"/>
                      <a:pt x="3674" y="1689"/>
                    </a:cubicBezTo>
                    <a:cubicBezTo>
                      <a:pt x="3542" y="1444"/>
                      <a:pt x="3228" y="1532"/>
                      <a:pt x="3077" y="1280"/>
                    </a:cubicBezTo>
                    <a:cubicBezTo>
                      <a:pt x="2960" y="1085"/>
                      <a:pt x="2661" y="195"/>
                      <a:pt x="2092" y="31"/>
                    </a:cubicBezTo>
                    <a:cubicBezTo>
                      <a:pt x="2009" y="9"/>
                      <a:pt x="1927" y="0"/>
                      <a:pt x="1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7"/>
              <p:cNvSpPr/>
              <p:nvPr/>
            </p:nvSpPr>
            <p:spPr>
              <a:xfrm>
                <a:off x="2786675" y="1645758"/>
                <a:ext cx="135498" cy="27390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688" extrusionOk="0">
                    <a:moveTo>
                      <a:pt x="447" y="0"/>
                    </a:moveTo>
                    <a:cubicBezTo>
                      <a:pt x="428" y="44"/>
                      <a:pt x="400" y="88"/>
                      <a:pt x="366" y="113"/>
                    </a:cubicBezTo>
                    <a:lnTo>
                      <a:pt x="255" y="217"/>
                    </a:lnTo>
                    <a:cubicBezTo>
                      <a:pt x="177" y="283"/>
                      <a:pt x="111" y="365"/>
                      <a:pt x="60" y="453"/>
                    </a:cubicBezTo>
                    <a:cubicBezTo>
                      <a:pt x="4" y="548"/>
                      <a:pt x="1" y="664"/>
                      <a:pt x="48" y="765"/>
                    </a:cubicBezTo>
                    <a:cubicBezTo>
                      <a:pt x="92" y="862"/>
                      <a:pt x="189" y="925"/>
                      <a:pt x="227" y="1000"/>
                    </a:cubicBezTo>
                    <a:cubicBezTo>
                      <a:pt x="243" y="1041"/>
                      <a:pt x="243" y="1085"/>
                      <a:pt x="227" y="1129"/>
                    </a:cubicBezTo>
                    <a:cubicBezTo>
                      <a:pt x="218" y="1177"/>
                      <a:pt x="205" y="1227"/>
                      <a:pt x="196" y="1277"/>
                    </a:cubicBezTo>
                    <a:cubicBezTo>
                      <a:pt x="174" y="1384"/>
                      <a:pt x="193" y="1494"/>
                      <a:pt x="252" y="1585"/>
                    </a:cubicBezTo>
                    <a:cubicBezTo>
                      <a:pt x="284" y="1626"/>
                      <a:pt x="331" y="1661"/>
                      <a:pt x="381" y="1674"/>
                    </a:cubicBezTo>
                    <a:cubicBezTo>
                      <a:pt x="415" y="1682"/>
                      <a:pt x="451" y="1687"/>
                      <a:pt x="487" y="1687"/>
                    </a:cubicBezTo>
                    <a:cubicBezTo>
                      <a:pt x="504" y="1687"/>
                      <a:pt x="522" y="1686"/>
                      <a:pt x="539" y="1683"/>
                    </a:cubicBezTo>
                    <a:cubicBezTo>
                      <a:pt x="589" y="1674"/>
                      <a:pt x="642" y="1664"/>
                      <a:pt x="690" y="1655"/>
                    </a:cubicBezTo>
                    <a:cubicBezTo>
                      <a:pt x="713" y="1650"/>
                      <a:pt x="737" y="1648"/>
                      <a:pt x="762" y="1648"/>
                    </a:cubicBezTo>
                    <a:cubicBezTo>
                      <a:pt x="786" y="1648"/>
                      <a:pt x="811" y="1650"/>
                      <a:pt x="834" y="1655"/>
                    </a:cubicBezTo>
                    <a:cubicBezTo>
                      <a:pt x="801" y="1641"/>
                      <a:pt x="767" y="1636"/>
                      <a:pt x="731" y="1636"/>
                    </a:cubicBezTo>
                    <a:cubicBezTo>
                      <a:pt x="715" y="1636"/>
                      <a:pt x="699" y="1637"/>
                      <a:pt x="683" y="1639"/>
                    </a:cubicBezTo>
                    <a:cubicBezTo>
                      <a:pt x="633" y="1642"/>
                      <a:pt x="586" y="1651"/>
                      <a:pt x="535" y="1651"/>
                    </a:cubicBezTo>
                    <a:cubicBezTo>
                      <a:pt x="525" y="1652"/>
                      <a:pt x="514" y="1653"/>
                      <a:pt x="504" y="1653"/>
                    </a:cubicBezTo>
                    <a:cubicBezTo>
                      <a:pt x="467" y="1653"/>
                      <a:pt x="430" y="1648"/>
                      <a:pt x="394" y="1636"/>
                    </a:cubicBezTo>
                    <a:cubicBezTo>
                      <a:pt x="350" y="1620"/>
                      <a:pt x="312" y="1592"/>
                      <a:pt x="287" y="1554"/>
                    </a:cubicBezTo>
                    <a:cubicBezTo>
                      <a:pt x="240" y="1475"/>
                      <a:pt x="224" y="1375"/>
                      <a:pt x="249" y="1287"/>
                    </a:cubicBezTo>
                    <a:cubicBezTo>
                      <a:pt x="255" y="1239"/>
                      <a:pt x="268" y="1192"/>
                      <a:pt x="281" y="1142"/>
                    </a:cubicBezTo>
                    <a:cubicBezTo>
                      <a:pt x="300" y="1088"/>
                      <a:pt x="300" y="1032"/>
                      <a:pt x="281" y="975"/>
                    </a:cubicBezTo>
                    <a:cubicBezTo>
                      <a:pt x="252" y="931"/>
                      <a:pt x="218" y="887"/>
                      <a:pt x="177" y="853"/>
                    </a:cubicBezTo>
                    <a:cubicBezTo>
                      <a:pt x="142" y="818"/>
                      <a:pt x="111" y="783"/>
                      <a:pt x="86" y="739"/>
                    </a:cubicBezTo>
                    <a:cubicBezTo>
                      <a:pt x="42" y="658"/>
                      <a:pt x="42" y="560"/>
                      <a:pt x="86" y="472"/>
                    </a:cubicBezTo>
                    <a:cubicBezTo>
                      <a:pt x="133" y="381"/>
                      <a:pt x="196" y="302"/>
                      <a:pt x="268" y="236"/>
                    </a:cubicBezTo>
                    <a:lnTo>
                      <a:pt x="369" y="126"/>
                    </a:lnTo>
                    <a:cubicBezTo>
                      <a:pt x="406" y="91"/>
                      <a:pt x="432" y="47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7"/>
              <p:cNvSpPr/>
              <p:nvPr/>
            </p:nvSpPr>
            <p:spPr>
              <a:xfrm>
                <a:off x="3226106" y="1390506"/>
                <a:ext cx="185477" cy="264496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63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79"/>
                      <a:pt x="89" y="158"/>
                      <a:pt x="123" y="240"/>
                    </a:cubicBezTo>
                    <a:lnTo>
                      <a:pt x="246" y="485"/>
                    </a:lnTo>
                    <a:cubicBezTo>
                      <a:pt x="284" y="567"/>
                      <a:pt x="331" y="645"/>
                      <a:pt x="381" y="721"/>
                    </a:cubicBezTo>
                    <a:cubicBezTo>
                      <a:pt x="410" y="759"/>
                      <a:pt x="438" y="800"/>
                      <a:pt x="473" y="831"/>
                    </a:cubicBezTo>
                    <a:cubicBezTo>
                      <a:pt x="488" y="847"/>
                      <a:pt x="513" y="862"/>
                      <a:pt x="535" y="869"/>
                    </a:cubicBezTo>
                    <a:cubicBezTo>
                      <a:pt x="561" y="878"/>
                      <a:pt x="583" y="884"/>
                      <a:pt x="601" y="894"/>
                    </a:cubicBezTo>
                    <a:cubicBezTo>
                      <a:pt x="693" y="922"/>
                      <a:pt x="774" y="941"/>
                      <a:pt x="859" y="973"/>
                    </a:cubicBezTo>
                    <a:cubicBezTo>
                      <a:pt x="938" y="1001"/>
                      <a:pt x="1007" y="1054"/>
                      <a:pt x="1058" y="1120"/>
                    </a:cubicBezTo>
                    <a:cubicBezTo>
                      <a:pt x="1083" y="1152"/>
                      <a:pt x="1098" y="1193"/>
                      <a:pt x="1102" y="1237"/>
                    </a:cubicBezTo>
                    <a:cubicBezTo>
                      <a:pt x="1105" y="1278"/>
                      <a:pt x="1098" y="1322"/>
                      <a:pt x="1086" y="1359"/>
                    </a:cubicBezTo>
                    <a:cubicBezTo>
                      <a:pt x="1054" y="1444"/>
                      <a:pt x="1048" y="1539"/>
                      <a:pt x="1058" y="1630"/>
                    </a:cubicBezTo>
                    <a:cubicBezTo>
                      <a:pt x="1058" y="1539"/>
                      <a:pt x="1073" y="1451"/>
                      <a:pt x="1114" y="1369"/>
                    </a:cubicBezTo>
                    <a:cubicBezTo>
                      <a:pt x="1133" y="1325"/>
                      <a:pt x="1142" y="1278"/>
                      <a:pt x="1142" y="1230"/>
                    </a:cubicBezTo>
                    <a:cubicBezTo>
                      <a:pt x="1136" y="1183"/>
                      <a:pt x="1120" y="1136"/>
                      <a:pt x="1098" y="1092"/>
                    </a:cubicBezTo>
                    <a:cubicBezTo>
                      <a:pt x="1042" y="1013"/>
                      <a:pt x="969" y="957"/>
                      <a:pt x="878" y="922"/>
                    </a:cubicBezTo>
                    <a:cubicBezTo>
                      <a:pt x="790" y="884"/>
                      <a:pt x="705" y="853"/>
                      <a:pt x="617" y="831"/>
                    </a:cubicBezTo>
                    <a:cubicBezTo>
                      <a:pt x="595" y="825"/>
                      <a:pt x="576" y="818"/>
                      <a:pt x="554" y="809"/>
                    </a:cubicBezTo>
                    <a:cubicBezTo>
                      <a:pt x="548" y="809"/>
                      <a:pt x="539" y="806"/>
                      <a:pt x="532" y="800"/>
                    </a:cubicBezTo>
                    <a:cubicBezTo>
                      <a:pt x="523" y="796"/>
                      <a:pt x="517" y="790"/>
                      <a:pt x="507" y="784"/>
                    </a:cubicBezTo>
                    <a:cubicBezTo>
                      <a:pt x="476" y="752"/>
                      <a:pt x="451" y="721"/>
                      <a:pt x="425" y="686"/>
                    </a:cubicBezTo>
                    <a:cubicBezTo>
                      <a:pt x="375" y="614"/>
                      <a:pt x="331" y="535"/>
                      <a:pt x="284" y="460"/>
                    </a:cubicBezTo>
                    <a:cubicBezTo>
                      <a:pt x="199" y="299"/>
                      <a:pt x="105" y="14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7"/>
              <p:cNvSpPr/>
              <p:nvPr/>
            </p:nvSpPr>
            <p:spPr>
              <a:xfrm>
                <a:off x="3232759" y="1778983"/>
                <a:ext cx="160001" cy="13695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44" extrusionOk="0">
                    <a:moveTo>
                      <a:pt x="985" y="0"/>
                    </a:moveTo>
                    <a:cubicBezTo>
                      <a:pt x="966" y="25"/>
                      <a:pt x="950" y="57"/>
                      <a:pt x="947" y="88"/>
                    </a:cubicBezTo>
                    <a:lnTo>
                      <a:pt x="922" y="183"/>
                    </a:lnTo>
                    <a:cubicBezTo>
                      <a:pt x="910" y="245"/>
                      <a:pt x="900" y="308"/>
                      <a:pt x="884" y="371"/>
                    </a:cubicBezTo>
                    <a:cubicBezTo>
                      <a:pt x="869" y="434"/>
                      <a:pt x="853" y="494"/>
                      <a:pt x="828" y="551"/>
                    </a:cubicBezTo>
                    <a:cubicBezTo>
                      <a:pt x="806" y="607"/>
                      <a:pt x="774" y="657"/>
                      <a:pt x="730" y="702"/>
                    </a:cubicBezTo>
                    <a:cubicBezTo>
                      <a:pt x="636" y="763"/>
                      <a:pt x="531" y="794"/>
                      <a:pt x="424" y="794"/>
                    </a:cubicBezTo>
                    <a:cubicBezTo>
                      <a:pt x="410" y="794"/>
                      <a:pt x="395" y="794"/>
                      <a:pt x="381" y="793"/>
                    </a:cubicBezTo>
                    <a:lnTo>
                      <a:pt x="189" y="793"/>
                    </a:lnTo>
                    <a:cubicBezTo>
                      <a:pt x="120" y="793"/>
                      <a:pt x="54" y="812"/>
                      <a:pt x="1" y="843"/>
                    </a:cubicBezTo>
                    <a:cubicBezTo>
                      <a:pt x="49" y="824"/>
                      <a:pt x="97" y="816"/>
                      <a:pt x="145" y="816"/>
                    </a:cubicBezTo>
                    <a:cubicBezTo>
                      <a:pt x="160" y="816"/>
                      <a:pt x="174" y="816"/>
                      <a:pt x="189" y="818"/>
                    </a:cubicBezTo>
                    <a:cubicBezTo>
                      <a:pt x="252" y="824"/>
                      <a:pt x="315" y="834"/>
                      <a:pt x="381" y="834"/>
                    </a:cubicBezTo>
                    <a:cubicBezTo>
                      <a:pt x="407" y="837"/>
                      <a:pt x="434" y="839"/>
                      <a:pt x="460" y="839"/>
                    </a:cubicBezTo>
                    <a:cubicBezTo>
                      <a:pt x="567" y="839"/>
                      <a:pt x="674" y="809"/>
                      <a:pt x="765" y="746"/>
                    </a:cubicBezTo>
                    <a:cubicBezTo>
                      <a:pt x="818" y="698"/>
                      <a:pt x="853" y="639"/>
                      <a:pt x="875" y="573"/>
                    </a:cubicBezTo>
                    <a:cubicBezTo>
                      <a:pt x="900" y="510"/>
                      <a:pt x="916" y="447"/>
                      <a:pt x="922" y="378"/>
                    </a:cubicBezTo>
                    <a:cubicBezTo>
                      <a:pt x="935" y="315"/>
                      <a:pt x="938" y="249"/>
                      <a:pt x="947" y="186"/>
                    </a:cubicBezTo>
                    <a:cubicBezTo>
                      <a:pt x="947" y="123"/>
                      <a:pt x="963" y="60"/>
                      <a:pt x="9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7"/>
              <p:cNvSpPr/>
              <p:nvPr/>
            </p:nvSpPr>
            <p:spPr>
              <a:xfrm>
                <a:off x="2148948" y="1533142"/>
                <a:ext cx="1025887" cy="547166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3372" extrusionOk="0">
                    <a:moveTo>
                      <a:pt x="1367" y="1"/>
                    </a:moveTo>
                    <a:cubicBezTo>
                      <a:pt x="964" y="1"/>
                      <a:pt x="1" y="1331"/>
                      <a:pt x="241" y="1628"/>
                    </a:cubicBezTo>
                    <a:cubicBezTo>
                      <a:pt x="1021" y="2572"/>
                      <a:pt x="1698" y="3207"/>
                      <a:pt x="2251" y="3343"/>
                    </a:cubicBezTo>
                    <a:cubicBezTo>
                      <a:pt x="2331" y="3363"/>
                      <a:pt x="2423" y="3372"/>
                      <a:pt x="2526" y="3372"/>
                    </a:cubicBezTo>
                    <a:cubicBezTo>
                      <a:pt x="3422" y="3372"/>
                      <a:pt x="5088" y="2674"/>
                      <a:pt x="5582" y="2408"/>
                    </a:cubicBezTo>
                    <a:cubicBezTo>
                      <a:pt x="6321" y="2012"/>
                      <a:pt x="6214" y="1710"/>
                      <a:pt x="5522" y="1676"/>
                    </a:cubicBezTo>
                    <a:cubicBezTo>
                      <a:pt x="5392" y="1669"/>
                      <a:pt x="5263" y="1666"/>
                      <a:pt x="5137" y="1666"/>
                    </a:cubicBezTo>
                    <a:cubicBezTo>
                      <a:pt x="4236" y="1666"/>
                      <a:pt x="3467" y="1819"/>
                      <a:pt x="3127" y="1819"/>
                    </a:cubicBezTo>
                    <a:cubicBezTo>
                      <a:pt x="3055" y="1819"/>
                      <a:pt x="3002" y="1812"/>
                      <a:pt x="2971" y="1795"/>
                    </a:cubicBezTo>
                    <a:cubicBezTo>
                      <a:pt x="2707" y="1654"/>
                      <a:pt x="1745" y="380"/>
                      <a:pt x="1477" y="53"/>
                    </a:cubicBezTo>
                    <a:cubicBezTo>
                      <a:pt x="1449" y="17"/>
                      <a:pt x="1411" y="1"/>
                      <a:pt x="1367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7"/>
              <p:cNvSpPr/>
              <p:nvPr/>
            </p:nvSpPr>
            <p:spPr>
              <a:xfrm>
                <a:off x="2532558" y="1791640"/>
                <a:ext cx="714648" cy="33346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2055" extrusionOk="0">
                    <a:moveTo>
                      <a:pt x="3168" y="1"/>
                    </a:moveTo>
                    <a:cubicBezTo>
                      <a:pt x="2454" y="10"/>
                      <a:pt x="1746" y="54"/>
                      <a:pt x="1045" y="139"/>
                    </a:cubicBezTo>
                    <a:lnTo>
                      <a:pt x="0" y="2055"/>
                    </a:lnTo>
                    <a:cubicBezTo>
                      <a:pt x="2" y="2055"/>
                      <a:pt x="4" y="2055"/>
                      <a:pt x="7" y="2055"/>
                    </a:cubicBezTo>
                    <a:cubicBezTo>
                      <a:pt x="769" y="2055"/>
                      <a:pt x="2170" y="1471"/>
                      <a:pt x="3287" y="885"/>
                    </a:cubicBezTo>
                    <a:cubicBezTo>
                      <a:pt x="4404" y="296"/>
                      <a:pt x="4177" y="1"/>
                      <a:pt x="3168" y="1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7"/>
              <p:cNvSpPr/>
              <p:nvPr/>
            </p:nvSpPr>
            <p:spPr>
              <a:xfrm>
                <a:off x="2532558" y="1791640"/>
                <a:ext cx="714648" cy="33346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2055" extrusionOk="0">
                    <a:moveTo>
                      <a:pt x="3168" y="1"/>
                    </a:moveTo>
                    <a:cubicBezTo>
                      <a:pt x="2454" y="10"/>
                      <a:pt x="1746" y="54"/>
                      <a:pt x="1045" y="139"/>
                    </a:cubicBezTo>
                    <a:lnTo>
                      <a:pt x="0" y="2055"/>
                    </a:lnTo>
                    <a:cubicBezTo>
                      <a:pt x="2" y="2055"/>
                      <a:pt x="4" y="2055"/>
                      <a:pt x="7" y="2055"/>
                    </a:cubicBezTo>
                    <a:cubicBezTo>
                      <a:pt x="769" y="2055"/>
                      <a:pt x="2170" y="1471"/>
                      <a:pt x="3287" y="885"/>
                    </a:cubicBezTo>
                    <a:cubicBezTo>
                      <a:pt x="4404" y="296"/>
                      <a:pt x="4177" y="1"/>
                      <a:pt x="3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7"/>
              <p:cNvSpPr/>
              <p:nvPr/>
            </p:nvSpPr>
            <p:spPr>
              <a:xfrm>
                <a:off x="2580590" y="1824256"/>
                <a:ext cx="588562" cy="262711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1619" extrusionOk="0">
                    <a:moveTo>
                      <a:pt x="3497" y="1"/>
                    </a:moveTo>
                    <a:cubicBezTo>
                      <a:pt x="3472" y="1"/>
                      <a:pt x="3446" y="9"/>
                      <a:pt x="3425" y="26"/>
                    </a:cubicBezTo>
                    <a:cubicBezTo>
                      <a:pt x="3375" y="64"/>
                      <a:pt x="3365" y="136"/>
                      <a:pt x="3406" y="187"/>
                    </a:cubicBezTo>
                    <a:cubicBezTo>
                      <a:pt x="3428" y="216"/>
                      <a:pt x="3461" y="231"/>
                      <a:pt x="3495" y="231"/>
                    </a:cubicBezTo>
                    <a:cubicBezTo>
                      <a:pt x="3520" y="231"/>
                      <a:pt x="3545" y="223"/>
                      <a:pt x="3567" y="206"/>
                    </a:cubicBezTo>
                    <a:cubicBezTo>
                      <a:pt x="3617" y="168"/>
                      <a:pt x="3626" y="95"/>
                      <a:pt x="3586" y="45"/>
                    </a:cubicBezTo>
                    <a:cubicBezTo>
                      <a:pt x="3564" y="16"/>
                      <a:pt x="3531" y="1"/>
                      <a:pt x="3497" y="1"/>
                    </a:cubicBezTo>
                    <a:close/>
                    <a:moveTo>
                      <a:pt x="2457" y="174"/>
                    </a:moveTo>
                    <a:cubicBezTo>
                      <a:pt x="2434" y="174"/>
                      <a:pt x="2410" y="181"/>
                      <a:pt x="2390" y="196"/>
                    </a:cubicBezTo>
                    <a:lnTo>
                      <a:pt x="2387" y="202"/>
                    </a:lnTo>
                    <a:lnTo>
                      <a:pt x="2390" y="202"/>
                    </a:lnTo>
                    <a:cubicBezTo>
                      <a:pt x="2340" y="240"/>
                      <a:pt x="2331" y="312"/>
                      <a:pt x="2372" y="363"/>
                    </a:cubicBezTo>
                    <a:cubicBezTo>
                      <a:pt x="2393" y="392"/>
                      <a:pt x="2427" y="407"/>
                      <a:pt x="2461" y="407"/>
                    </a:cubicBezTo>
                    <a:cubicBezTo>
                      <a:pt x="2485" y="407"/>
                      <a:pt x="2511" y="399"/>
                      <a:pt x="2532" y="382"/>
                    </a:cubicBezTo>
                    <a:cubicBezTo>
                      <a:pt x="2582" y="344"/>
                      <a:pt x="2592" y="272"/>
                      <a:pt x="2551" y="221"/>
                    </a:cubicBezTo>
                    <a:cubicBezTo>
                      <a:pt x="2528" y="191"/>
                      <a:pt x="2492" y="174"/>
                      <a:pt x="2457" y="174"/>
                    </a:cubicBezTo>
                    <a:close/>
                    <a:moveTo>
                      <a:pt x="444" y="476"/>
                    </a:moveTo>
                    <a:cubicBezTo>
                      <a:pt x="446" y="476"/>
                      <a:pt x="448" y="476"/>
                      <a:pt x="450" y="476"/>
                    </a:cubicBezTo>
                    <a:lnTo>
                      <a:pt x="450" y="476"/>
                    </a:lnTo>
                    <a:lnTo>
                      <a:pt x="450" y="476"/>
                    </a:lnTo>
                    <a:close/>
                    <a:moveTo>
                      <a:pt x="1499" y="291"/>
                    </a:moveTo>
                    <a:cubicBezTo>
                      <a:pt x="1476" y="291"/>
                      <a:pt x="1452" y="299"/>
                      <a:pt x="1431" y="316"/>
                    </a:cubicBezTo>
                    <a:lnTo>
                      <a:pt x="1425" y="325"/>
                    </a:lnTo>
                    <a:lnTo>
                      <a:pt x="1428" y="325"/>
                    </a:lnTo>
                    <a:cubicBezTo>
                      <a:pt x="1381" y="363"/>
                      <a:pt x="1371" y="432"/>
                      <a:pt x="1412" y="482"/>
                    </a:cubicBezTo>
                    <a:cubicBezTo>
                      <a:pt x="1433" y="508"/>
                      <a:pt x="1465" y="522"/>
                      <a:pt x="1497" y="522"/>
                    </a:cubicBezTo>
                    <a:cubicBezTo>
                      <a:pt x="1522" y="522"/>
                      <a:pt x="1548" y="513"/>
                      <a:pt x="1570" y="495"/>
                    </a:cubicBezTo>
                    <a:cubicBezTo>
                      <a:pt x="1617" y="457"/>
                      <a:pt x="1623" y="388"/>
                      <a:pt x="1588" y="338"/>
                    </a:cubicBezTo>
                    <a:cubicBezTo>
                      <a:pt x="1568" y="308"/>
                      <a:pt x="1534" y="291"/>
                      <a:pt x="1499" y="291"/>
                    </a:cubicBezTo>
                    <a:close/>
                    <a:moveTo>
                      <a:pt x="450" y="476"/>
                    </a:moveTo>
                    <a:lnTo>
                      <a:pt x="349" y="658"/>
                    </a:lnTo>
                    <a:lnTo>
                      <a:pt x="349" y="662"/>
                    </a:lnTo>
                    <a:cubicBezTo>
                      <a:pt x="373" y="691"/>
                      <a:pt x="406" y="706"/>
                      <a:pt x="440" y="706"/>
                    </a:cubicBezTo>
                    <a:cubicBezTo>
                      <a:pt x="465" y="706"/>
                      <a:pt x="490" y="698"/>
                      <a:pt x="513" y="680"/>
                    </a:cubicBezTo>
                    <a:cubicBezTo>
                      <a:pt x="563" y="643"/>
                      <a:pt x="569" y="570"/>
                      <a:pt x="532" y="520"/>
                    </a:cubicBezTo>
                    <a:cubicBezTo>
                      <a:pt x="514" y="493"/>
                      <a:pt x="485" y="478"/>
                      <a:pt x="450" y="476"/>
                    </a:cubicBezTo>
                    <a:close/>
                    <a:moveTo>
                      <a:pt x="2125" y="1093"/>
                    </a:moveTo>
                    <a:cubicBezTo>
                      <a:pt x="2101" y="1093"/>
                      <a:pt x="2077" y="1102"/>
                      <a:pt x="2057" y="1118"/>
                    </a:cubicBezTo>
                    <a:lnTo>
                      <a:pt x="2063" y="1118"/>
                    </a:lnTo>
                    <a:cubicBezTo>
                      <a:pt x="2054" y="1127"/>
                      <a:pt x="2044" y="1136"/>
                      <a:pt x="2038" y="1152"/>
                    </a:cubicBezTo>
                    <a:lnTo>
                      <a:pt x="2158" y="1099"/>
                    </a:lnTo>
                    <a:cubicBezTo>
                      <a:pt x="2147" y="1095"/>
                      <a:pt x="2136" y="1093"/>
                      <a:pt x="2125" y="1093"/>
                    </a:cubicBezTo>
                    <a:close/>
                    <a:moveTo>
                      <a:pt x="1091" y="1269"/>
                    </a:moveTo>
                    <a:cubicBezTo>
                      <a:pt x="1067" y="1269"/>
                      <a:pt x="1043" y="1276"/>
                      <a:pt x="1022" y="1291"/>
                    </a:cubicBezTo>
                    <a:lnTo>
                      <a:pt x="1019" y="1294"/>
                    </a:lnTo>
                    <a:lnTo>
                      <a:pt x="1022" y="1300"/>
                    </a:lnTo>
                    <a:cubicBezTo>
                      <a:pt x="975" y="1338"/>
                      <a:pt x="969" y="1410"/>
                      <a:pt x="1007" y="1457"/>
                    </a:cubicBezTo>
                    <a:cubicBezTo>
                      <a:pt x="1030" y="1484"/>
                      <a:pt x="1062" y="1498"/>
                      <a:pt x="1094" y="1498"/>
                    </a:cubicBezTo>
                    <a:cubicBezTo>
                      <a:pt x="1119" y="1498"/>
                      <a:pt x="1143" y="1489"/>
                      <a:pt x="1164" y="1473"/>
                    </a:cubicBezTo>
                    <a:cubicBezTo>
                      <a:pt x="1211" y="1432"/>
                      <a:pt x="1220" y="1363"/>
                      <a:pt x="1183" y="1316"/>
                    </a:cubicBezTo>
                    <a:cubicBezTo>
                      <a:pt x="1160" y="1284"/>
                      <a:pt x="1126" y="1269"/>
                      <a:pt x="1091" y="1269"/>
                    </a:cubicBezTo>
                    <a:close/>
                    <a:moveTo>
                      <a:pt x="129" y="1387"/>
                    </a:moveTo>
                    <a:cubicBezTo>
                      <a:pt x="105" y="1387"/>
                      <a:pt x="80" y="1395"/>
                      <a:pt x="60" y="1410"/>
                    </a:cubicBezTo>
                    <a:lnTo>
                      <a:pt x="57" y="1413"/>
                    </a:lnTo>
                    <a:lnTo>
                      <a:pt x="60" y="1413"/>
                    </a:lnTo>
                    <a:cubicBezTo>
                      <a:pt x="9" y="1451"/>
                      <a:pt x="0" y="1523"/>
                      <a:pt x="41" y="1574"/>
                    </a:cubicBezTo>
                    <a:cubicBezTo>
                      <a:pt x="63" y="1603"/>
                      <a:pt x="96" y="1618"/>
                      <a:pt x="130" y="1618"/>
                    </a:cubicBezTo>
                    <a:cubicBezTo>
                      <a:pt x="155" y="1618"/>
                      <a:pt x="180" y="1610"/>
                      <a:pt x="201" y="1593"/>
                    </a:cubicBezTo>
                    <a:cubicBezTo>
                      <a:pt x="252" y="1555"/>
                      <a:pt x="261" y="1482"/>
                      <a:pt x="220" y="1432"/>
                    </a:cubicBezTo>
                    <a:cubicBezTo>
                      <a:pt x="198" y="1403"/>
                      <a:pt x="164" y="1387"/>
                      <a:pt x="129" y="13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7"/>
              <p:cNvSpPr/>
              <p:nvPr/>
            </p:nvSpPr>
            <p:spPr>
              <a:xfrm>
                <a:off x="2592274" y="1835453"/>
                <a:ext cx="148317" cy="25897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596" extrusionOk="0">
                    <a:moveTo>
                      <a:pt x="899" y="0"/>
                    </a:moveTo>
                    <a:cubicBezTo>
                      <a:pt x="897" y="0"/>
                      <a:pt x="895" y="1"/>
                      <a:pt x="894" y="1"/>
                    </a:cubicBezTo>
                    <a:lnTo>
                      <a:pt x="447" y="794"/>
                    </a:lnTo>
                    <a:cubicBezTo>
                      <a:pt x="299" y="1055"/>
                      <a:pt x="151" y="1322"/>
                      <a:pt x="0" y="1583"/>
                    </a:cubicBezTo>
                    <a:cubicBezTo>
                      <a:pt x="0" y="1590"/>
                      <a:pt x="4" y="1595"/>
                      <a:pt x="7" y="1595"/>
                    </a:cubicBezTo>
                    <a:cubicBezTo>
                      <a:pt x="8" y="1595"/>
                      <a:pt x="9" y="1595"/>
                      <a:pt x="10" y="1593"/>
                    </a:cubicBezTo>
                    <a:cubicBezTo>
                      <a:pt x="92" y="1461"/>
                      <a:pt x="183" y="1335"/>
                      <a:pt x="261" y="1203"/>
                    </a:cubicBezTo>
                    <a:cubicBezTo>
                      <a:pt x="340" y="1074"/>
                      <a:pt x="416" y="939"/>
                      <a:pt x="491" y="810"/>
                    </a:cubicBezTo>
                    <a:cubicBezTo>
                      <a:pt x="639" y="545"/>
                      <a:pt x="777" y="275"/>
                      <a:pt x="906" y="8"/>
                    </a:cubicBezTo>
                    <a:cubicBezTo>
                      <a:pt x="914" y="5"/>
                      <a:pt x="907" y="0"/>
                      <a:pt x="8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7"/>
              <p:cNvSpPr/>
              <p:nvPr/>
            </p:nvSpPr>
            <p:spPr>
              <a:xfrm>
                <a:off x="2532558" y="1818739"/>
                <a:ext cx="669699" cy="306361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88" extrusionOk="0">
                    <a:moveTo>
                      <a:pt x="3985" y="0"/>
                    </a:moveTo>
                    <a:lnTo>
                      <a:pt x="2938" y="158"/>
                    </a:lnTo>
                    <a:lnTo>
                      <a:pt x="0" y="1888"/>
                    </a:lnTo>
                    <a:cubicBezTo>
                      <a:pt x="4" y="1888"/>
                      <a:pt x="9" y="1888"/>
                      <a:pt x="13" y="1888"/>
                    </a:cubicBezTo>
                    <a:cubicBezTo>
                      <a:pt x="776" y="1888"/>
                      <a:pt x="2170" y="1306"/>
                      <a:pt x="3284" y="718"/>
                    </a:cubicBezTo>
                    <a:cubicBezTo>
                      <a:pt x="3926" y="381"/>
                      <a:pt x="4127" y="142"/>
                      <a:pt x="3985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7"/>
              <p:cNvSpPr/>
              <p:nvPr/>
            </p:nvSpPr>
            <p:spPr>
              <a:xfrm>
                <a:off x="2048664" y="1120000"/>
                <a:ext cx="350346" cy="69677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294" extrusionOk="0">
                    <a:moveTo>
                      <a:pt x="666" y="0"/>
                    </a:moveTo>
                    <a:cubicBezTo>
                      <a:pt x="656" y="0"/>
                      <a:pt x="645" y="1"/>
                      <a:pt x="633" y="4"/>
                    </a:cubicBezTo>
                    <a:cubicBezTo>
                      <a:pt x="491" y="35"/>
                      <a:pt x="542" y="331"/>
                      <a:pt x="542" y="331"/>
                    </a:cubicBezTo>
                    <a:cubicBezTo>
                      <a:pt x="542" y="331"/>
                      <a:pt x="461" y="164"/>
                      <a:pt x="359" y="164"/>
                    </a:cubicBezTo>
                    <a:cubicBezTo>
                      <a:pt x="351" y="164"/>
                      <a:pt x="343" y="165"/>
                      <a:pt x="334" y="167"/>
                    </a:cubicBezTo>
                    <a:cubicBezTo>
                      <a:pt x="79" y="246"/>
                      <a:pt x="183" y="944"/>
                      <a:pt x="205" y="1243"/>
                    </a:cubicBezTo>
                    <a:cubicBezTo>
                      <a:pt x="212" y="1354"/>
                      <a:pt x="247" y="1592"/>
                      <a:pt x="287" y="1847"/>
                    </a:cubicBezTo>
                    <a:lnTo>
                      <a:pt x="287" y="1847"/>
                    </a:lnTo>
                    <a:cubicBezTo>
                      <a:pt x="173" y="1861"/>
                      <a:pt x="82" y="1970"/>
                      <a:pt x="48" y="2316"/>
                    </a:cubicBezTo>
                    <a:cubicBezTo>
                      <a:pt x="1" y="2737"/>
                      <a:pt x="26" y="3448"/>
                      <a:pt x="117" y="3674"/>
                    </a:cubicBezTo>
                    <a:cubicBezTo>
                      <a:pt x="183" y="3847"/>
                      <a:pt x="803" y="4209"/>
                      <a:pt x="976" y="4294"/>
                    </a:cubicBezTo>
                    <a:lnTo>
                      <a:pt x="2158" y="2687"/>
                    </a:lnTo>
                    <a:cubicBezTo>
                      <a:pt x="2158" y="2687"/>
                      <a:pt x="2017" y="2441"/>
                      <a:pt x="1891" y="2246"/>
                    </a:cubicBezTo>
                    <a:cubicBezTo>
                      <a:pt x="1765" y="2045"/>
                      <a:pt x="1554" y="284"/>
                      <a:pt x="1218" y="284"/>
                    </a:cubicBezTo>
                    <a:cubicBezTo>
                      <a:pt x="1203" y="284"/>
                      <a:pt x="1190" y="288"/>
                      <a:pt x="1179" y="294"/>
                    </a:cubicBezTo>
                    <a:lnTo>
                      <a:pt x="1179" y="294"/>
                    </a:lnTo>
                    <a:cubicBezTo>
                      <a:pt x="1132" y="146"/>
                      <a:pt x="1068" y="38"/>
                      <a:pt x="979" y="32"/>
                    </a:cubicBezTo>
                    <a:cubicBezTo>
                      <a:pt x="977" y="32"/>
                      <a:pt x="974" y="32"/>
                      <a:pt x="972" y="32"/>
                    </a:cubicBezTo>
                    <a:cubicBezTo>
                      <a:pt x="850" y="32"/>
                      <a:pt x="866" y="205"/>
                      <a:pt x="866" y="205"/>
                    </a:cubicBezTo>
                    <a:cubicBezTo>
                      <a:pt x="866" y="205"/>
                      <a:pt x="811" y="0"/>
                      <a:pt x="66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7"/>
              <p:cNvSpPr/>
              <p:nvPr/>
            </p:nvSpPr>
            <p:spPr>
              <a:xfrm>
                <a:off x="2093613" y="1418903"/>
                <a:ext cx="49655" cy="150909"/>
              </a:xfrm>
              <a:custGeom>
                <a:avLst/>
                <a:gdLst/>
                <a:ahLst/>
                <a:cxnLst/>
                <a:rect l="l" t="t" r="r" b="b"/>
                <a:pathLst>
                  <a:path w="306" h="930" extrusionOk="0">
                    <a:moveTo>
                      <a:pt x="45" y="1"/>
                    </a:moveTo>
                    <a:cubicBezTo>
                      <a:pt x="30" y="1"/>
                      <a:pt x="15" y="3"/>
                      <a:pt x="0" y="8"/>
                    </a:cubicBezTo>
                    <a:cubicBezTo>
                      <a:pt x="45" y="8"/>
                      <a:pt x="85" y="24"/>
                      <a:pt x="111" y="58"/>
                    </a:cubicBezTo>
                    <a:cubicBezTo>
                      <a:pt x="136" y="90"/>
                      <a:pt x="155" y="128"/>
                      <a:pt x="167" y="168"/>
                    </a:cubicBezTo>
                    <a:cubicBezTo>
                      <a:pt x="189" y="250"/>
                      <a:pt x="211" y="332"/>
                      <a:pt x="218" y="417"/>
                    </a:cubicBezTo>
                    <a:cubicBezTo>
                      <a:pt x="243" y="584"/>
                      <a:pt x="252" y="757"/>
                      <a:pt x="280" y="930"/>
                    </a:cubicBezTo>
                    <a:cubicBezTo>
                      <a:pt x="306" y="757"/>
                      <a:pt x="306" y="580"/>
                      <a:pt x="280" y="407"/>
                    </a:cubicBezTo>
                    <a:cubicBezTo>
                      <a:pt x="268" y="323"/>
                      <a:pt x="246" y="235"/>
                      <a:pt x="211" y="153"/>
                    </a:cubicBezTo>
                    <a:cubicBezTo>
                      <a:pt x="195" y="109"/>
                      <a:pt x="167" y="71"/>
                      <a:pt x="133" y="40"/>
                    </a:cubicBezTo>
                    <a:cubicBezTo>
                      <a:pt x="111" y="13"/>
                      <a:pt x="78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7"/>
              <p:cNvSpPr/>
              <p:nvPr/>
            </p:nvSpPr>
            <p:spPr>
              <a:xfrm>
                <a:off x="2135479" y="1174199"/>
                <a:ext cx="45112" cy="23837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46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23"/>
                      <a:pt x="38" y="249"/>
                      <a:pt x="63" y="371"/>
                    </a:cubicBezTo>
                    <a:lnTo>
                      <a:pt x="132" y="736"/>
                    </a:lnTo>
                    <a:lnTo>
                      <a:pt x="208" y="1101"/>
                    </a:lnTo>
                    <a:cubicBezTo>
                      <a:pt x="230" y="1224"/>
                      <a:pt x="258" y="1346"/>
                      <a:pt x="277" y="1469"/>
                    </a:cubicBezTo>
                    <a:cubicBezTo>
                      <a:pt x="277" y="1343"/>
                      <a:pt x="268" y="1217"/>
                      <a:pt x="252" y="1095"/>
                    </a:cubicBezTo>
                    <a:cubicBezTo>
                      <a:pt x="236" y="969"/>
                      <a:pt x="214" y="846"/>
                      <a:pt x="192" y="723"/>
                    </a:cubicBezTo>
                    <a:cubicBezTo>
                      <a:pt x="167" y="604"/>
                      <a:pt x="142" y="481"/>
                      <a:pt x="110" y="359"/>
                    </a:cubicBezTo>
                    <a:cubicBezTo>
                      <a:pt x="70" y="242"/>
                      <a:pt x="38" y="12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7"/>
              <p:cNvSpPr/>
              <p:nvPr/>
            </p:nvSpPr>
            <p:spPr>
              <a:xfrm>
                <a:off x="2187568" y="1154239"/>
                <a:ext cx="45599" cy="217601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341" extrusionOk="0">
                    <a:moveTo>
                      <a:pt x="0" y="0"/>
                    </a:moveTo>
                    <a:cubicBezTo>
                      <a:pt x="29" y="117"/>
                      <a:pt x="57" y="221"/>
                      <a:pt x="82" y="337"/>
                    </a:cubicBezTo>
                    <a:cubicBezTo>
                      <a:pt x="107" y="447"/>
                      <a:pt x="135" y="557"/>
                      <a:pt x="154" y="670"/>
                    </a:cubicBezTo>
                    <a:cubicBezTo>
                      <a:pt x="173" y="780"/>
                      <a:pt x="198" y="894"/>
                      <a:pt x="217" y="1004"/>
                    </a:cubicBezTo>
                    <a:cubicBezTo>
                      <a:pt x="239" y="1114"/>
                      <a:pt x="255" y="1224"/>
                      <a:pt x="277" y="1340"/>
                    </a:cubicBezTo>
                    <a:cubicBezTo>
                      <a:pt x="280" y="1224"/>
                      <a:pt x="280" y="1108"/>
                      <a:pt x="268" y="994"/>
                    </a:cubicBezTo>
                    <a:cubicBezTo>
                      <a:pt x="255" y="878"/>
                      <a:pt x="239" y="765"/>
                      <a:pt x="217" y="655"/>
                    </a:cubicBezTo>
                    <a:cubicBezTo>
                      <a:pt x="192" y="541"/>
                      <a:pt x="161" y="431"/>
                      <a:pt x="126" y="321"/>
                    </a:cubicBezTo>
                    <a:cubicBezTo>
                      <a:pt x="91" y="211"/>
                      <a:pt x="51" y="10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7"/>
              <p:cNvSpPr/>
              <p:nvPr/>
            </p:nvSpPr>
            <p:spPr>
              <a:xfrm>
                <a:off x="2240631" y="1174199"/>
                <a:ext cx="40893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0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182"/>
                      <a:pt x="92" y="359"/>
                      <a:pt x="129" y="541"/>
                    </a:cubicBezTo>
                    <a:cubicBezTo>
                      <a:pt x="173" y="717"/>
                      <a:pt x="211" y="893"/>
                      <a:pt x="249" y="1076"/>
                    </a:cubicBezTo>
                    <a:cubicBezTo>
                      <a:pt x="252" y="890"/>
                      <a:pt x="233" y="705"/>
                      <a:pt x="189" y="525"/>
                    </a:cubicBezTo>
                    <a:cubicBezTo>
                      <a:pt x="148" y="343"/>
                      <a:pt x="85" y="1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7"/>
              <p:cNvSpPr/>
              <p:nvPr/>
            </p:nvSpPr>
            <p:spPr>
              <a:xfrm>
                <a:off x="2840873" y="1775575"/>
                <a:ext cx="665642" cy="773691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768" extrusionOk="0">
                    <a:moveTo>
                      <a:pt x="1622" y="1"/>
                    </a:moveTo>
                    <a:cubicBezTo>
                      <a:pt x="1422" y="1"/>
                      <a:pt x="1237" y="100"/>
                      <a:pt x="1073" y="257"/>
                    </a:cubicBezTo>
                    <a:cubicBezTo>
                      <a:pt x="1003" y="326"/>
                      <a:pt x="261" y="1411"/>
                      <a:pt x="57" y="1971"/>
                    </a:cubicBezTo>
                    <a:cubicBezTo>
                      <a:pt x="50" y="1981"/>
                      <a:pt x="44" y="1993"/>
                      <a:pt x="44" y="1999"/>
                    </a:cubicBezTo>
                    <a:lnTo>
                      <a:pt x="32" y="2031"/>
                    </a:lnTo>
                    <a:cubicBezTo>
                      <a:pt x="28" y="2047"/>
                      <a:pt x="19" y="2062"/>
                      <a:pt x="19" y="2078"/>
                    </a:cubicBezTo>
                    <a:cubicBezTo>
                      <a:pt x="13" y="2110"/>
                      <a:pt x="3" y="2135"/>
                      <a:pt x="0" y="2157"/>
                    </a:cubicBezTo>
                    <a:lnTo>
                      <a:pt x="0" y="2188"/>
                    </a:lnTo>
                    <a:cubicBezTo>
                      <a:pt x="3" y="2374"/>
                      <a:pt x="47" y="2550"/>
                      <a:pt x="138" y="2710"/>
                    </a:cubicBezTo>
                    <a:cubicBezTo>
                      <a:pt x="189" y="2805"/>
                      <a:pt x="271" y="2978"/>
                      <a:pt x="271" y="2978"/>
                    </a:cubicBezTo>
                    <a:lnTo>
                      <a:pt x="271" y="3028"/>
                    </a:lnTo>
                    <a:cubicBezTo>
                      <a:pt x="271" y="3028"/>
                      <a:pt x="315" y="3044"/>
                      <a:pt x="271" y="3053"/>
                    </a:cubicBezTo>
                    <a:lnTo>
                      <a:pt x="271" y="4670"/>
                    </a:lnTo>
                    <a:lnTo>
                      <a:pt x="1051" y="4670"/>
                    </a:lnTo>
                    <a:lnTo>
                      <a:pt x="4101" y="4767"/>
                    </a:lnTo>
                    <a:cubicBezTo>
                      <a:pt x="4101" y="4767"/>
                      <a:pt x="4054" y="4588"/>
                      <a:pt x="3963" y="4308"/>
                    </a:cubicBezTo>
                    <a:cubicBezTo>
                      <a:pt x="3960" y="4289"/>
                      <a:pt x="3951" y="4264"/>
                      <a:pt x="3944" y="4242"/>
                    </a:cubicBezTo>
                    <a:cubicBezTo>
                      <a:pt x="3633" y="3204"/>
                      <a:pt x="2919" y="940"/>
                      <a:pt x="2199" y="270"/>
                    </a:cubicBezTo>
                    <a:cubicBezTo>
                      <a:pt x="1996" y="81"/>
                      <a:pt x="1803" y="1"/>
                      <a:pt x="16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7"/>
              <p:cNvSpPr/>
              <p:nvPr/>
            </p:nvSpPr>
            <p:spPr>
              <a:xfrm>
                <a:off x="2841360" y="1826366"/>
                <a:ext cx="644222" cy="65134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4014" extrusionOk="0">
                    <a:moveTo>
                      <a:pt x="1204" y="0"/>
                    </a:moveTo>
                    <a:cubicBezTo>
                      <a:pt x="1144" y="0"/>
                      <a:pt x="1095" y="41"/>
                      <a:pt x="1092" y="101"/>
                    </a:cubicBezTo>
                    <a:cubicBezTo>
                      <a:pt x="1085" y="164"/>
                      <a:pt x="1129" y="221"/>
                      <a:pt x="1192" y="224"/>
                    </a:cubicBezTo>
                    <a:cubicBezTo>
                      <a:pt x="1195" y="224"/>
                      <a:pt x="1197" y="224"/>
                      <a:pt x="1199" y="224"/>
                    </a:cubicBezTo>
                    <a:cubicBezTo>
                      <a:pt x="1259" y="224"/>
                      <a:pt x="1306" y="184"/>
                      <a:pt x="1315" y="123"/>
                    </a:cubicBezTo>
                    <a:cubicBezTo>
                      <a:pt x="1318" y="64"/>
                      <a:pt x="1274" y="7"/>
                      <a:pt x="1211" y="1"/>
                    </a:cubicBezTo>
                    <a:cubicBezTo>
                      <a:pt x="1209" y="1"/>
                      <a:pt x="1207" y="0"/>
                      <a:pt x="1204" y="0"/>
                    </a:cubicBezTo>
                    <a:close/>
                    <a:moveTo>
                      <a:pt x="2216" y="101"/>
                    </a:moveTo>
                    <a:cubicBezTo>
                      <a:pt x="2158" y="101"/>
                      <a:pt x="2107" y="146"/>
                      <a:pt x="2104" y="205"/>
                    </a:cubicBezTo>
                    <a:cubicBezTo>
                      <a:pt x="2101" y="243"/>
                      <a:pt x="2117" y="281"/>
                      <a:pt x="2148" y="303"/>
                    </a:cubicBezTo>
                    <a:cubicBezTo>
                      <a:pt x="2164" y="318"/>
                      <a:pt x="2186" y="328"/>
                      <a:pt x="2208" y="328"/>
                    </a:cubicBezTo>
                    <a:cubicBezTo>
                      <a:pt x="2212" y="328"/>
                      <a:pt x="2216" y="328"/>
                      <a:pt x="2219" y="328"/>
                    </a:cubicBezTo>
                    <a:cubicBezTo>
                      <a:pt x="2277" y="328"/>
                      <a:pt x="2325" y="283"/>
                      <a:pt x="2328" y="224"/>
                    </a:cubicBezTo>
                    <a:cubicBezTo>
                      <a:pt x="2334" y="161"/>
                      <a:pt x="2290" y="108"/>
                      <a:pt x="2227" y="101"/>
                    </a:cubicBezTo>
                    <a:cubicBezTo>
                      <a:pt x="2223" y="101"/>
                      <a:pt x="2220" y="101"/>
                      <a:pt x="2216" y="101"/>
                    </a:cubicBezTo>
                    <a:close/>
                    <a:moveTo>
                      <a:pt x="1615" y="973"/>
                    </a:moveTo>
                    <a:lnTo>
                      <a:pt x="1615" y="973"/>
                    </a:lnTo>
                    <a:cubicBezTo>
                      <a:pt x="1615" y="973"/>
                      <a:pt x="1614" y="974"/>
                      <a:pt x="1614" y="976"/>
                    </a:cubicBezTo>
                    <a:cubicBezTo>
                      <a:pt x="1615" y="974"/>
                      <a:pt x="1615" y="973"/>
                      <a:pt x="1615" y="973"/>
                    </a:cubicBezTo>
                    <a:close/>
                    <a:moveTo>
                      <a:pt x="629" y="870"/>
                    </a:moveTo>
                    <a:cubicBezTo>
                      <a:pt x="629" y="870"/>
                      <a:pt x="628" y="870"/>
                      <a:pt x="626" y="872"/>
                    </a:cubicBezTo>
                    <a:cubicBezTo>
                      <a:pt x="622" y="872"/>
                      <a:pt x="619" y="871"/>
                      <a:pt x="615" y="871"/>
                    </a:cubicBezTo>
                    <a:cubicBezTo>
                      <a:pt x="557" y="871"/>
                      <a:pt x="509" y="917"/>
                      <a:pt x="500" y="976"/>
                    </a:cubicBezTo>
                    <a:cubicBezTo>
                      <a:pt x="494" y="1039"/>
                      <a:pt x="541" y="1092"/>
                      <a:pt x="604" y="1101"/>
                    </a:cubicBezTo>
                    <a:cubicBezTo>
                      <a:pt x="608" y="1102"/>
                      <a:pt x="612" y="1102"/>
                      <a:pt x="615" y="1102"/>
                    </a:cubicBezTo>
                    <a:cubicBezTo>
                      <a:pt x="673" y="1102"/>
                      <a:pt x="721" y="1057"/>
                      <a:pt x="730" y="998"/>
                    </a:cubicBezTo>
                    <a:cubicBezTo>
                      <a:pt x="736" y="935"/>
                      <a:pt x="692" y="881"/>
                      <a:pt x="629" y="872"/>
                    </a:cubicBezTo>
                    <a:cubicBezTo>
                      <a:pt x="629" y="870"/>
                      <a:pt x="629" y="870"/>
                      <a:pt x="629" y="870"/>
                    </a:cubicBezTo>
                    <a:close/>
                    <a:moveTo>
                      <a:pt x="1598" y="974"/>
                    </a:moveTo>
                    <a:cubicBezTo>
                      <a:pt x="1541" y="974"/>
                      <a:pt x="1494" y="1019"/>
                      <a:pt x="1488" y="1076"/>
                    </a:cubicBezTo>
                    <a:cubicBezTo>
                      <a:pt x="1478" y="1139"/>
                      <a:pt x="1526" y="1196"/>
                      <a:pt x="1589" y="1202"/>
                    </a:cubicBezTo>
                    <a:cubicBezTo>
                      <a:pt x="1594" y="1203"/>
                      <a:pt x="1599" y="1203"/>
                      <a:pt x="1605" y="1203"/>
                    </a:cubicBezTo>
                    <a:cubicBezTo>
                      <a:pt x="1661" y="1203"/>
                      <a:pt x="1709" y="1159"/>
                      <a:pt x="1714" y="1101"/>
                    </a:cubicBezTo>
                    <a:cubicBezTo>
                      <a:pt x="1724" y="1032"/>
                      <a:pt x="1680" y="979"/>
                      <a:pt x="1614" y="976"/>
                    </a:cubicBezTo>
                    <a:cubicBezTo>
                      <a:pt x="1608" y="975"/>
                      <a:pt x="1603" y="974"/>
                      <a:pt x="1598" y="974"/>
                    </a:cubicBezTo>
                    <a:close/>
                    <a:moveTo>
                      <a:pt x="2626" y="1069"/>
                    </a:moveTo>
                    <a:cubicBezTo>
                      <a:pt x="2570" y="1069"/>
                      <a:pt x="2525" y="1113"/>
                      <a:pt x="2516" y="1171"/>
                    </a:cubicBezTo>
                    <a:cubicBezTo>
                      <a:pt x="2510" y="1234"/>
                      <a:pt x="2557" y="1290"/>
                      <a:pt x="2620" y="1296"/>
                    </a:cubicBezTo>
                    <a:cubicBezTo>
                      <a:pt x="2626" y="1297"/>
                      <a:pt x="2631" y="1298"/>
                      <a:pt x="2636" y="1298"/>
                    </a:cubicBezTo>
                    <a:cubicBezTo>
                      <a:pt x="2692" y="1298"/>
                      <a:pt x="2737" y="1253"/>
                      <a:pt x="2746" y="1196"/>
                    </a:cubicBezTo>
                    <a:cubicBezTo>
                      <a:pt x="2749" y="1130"/>
                      <a:pt x="2705" y="1073"/>
                      <a:pt x="2642" y="1070"/>
                    </a:cubicBezTo>
                    <a:cubicBezTo>
                      <a:pt x="2637" y="1069"/>
                      <a:pt x="2631" y="1069"/>
                      <a:pt x="2626" y="1069"/>
                    </a:cubicBezTo>
                    <a:close/>
                    <a:moveTo>
                      <a:pt x="60" y="1652"/>
                    </a:moveTo>
                    <a:cubicBezTo>
                      <a:pt x="60" y="1658"/>
                      <a:pt x="54" y="1671"/>
                      <a:pt x="54" y="1680"/>
                    </a:cubicBezTo>
                    <a:lnTo>
                      <a:pt x="41" y="1712"/>
                    </a:lnTo>
                    <a:cubicBezTo>
                      <a:pt x="38" y="1727"/>
                      <a:pt x="29" y="1740"/>
                      <a:pt x="29" y="1759"/>
                    </a:cubicBezTo>
                    <a:cubicBezTo>
                      <a:pt x="22" y="1784"/>
                      <a:pt x="16" y="1812"/>
                      <a:pt x="0" y="1837"/>
                    </a:cubicBezTo>
                    <a:lnTo>
                      <a:pt x="0" y="1869"/>
                    </a:lnTo>
                    <a:cubicBezTo>
                      <a:pt x="3" y="1869"/>
                      <a:pt x="5" y="1869"/>
                      <a:pt x="7" y="1869"/>
                    </a:cubicBezTo>
                    <a:cubicBezTo>
                      <a:pt x="79" y="1869"/>
                      <a:pt x="126" y="1823"/>
                      <a:pt x="132" y="1765"/>
                    </a:cubicBezTo>
                    <a:cubicBezTo>
                      <a:pt x="132" y="1718"/>
                      <a:pt x="104" y="1671"/>
                      <a:pt x="88" y="1652"/>
                    </a:cubicBezTo>
                    <a:close/>
                    <a:moveTo>
                      <a:pt x="1070" y="1740"/>
                    </a:moveTo>
                    <a:cubicBezTo>
                      <a:pt x="1009" y="1740"/>
                      <a:pt x="956" y="1783"/>
                      <a:pt x="953" y="1844"/>
                    </a:cubicBezTo>
                    <a:cubicBezTo>
                      <a:pt x="947" y="1907"/>
                      <a:pt x="991" y="1963"/>
                      <a:pt x="1054" y="1966"/>
                    </a:cubicBezTo>
                    <a:cubicBezTo>
                      <a:pt x="1056" y="1967"/>
                      <a:pt x="1058" y="1967"/>
                      <a:pt x="1060" y="1967"/>
                    </a:cubicBezTo>
                    <a:cubicBezTo>
                      <a:pt x="1121" y="1967"/>
                      <a:pt x="1174" y="1923"/>
                      <a:pt x="1177" y="1863"/>
                    </a:cubicBezTo>
                    <a:cubicBezTo>
                      <a:pt x="1186" y="1806"/>
                      <a:pt x="1139" y="1749"/>
                      <a:pt x="1076" y="1740"/>
                    </a:cubicBezTo>
                    <a:cubicBezTo>
                      <a:pt x="1074" y="1740"/>
                      <a:pt x="1072" y="1740"/>
                      <a:pt x="1070" y="1740"/>
                    </a:cubicBezTo>
                    <a:close/>
                    <a:moveTo>
                      <a:pt x="2045" y="1841"/>
                    </a:moveTo>
                    <a:cubicBezTo>
                      <a:pt x="1991" y="1841"/>
                      <a:pt x="1944" y="1885"/>
                      <a:pt x="1935" y="1941"/>
                    </a:cubicBezTo>
                    <a:cubicBezTo>
                      <a:pt x="1931" y="1982"/>
                      <a:pt x="1947" y="2017"/>
                      <a:pt x="1975" y="2042"/>
                    </a:cubicBezTo>
                    <a:cubicBezTo>
                      <a:pt x="1991" y="2054"/>
                      <a:pt x="2013" y="2064"/>
                      <a:pt x="2038" y="2067"/>
                    </a:cubicBezTo>
                    <a:cubicBezTo>
                      <a:pt x="2101" y="2067"/>
                      <a:pt x="2152" y="2017"/>
                      <a:pt x="2152" y="1954"/>
                    </a:cubicBezTo>
                    <a:cubicBezTo>
                      <a:pt x="2155" y="1897"/>
                      <a:pt x="2117" y="1853"/>
                      <a:pt x="2060" y="1841"/>
                    </a:cubicBezTo>
                    <a:close/>
                    <a:moveTo>
                      <a:pt x="3037" y="1941"/>
                    </a:moveTo>
                    <a:cubicBezTo>
                      <a:pt x="2979" y="1941"/>
                      <a:pt x="2931" y="1986"/>
                      <a:pt x="2922" y="2045"/>
                    </a:cubicBezTo>
                    <a:cubicBezTo>
                      <a:pt x="2916" y="2108"/>
                      <a:pt x="2963" y="2161"/>
                      <a:pt x="3026" y="2171"/>
                    </a:cubicBezTo>
                    <a:cubicBezTo>
                      <a:pt x="3030" y="2171"/>
                      <a:pt x="3033" y="2171"/>
                      <a:pt x="3037" y="2171"/>
                    </a:cubicBezTo>
                    <a:cubicBezTo>
                      <a:pt x="3095" y="2171"/>
                      <a:pt x="3143" y="2126"/>
                      <a:pt x="3152" y="2067"/>
                    </a:cubicBezTo>
                    <a:cubicBezTo>
                      <a:pt x="3155" y="2004"/>
                      <a:pt x="3111" y="1951"/>
                      <a:pt x="3048" y="1941"/>
                    </a:cubicBezTo>
                    <a:cubicBezTo>
                      <a:pt x="3044" y="1941"/>
                      <a:pt x="3040" y="1941"/>
                      <a:pt x="3037" y="1941"/>
                    </a:cubicBezTo>
                    <a:close/>
                    <a:moveTo>
                      <a:pt x="429" y="2611"/>
                    </a:moveTo>
                    <a:cubicBezTo>
                      <a:pt x="371" y="2611"/>
                      <a:pt x="327" y="2653"/>
                      <a:pt x="318" y="2709"/>
                    </a:cubicBezTo>
                    <a:lnTo>
                      <a:pt x="318" y="2734"/>
                    </a:lnTo>
                    <a:cubicBezTo>
                      <a:pt x="324" y="2787"/>
                      <a:pt x="365" y="2828"/>
                      <a:pt x="422" y="2831"/>
                    </a:cubicBezTo>
                    <a:cubicBezTo>
                      <a:pt x="425" y="2832"/>
                      <a:pt x="429" y="2832"/>
                      <a:pt x="433" y="2832"/>
                    </a:cubicBezTo>
                    <a:cubicBezTo>
                      <a:pt x="491" y="2832"/>
                      <a:pt x="542" y="2787"/>
                      <a:pt x="548" y="2728"/>
                    </a:cubicBezTo>
                    <a:cubicBezTo>
                      <a:pt x="548" y="2674"/>
                      <a:pt x="500" y="2617"/>
                      <a:pt x="441" y="2611"/>
                    </a:cubicBezTo>
                    <a:cubicBezTo>
                      <a:pt x="437" y="2611"/>
                      <a:pt x="433" y="2611"/>
                      <a:pt x="429" y="2611"/>
                    </a:cubicBezTo>
                    <a:close/>
                    <a:moveTo>
                      <a:pt x="1445" y="2711"/>
                    </a:moveTo>
                    <a:cubicBezTo>
                      <a:pt x="1387" y="2711"/>
                      <a:pt x="1337" y="2757"/>
                      <a:pt x="1331" y="2816"/>
                    </a:cubicBezTo>
                    <a:cubicBezTo>
                      <a:pt x="1321" y="2879"/>
                      <a:pt x="1368" y="2932"/>
                      <a:pt x="1431" y="2941"/>
                    </a:cubicBezTo>
                    <a:cubicBezTo>
                      <a:pt x="1435" y="2942"/>
                      <a:pt x="1439" y="2942"/>
                      <a:pt x="1443" y="2942"/>
                    </a:cubicBezTo>
                    <a:cubicBezTo>
                      <a:pt x="1501" y="2942"/>
                      <a:pt x="1551" y="2897"/>
                      <a:pt x="1557" y="2838"/>
                    </a:cubicBezTo>
                    <a:cubicBezTo>
                      <a:pt x="1567" y="2772"/>
                      <a:pt x="1519" y="2718"/>
                      <a:pt x="1456" y="2712"/>
                    </a:cubicBezTo>
                    <a:cubicBezTo>
                      <a:pt x="1453" y="2711"/>
                      <a:pt x="1449" y="2711"/>
                      <a:pt x="1445" y="2711"/>
                    </a:cubicBezTo>
                    <a:close/>
                    <a:moveTo>
                      <a:pt x="2446" y="2810"/>
                    </a:moveTo>
                    <a:cubicBezTo>
                      <a:pt x="2393" y="2810"/>
                      <a:pt x="2348" y="2848"/>
                      <a:pt x="2337" y="2901"/>
                    </a:cubicBezTo>
                    <a:cubicBezTo>
                      <a:pt x="2325" y="2963"/>
                      <a:pt x="2369" y="3023"/>
                      <a:pt x="2428" y="3036"/>
                    </a:cubicBezTo>
                    <a:lnTo>
                      <a:pt x="2447" y="3036"/>
                    </a:lnTo>
                    <a:cubicBezTo>
                      <a:pt x="2510" y="3036"/>
                      <a:pt x="2560" y="2985"/>
                      <a:pt x="2560" y="2919"/>
                    </a:cubicBezTo>
                    <a:cubicBezTo>
                      <a:pt x="2564" y="2869"/>
                      <a:pt x="2526" y="2822"/>
                      <a:pt x="2469" y="2812"/>
                    </a:cubicBezTo>
                    <a:cubicBezTo>
                      <a:pt x="2462" y="2811"/>
                      <a:pt x="2454" y="2810"/>
                      <a:pt x="2446" y="2810"/>
                    </a:cubicBezTo>
                    <a:close/>
                    <a:moveTo>
                      <a:pt x="3476" y="2912"/>
                    </a:moveTo>
                    <a:cubicBezTo>
                      <a:pt x="3418" y="2912"/>
                      <a:pt x="3371" y="2952"/>
                      <a:pt x="3362" y="3011"/>
                    </a:cubicBezTo>
                    <a:lnTo>
                      <a:pt x="3362" y="3017"/>
                    </a:lnTo>
                    <a:cubicBezTo>
                      <a:pt x="3356" y="3080"/>
                      <a:pt x="3403" y="3133"/>
                      <a:pt x="3466" y="3136"/>
                    </a:cubicBezTo>
                    <a:cubicBezTo>
                      <a:pt x="3472" y="3137"/>
                      <a:pt x="3477" y="3138"/>
                      <a:pt x="3482" y="3138"/>
                    </a:cubicBezTo>
                    <a:cubicBezTo>
                      <a:pt x="3538" y="3138"/>
                      <a:pt x="3583" y="3093"/>
                      <a:pt x="3586" y="3036"/>
                    </a:cubicBezTo>
                    <a:cubicBezTo>
                      <a:pt x="3595" y="2976"/>
                      <a:pt x="3551" y="2919"/>
                      <a:pt x="3488" y="2913"/>
                    </a:cubicBezTo>
                    <a:cubicBezTo>
                      <a:pt x="3484" y="2913"/>
                      <a:pt x="3480" y="2912"/>
                      <a:pt x="3476" y="2912"/>
                    </a:cubicBezTo>
                    <a:close/>
                    <a:moveTo>
                      <a:pt x="859" y="3482"/>
                    </a:moveTo>
                    <a:cubicBezTo>
                      <a:pt x="799" y="3482"/>
                      <a:pt x="749" y="3525"/>
                      <a:pt x="746" y="3586"/>
                    </a:cubicBezTo>
                    <a:cubicBezTo>
                      <a:pt x="739" y="3649"/>
                      <a:pt x="783" y="3703"/>
                      <a:pt x="846" y="3709"/>
                    </a:cubicBezTo>
                    <a:cubicBezTo>
                      <a:pt x="848" y="3709"/>
                      <a:pt x="851" y="3709"/>
                      <a:pt x="853" y="3709"/>
                    </a:cubicBezTo>
                    <a:cubicBezTo>
                      <a:pt x="913" y="3709"/>
                      <a:pt x="966" y="3666"/>
                      <a:pt x="969" y="3605"/>
                    </a:cubicBezTo>
                    <a:cubicBezTo>
                      <a:pt x="975" y="3545"/>
                      <a:pt x="928" y="3492"/>
                      <a:pt x="865" y="3482"/>
                    </a:cubicBezTo>
                    <a:cubicBezTo>
                      <a:pt x="863" y="3482"/>
                      <a:pt x="861" y="3482"/>
                      <a:pt x="859" y="3482"/>
                    </a:cubicBezTo>
                    <a:close/>
                    <a:moveTo>
                      <a:pt x="1868" y="3585"/>
                    </a:moveTo>
                    <a:cubicBezTo>
                      <a:pt x="1812" y="3585"/>
                      <a:pt x="1767" y="3629"/>
                      <a:pt x="1758" y="3687"/>
                    </a:cubicBezTo>
                    <a:cubicBezTo>
                      <a:pt x="1752" y="3750"/>
                      <a:pt x="1799" y="3806"/>
                      <a:pt x="1862" y="3813"/>
                    </a:cubicBezTo>
                    <a:cubicBezTo>
                      <a:pt x="1868" y="3813"/>
                      <a:pt x="1873" y="3814"/>
                      <a:pt x="1878" y="3814"/>
                    </a:cubicBezTo>
                    <a:cubicBezTo>
                      <a:pt x="1934" y="3814"/>
                      <a:pt x="1979" y="3770"/>
                      <a:pt x="1988" y="3712"/>
                    </a:cubicBezTo>
                    <a:cubicBezTo>
                      <a:pt x="1991" y="3646"/>
                      <a:pt x="1944" y="3589"/>
                      <a:pt x="1884" y="3586"/>
                    </a:cubicBezTo>
                    <a:cubicBezTo>
                      <a:pt x="1879" y="3585"/>
                      <a:pt x="1873" y="3585"/>
                      <a:pt x="1868" y="3585"/>
                    </a:cubicBezTo>
                    <a:close/>
                    <a:moveTo>
                      <a:pt x="2900" y="3684"/>
                    </a:moveTo>
                    <a:cubicBezTo>
                      <a:pt x="2834" y="3684"/>
                      <a:pt x="2784" y="3731"/>
                      <a:pt x="2781" y="3794"/>
                    </a:cubicBezTo>
                    <a:cubicBezTo>
                      <a:pt x="2781" y="3850"/>
                      <a:pt x="2822" y="3901"/>
                      <a:pt x="2875" y="3907"/>
                    </a:cubicBezTo>
                    <a:cubicBezTo>
                      <a:pt x="2938" y="3907"/>
                      <a:pt x="2988" y="3860"/>
                      <a:pt x="2991" y="3797"/>
                    </a:cubicBezTo>
                    <a:cubicBezTo>
                      <a:pt x="2994" y="3743"/>
                      <a:pt x="2954" y="3696"/>
                      <a:pt x="2900" y="3684"/>
                    </a:cubicBezTo>
                    <a:close/>
                    <a:moveTo>
                      <a:pt x="3904" y="3784"/>
                    </a:moveTo>
                    <a:cubicBezTo>
                      <a:pt x="3843" y="3784"/>
                      <a:pt x="3790" y="3830"/>
                      <a:pt x="3787" y="3891"/>
                    </a:cubicBezTo>
                    <a:cubicBezTo>
                      <a:pt x="3784" y="3954"/>
                      <a:pt x="3831" y="4011"/>
                      <a:pt x="3894" y="4014"/>
                    </a:cubicBezTo>
                    <a:cubicBezTo>
                      <a:pt x="3922" y="4014"/>
                      <a:pt x="3948" y="4011"/>
                      <a:pt x="3970" y="3995"/>
                    </a:cubicBezTo>
                    <a:cubicBezTo>
                      <a:pt x="3960" y="3967"/>
                      <a:pt x="3954" y="3948"/>
                      <a:pt x="3948" y="3923"/>
                    </a:cubicBezTo>
                    <a:cubicBezTo>
                      <a:pt x="3938" y="3879"/>
                      <a:pt x="3922" y="3835"/>
                      <a:pt x="3910" y="3784"/>
                    </a:cubicBezTo>
                    <a:cubicBezTo>
                      <a:pt x="3908" y="3784"/>
                      <a:pt x="3906" y="3784"/>
                      <a:pt x="3904" y="37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7"/>
              <p:cNvSpPr/>
              <p:nvPr/>
            </p:nvSpPr>
            <p:spPr>
              <a:xfrm>
                <a:off x="2996167" y="2228798"/>
                <a:ext cx="184179" cy="61662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380" extrusionOk="0">
                    <a:moveTo>
                      <a:pt x="15" y="2"/>
                    </a:moveTo>
                    <a:lnTo>
                      <a:pt x="922" y="299"/>
                    </a:lnTo>
                    <a:lnTo>
                      <a:pt x="922" y="299"/>
                    </a:lnTo>
                    <a:cubicBezTo>
                      <a:pt x="899" y="289"/>
                      <a:pt x="875" y="279"/>
                      <a:pt x="852" y="270"/>
                    </a:cubicBezTo>
                    <a:cubicBezTo>
                      <a:pt x="767" y="226"/>
                      <a:pt x="675" y="191"/>
                      <a:pt x="584" y="153"/>
                    </a:cubicBezTo>
                    <a:cubicBezTo>
                      <a:pt x="399" y="90"/>
                      <a:pt x="207" y="40"/>
                      <a:pt x="15" y="2"/>
                    </a:cubicBezTo>
                    <a:close/>
                    <a:moveTo>
                      <a:pt x="922" y="299"/>
                    </a:moveTo>
                    <a:cubicBezTo>
                      <a:pt x="944" y="307"/>
                      <a:pt x="966" y="316"/>
                      <a:pt x="987" y="323"/>
                    </a:cubicBezTo>
                    <a:cubicBezTo>
                      <a:pt x="1034" y="342"/>
                      <a:pt x="1084" y="358"/>
                      <a:pt x="1132" y="367"/>
                    </a:cubicBezTo>
                    <a:lnTo>
                      <a:pt x="922" y="299"/>
                    </a:lnTo>
                    <a:close/>
                    <a:moveTo>
                      <a:pt x="8" y="1"/>
                    </a:moveTo>
                    <a:cubicBezTo>
                      <a:pt x="2" y="1"/>
                      <a:pt x="0" y="13"/>
                      <a:pt x="6" y="18"/>
                    </a:cubicBezTo>
                    <a:cubicBezTo>
                      <a:pt x="201" y="75"/>
                      <a:pt x="389" y="144"/>
                      <a:pt x="578" y="213"/>
                    </a:cubicBezTo>
                    <a:cubicBezTo>
                      <a:pt x="672" y="248"/>
                      <a:pt x="767" y="288"/>
                      <a:pt x="855" y="320"/>
                    </a:cubicBezTo>
                    <a:cubicBezTo>
                      <a:pt x="899" y="336"/>
                      <a:pt x="943" y="348"/>
                      <a:pt x="990" y="358"/>
                    </a:cubicBezTo>
                    <a:cubicBezTo>
                      <a:pt x="1037" y="370"/>
                      <a:pt x="1087" y="373"/>
                      <a:pt x="1135" y="380"/>
                    </a:cubicBezTo>
                    <a:lnTo>
                      <a:pt x="12" y="2"/>
                    </a:lnTo>
                    <a:cubicBezTo>
                      <a:pt x="10" y="1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7"/>
              <p:cNvSpPr/>
              <p:nvPr/>
            </p:nvSpPr>
            <p:spPr>
              <a:xfrm>
                <a:off x="2915356" y="2248920"/>
                <a:ext cx="158378" cy="2223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37" extrusionOk="0">
                    <a:moveTo>
                      <a:pt x="10" y="1"/>
                    </a:moveTo>
                    <a:cubicBezTo>
                      <a:pt x="0" y="1"/>
                      <a:pt x="0" y="13"/>
                      <a:pt x="3" y="20"/>
                    </a:cubicBezTo>
                    <a:cubicBezTo>
                      <a:pt x="167" y="35"/>
                      <a:pt x="327" y="58"/>
                      <a:pt x="488" y="76"/>
                    </a:cubicBezTo>
                    <a:lnTo>
                      <a:pt x="727" y="108"/>
                    </a:lnTo>
                    <a:lnTo>
                      <a:pt x="850" y="124"/>
                    </a:lnTo>
                    <a:cubicBezTo>
                      <a:pt x="890" y="130"/>
                      <a:pt x="934" y="130"/>
                      <a:pt x="972" y="136"/>
                    </a:cubicBezTo>
                    <a:cubicBezTo>
                      <a:pt x="972" y="136"/>
                      <a:pt x="975" y="130"/>
                      <a:pt x="972" y="130"/>
                    </a:cubicBezTo>
                    <a:cubicBezTo>
                      <a:pt x="934" y="117"/>
                      <a:pt x="894" y="105"/>
                      <a:pt x="850" y="92"/>
                    </a:cubicBezTo>
                    <a:lnTo>
                      <a:pt x="736" y="70"/>
                    </a:lnTo>
                    <a:cubicBezTo>
                      <a:pt x="658" y="54"/>
                      <a:pt x="579" y="42"/>
                      <a:pt x="497" y="29"/>
                    </a:cubicBezTo>
                    <a:cubicBezTo>
                      <a:pt x="337" y="10"/>
                      <a:pt x="170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7"/>
              <p:cNvSpPr/>
              <p:nvPr/>
            </p:nvSpPr>
            <p:spPr>
              <a:xfrm>
                <a:off x="2863754" y="1875372"/>
                <a:ext cx="386046" cy="657508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052" extrusionOk="0">
                    <a:moveTo>
                      <a:pt x="1963" y="0"/>
                    </a:moveTo>
                    <a:cubicBezTo>
                      <a:pt x="1535" y="0"/>
                      <a:pt x="611" y="1222"/>
                      <a:pt x="1" y="2092"/>
                    </a:cubicBezTo>
                    <a:cubicBezTo>
                      <a:pt x="51" y="2187"/>
                      <a:pt x="111" y="2278"/>
                      <a:pt x="130" y="2360"/>
                    </a:cubicBezTo>
                    <a:lnTo>
                      <a:pt x="130" y="2410"/>
                    </a:lnTo>
                    <a:cubicBezTo>
                      <a:pt x="177" y="2419"/>
                      <a:pt x="177" y="2426"/>
                      <a:pt x="130" y="2435"/>
                    </a:cubicBezTo>
                    <a:lnTo>
                      <a:pt x="130" y="4052"/>
                    </a:lnTo>
                    <a:lnTo>
                      <a:pt x="1388" y="4052"/>
                    </a:lnTo>
                    <a:cubicBezTo>
                      <a:pt x="1614" y="3567"/>
                      <a:pt x="2378" y="460"/>
                      <a:pt x="2061" y="29"/>
                    </a:cubicBezTo>
                    <a:cubicBezTo>
                      <a:pt x="2048" y="13"/>
                      <a:pt x="2023" y="4"/>
                      <a:pt x="2001" y="4"/>
                    </a:cubicBezTo>
                    <a:cubicBezTo>
                      <a:pt x="1989" y="1"/>
                      <a:pt x="1976" y="0"/>
                      <a:pt x="1963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7"/>
              <p:cNvSpPr/>
              <p:nvPr/>
            </p:nvSpPr>
            <p:spPr>
              <a:xfrm>
                <a:off x="2971015" y="1597239"/>
                <a:ext cx="167952" cy="304252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75" extrusionOk="0">
                    <a:moveTo>
                      <a:pt x="805" y="0"/>
                    </a:moveTo>
                    <a:lnTo>
                      <a:pt x="705" y="73"/>
                    </a:lnTo>
                    <a:lnTo>
                      <a:pt x="0" y="607"/>
                    </a:lnTo>
                    <a:lnTo>
                      <a:pt x="192" y="1224"/>
                    </a:lnTo>
                    <a:lnTo>
                      <a:pt x="205" y="1271"/>
                    </a:lnTo>
                    <a:cubicBezTo>
                      <a:pt x="205" y="1271"/>
                      <a:pt x="249" y="1875"/>
                      <a:pt x="362" y="1875"/>
                    </a:cubicBezTo>
                    <a:cubicBezTo>
                      <a:pt x="705" y="1866"/>
                      <a:pt x="1022" y="1350"/>
                      <a:pt x="1035" y="1274"/>
                    </a:cubicBezTo>
                    <a:cubicBezTo>
                      <a:pt x="1025" y="1086"/>
                      <a:pt x="1003" y="894"/>
                      <a:pt x="969" y="708"/>
                    </a:cubicBezTo>
                    <a:cubicBezTo>
                      <a:pt x="963" y="680"/>
                      <a:pt x="956" y="658"/>
                      <a:pt x="953" y="629"/>
                    </a:cubicBezTo>
                    <a:cubicBezTo>
                      <a:pt x="947" y="604"/>
                      <a:pt x="944" y="585"/>
                      <a:pt x="937" y="554"/>
                    </a:cubicBezTo>
                    <a:cubicBezTo>
                      <a:pt x="928" y="523"/>
                      <a:pt x="922" y="488"/>
                      <a:pt x="912" y="457"/>
                    </a:cubicBezTo>
                    <a:cubicBezTo>
                      <a:pt x="912" y="444"/>
                      <a:pt x="909" y="434"/>
                      <a:pt x="906" y="422"/>
                    </a:cubicBezTo>
                    <a:cubicBezTo>
                      <a:pt x="900" y="409"/>
                      <a:pt x="897" y="400"/>
                      <a:pt x="897" y="390"/>
                    </a:cubicBezTo>
                    <a:cubicBezTo>
                      <a:pt x="846" y="173"/>
                      <a:pt x="805" y="0"/>
                      <a:pt x="805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7"/>
              <p:cNvSpPr/>
              <p:nvPr/>
            </p:nvSpPr>
            <p:spPr>
              <a:xfrm>
                <a:off x="2971502" y="1597239"/>
                <a:ext cx="145072" cy="19861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224" extrusionOk="0">
                    <a:moveTo>
                      <a:pt x="809" y="0"/>
                    </a:moveTo>
                    <a:cubicBezTo>
                      <a:pt x="808" y="0"/>
                      <a:pt x="808" y="1"/>
                      <a:pt x="808" y="1"/>
                    </a:cubicBezTo>
                    <a:lnTo>
                      <a:pt x="808" y="1"/>
                    </a:lnTo>
                    <a:lnTo>
                      <a:pt x="809" y="0"/>
                    </a:lnTo>
                    <a:close/>
                    <a:moveTo>
                      <a:pt x="808" y="1"/>
                    </a:moveTo>
                    <a:lnTo>
                      <a:pt x="705" y="73"/>
                    </a:lnTo>
                    <a:lnTo>
                      <a:pt x="0" y="607"/>
                    </a:lnTo>
                    <a:lnTo>
                      <a:pt x="195" y="1224"/>
                    </a:lnTo>
                    <a:cubicBezTo>
                      <a:pt x="535" y="1064"/>
                      <a:pt x="796" y="755"/>
                      <a:pt x="894" y="390"/>
                    </a:cubicBezTo>
                    <a:cubicBezTo>
                      <a:pt x="844" y="181"/>
                      <a:pt x="804" y="8"/>
                      <a:pt x="808" y="1"/>
                    </a:cubicBezTo>
                    <a:close/>
                  </a:path>
                </a:pathLst>
              </a:custGeom>
              <a:solidFill>
                <a:srgbClr val="263238">
                  <a:alpha val="587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7"/>
              <p:cNvSpPr/>
              <p:nvPr/>
            </p:nvSpPr>
            <p:spPr>
              <a:xfrm>
                <a:off x="2784728" y="1325760"/>
                <a:ext cx="407304" cy="430333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652" extrusionOk="0">
                    <a:moveTo>
                      <a:pt x="1299" y="0"/>
                    </a:moveTo>
                    <a:cubicBezTo>
                      <a:pt x="863" y="0"/>
                      <a:pt x="396" y="283"/>
                      <a:pt x="217" y="1205"/>
                    </a:cubicBezTo>
                    <a:cubicBezTo>
                      <a:pt x="0" y="2321"/>
                      <a:pt x="642" y="2579"/>
                      <a:pt x="881" y="2626"/>
                    </a:cubicBezTo>
                    <a:cubicBezTo>
                      <a:pt x="935" y="2637"/>
                      <a:pt x="1021" y="2651"/>
                      <a:pt x="1126" y="2651"/>
                    </a:cubicBezTo>
                    <a:cubicBezTo>
                      <a:pt x="1444" y="2651"/>
                      <a:pt x="1931" y="2515"/>
                      <a:pt x="2180" y="1699"/>
                    </a:cubicBezTo>
                    <a:cubicBezTo>
                      <a:pt x="2510" y="614"/>
                      <a:pt x="2060" y="157"/>
                      <a:pt x="1570" y="35"/>
                    </a:cubicBezTo>
                    <a:cubicBezTo>
                      <a:pt x="1483" y="13"/>
                      <a:pt x="1392" y="0"/>
                      <a:pt x="129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7"/>
              <p:cNvSpPr/>
              <p:nvPr/>
            </p:nvSpPr>
            <p:spPr>
              <a:xfrm>
                <a:off x="2844930" y="1477808"/>
                <a:ext cx="34239" cy="1768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09" extrusionOk="0">
                    <a:moveTo>
                      <a:pt x="122" y="0"/>
                    </a:moveTo>
                    <a:cubicBezTo>
                      <a:pt x="119" y="0"/>
                      <a:pt x="116" y="0"/>
                      <a:pt x="113" y="0"/>
                    </a:cubicBezTo>
                    <a:cubicBezTo>
                      <a:pt x="79" y="0"/>
                      <a:pt x="41" y="13"/>
                      <a:pt x="16" y="38"/>
                    </a:cubicBezTo>
                    <a:cubicBezTo>
                      <a:pt x="0" y="54"/>
                      <a:pt x="0" y="79"/>
                      <a:pt x="16" y="95"/>
                    </a:cubicBezTo>
                    <a:cubicBezTo>
                      <a:pt x="22" y="104"/>
                      <a:pt x="32" y="107"/>
                      <a:pt x="38" y="107"/>
                    </a:cubicBezTo>
                    <a:lnTo>
                      <a:pt x="117" y="107"/>
                    </a:lnTo>
                    <a:cubicBezTo>
                      <a:pt x="121" y="108"/>
                      <a:pt x="126" y="108"/>
                      <a:pt x="131" y="108"/>
                    </a:cubicBezTo>
                    <a:cubicBezTo>
                      <a:pt x="154" y="108"/>
                      <a:pt x="177" y="102"/>
                      <a:pt x="195" y="89"/>
                    </a:cubicBezTo>
                    <a:cubicBezTo>
                      <a:pt x="208" y="76"/>
                      <a:pt x="211" y="57"/>
                      <a:pt x="205" y="41"/>
                    </a:cubicBezTo>
                    <a:cubicBezTo>
                      <a:pt x="185" y="15"/>
                      <a:pt x="154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7"/>
              <p:cNvSpPr/>
              <p:nvPr/>
            </p:nvSpPr>
            <p:spPr>
              <a:xfrm>
                <a:off x="2952029" y="1494197"/>
                <a:ext cx="34402" cy="2288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41" extrusionOk="0">
                    <a:moveTo>
                      <a:pt x="78" y="1"/>
                    </a:moveTo>
                    <a:cubicBezTo>
                      <a:pt x="57" y="1"/>
                      <a:pt x="36" y="7"/>
                      <a:pt x="16" y="19"/>
                    </a:cubicBezTo>
                    <a:cubicBezTo>
                      <a:pt x="4" y="32"/>
                      <a:pt x="1" y="50"/>
                      <a:pt x="7" y="66"/>
                    </a:cubicBezTo>
                    <a:cubicBezTo>
                      <a:pt x="23" y="85"/>
                      <a:pt x="48" y="101"/>
                      <a:pt x="73" y="110"/>
                    </a:cubicBezTo>
                    <a:cubicBezTo>
                      <a:pt x="98" y="116"/>
                      <a:pt x="127" y="129"/>
                      <a:pt x="149" y="135"/>
                    </a:cubicBezTo>
                    <a:cubicBezTo>
                      <a:pt x="153" y="139"/>
                      <a:pt x="158" y="140"/>
                      <a:pt x="163" y="140"/>
                    </a:cubicBezTo>
                    <a:cubicBezTo>
                      <a:pt x="168" y="140"/>
                      <a:pt x="174" y="139"/>
                      <a:pt x="180" y="135"/>
                    </a:cubicBezTo>
                    <a:cubicBezTo>
                      <a:pt x="205" y="126"/>
                      <a:pt x="211" y="98"/>
                      <a:pt x="199" y="79"/>
                    </a:cubicBezTo>
                    <a:cubicBezTo>
                      <a:pt x="180" y="47"/>
                      <a:pt x="152" y="22"/>
                      <a:pt x="117" y="10"/>
                    </a:cubicBezTo>
                    <a:cubicBezTo>
                      <a:pt x="105" y="3"/>
                      <a:pt x="92" y="1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7"/>
              <p:cNvSpPr/>
              <p:nvPr/>
            </p:nvSpPr>
            <p:spPr>
              <a:xfrm>
                <a:off x="2932719" y="1555860"/>
                <a:ext cx="13306" cy="34401"/>
              </a:xfrm>
              <a:custGeom>
                <a:avLst/>
                <a:gdLst/>
                <a:ahLst/>
                <a:cxnLst/>
                <a:rect l="l" t="t" r="r" b="b"/>
                <a:pathLst>
                  <a:path w="82" h="212" extrusionOk="0">
                    <a:moveTo>
                      <a:pt x="41" y="1"/>
                    </a:moveTo>
                    <a:lnTo>
                      <a:pt x="41" y="1"/>
                    </a:lnTo>
                    <a:cubicBezTo>
                      <a:pt x="13" y="70"/>
                      <a:pt x="0" y="189"/>
                      <a:pt x="82" y="211"/>
                    </a:cubicBezTo>
                    <a:cubicBezTo>
                      <a:pt x="19" y="174"/>
                      <a:pt x="29" y="82"/>
                      <a:pt x="44" y="7"/>
                    </a:cubicBezTo>
                    <a:cubicBezTo>
                      <a:pt x="44" y="4"/>
                      <a:pt x="41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7"/>
              <p:cNvSpPr/>
              <p:nvPr/>
            </p:nvSpPr>
            <p:spPr>
              <a:xfrm>
                <a:off x="2930123" y="1545150"/>
                <a:ext cx="42515" cy="4008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7" extrusionOk="0">
                    <a:moveTo>
                      <a:pt x="134" y="0"/>
                    </a:moveTo>
                    <a:cubicBezTo>
                      <a:pt x="33" y="0"/>
                      <a:pt x="0" y="237"/>
                      <a:pt x="111" y="246"/>
                    </a:cubicBezTo>
                    <a:cubicBezTo>
                      <a:pt x="114" y="246"/>
                      <a:pt x="117" y="246"/>
                      <a:pt x="119" y="246"/>
                    </a:cubicBezTo>
                    <a:cubicBezTo>
                      <a:pt x="232" y="246"/>
                      <a:pt x="262" y="13"/>
                      <a:pt x="142" y="1"/>
                    </a:cubicBezTo>
                    <a:cubicBezTo>
                      <a:pt x="139" y="0"/>
                      <a:pt x="137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7"/>
              <p:cNvSpPr/>
              <p:nvPr/>
            </p:nvSpPr>
            <p:spPr>
              <a:xfrm>
                <a:off x="2957222" y="1548071"/>
                <a:ext cx="26126" cy="17687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09" extrusionOk="0">
                    <a:moveTo>
                      <a:pt x="15" y="1"/>
                    </a:moveTo>
                    <a:cubicBezTo>
                      <a:pt x="8" y="1"/>
                      <a:pt x="3" y="8"/>
                      <a:pt x="0" y="8"/>
                    </a:cubicBezTo>
                    <a:cubicBezTo>
                      <a:pt x="3" y="61"/>
                      <a:pt x="25" y="108"/>
                      <a:pt x="79" y="108"/>
                    </a:cubicBezTo>
                    <a:cubicBezTo>
                      <a:pt x="129" y="108"/>
                      <a:pt x="151" y="64"/>
                      <a:pt x="161" y="17"/>
                    </a:cubicBezTo>
                    <a:lnTo>
                      <a:pt x="161" y="17"/>
                    </a:lnTo>
                    <a:cubicBezTo>
                      <a:pt x="139" y="33"/>
                      <a:pt x="118" y="54"/>
                      <a:pt x="94" y="54"/>
                    </a:cubicBezTo>
                    <a:cubicBezTo>
                      <a:pt x="90" y="54"/>
                      <a:pt x="86" y="53"/>
                      <a:pt x="82" y="52"/>
                    </a:cubicBezTo>
                    <a:cubicBezTo>
                      <a:pt x="54" y="46"/>
                      <a:pt x="38" y="17"/>
                      <a:pt x="19" y="2"/>
                    </a:cubicBezTo>
                    <a:cubicBezTo>
                      <a:pt x="18" y="1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7"/>
              <p:cNvSpPr/>
              <p:nvPr/>
            </p:nvSpPr>
            <p:spPr>
              <a:xfrm>
                <a:off x="2853044" y="1542554"/>
                <a:ext cx="18499" cy="3083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90" extrusionOk="0">
                    <a:moveTo>
                      <a:pt x="114" y="1"/>
                    </a:moveTo>
                    <a:cubicBezTo>
                      <a:pt x="114" y="1"/>
                      <a:pt x="108" y="1"/>
                      <a:pt x="108" y="7"/>
                    </a:cubicBezTo>
                    <a:cubicBezTo>
                      <a:pt x="98" y="83"/>
                      <a:pt x="76" y="174"/>
                      <a:pt x="1" y="190"/>
                    </a:cubicBezTo>
                    <a:cubicBezTo>
                      <a:pt x="82" y="190"/>
                      <a:pt x="114" y="73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7"/>
              <p:cNvSpPr/>
              <p:nvPr/>
            </p:nvSpPr>
            <p:spPr>
              <a:xfrm>
                <a:off x="2835681" y="1527463"/>
                <a:ext cx="42191" cy="4024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48" extrusionOk="0">
                    <a:moveTo>
                      <a:pt x="142" y="0"/>
                    </a:moveTo>
                    <a:cubicBezTo>
                      <a:pt x="34" y="0"/>
                      <a:pt x="1" y="221"/>
                      <a:pt x="108" y="245"/>
                    </a:cubicBezTo>
                    <a:cubicBezTo>
                      <a:pt x="114" y="246"/>
                      <a:pt x="119" y="247"/>
                      <a:pt x="125" y="247"/>
                    </a:cubicBezTo>
                    <a:cubicBezTo>
                      <a:pt x="222" y="247"/>
                      <a:pt x="259" y="24"/>
                      <a:pt x="161" y="3"/>
                    </a:cubicBezTo>
                    <a:cubicBezTo>
                      <a:pt x="154" y="1"/>
                      <a:pt x="14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7"/>
              <p:cNvSpPr/>
              <p:nvPr/>
            </p:nvSpPr>
            <p:spPr>
              <a:xfrm>
                <a:off x="2830164" y="1528274"/>
                <a:ext cx="24990" cy="1914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18" extrusionOk="0">
                    <a:moveTo>
                      <a:pt x="13" y="1"/>
                    </a:moveTo>
                    <a:cubicBezTo>
                      <a:pt x="0" y="48"/>
                      <a:pt x="13" y="98"/>
                      <a:pt x="50" y="114"/>
                    </a:cubicBezTo>
                    <a:cubicBezTo>
                      <a:pt x="57" y="117"/>
                      <a:pt x="64" y="118"/>
                      <a:pt x="71" y="118"/>
                    </a:cubicBezTo>
                    <a:cubicBezTo>
                      <a:pt x="103" y="118"/>
                      <a:pt x="132" y="88"/>
                      <a:pt x="148" y="51"/>
                    </a:cubicBezTo>
                    <a:cubicBezTo>
                      <a:pt x="154" y="48"/>
                      <a:pt x="149" y="35"/>
                      <a:pt x="143" y="35"/>
                    </a:cubicBezTo>
                    <a:cubicBezTo>
                      <a:pt x="143" y="35"/>
                      <a:pt x="142" y="35"/>
                      <a:pt x="142" y="35"/>
                    </a:cubicBezTo>
                    <a:cubicBezTo>
                      <a:pt x="118" y="44"/>
                      <a:pt x="97" y="64"/>
                      <a:pt x="74" y="64"/>
                    </a:cubicBezTo>
                    <a:cubicBezTo>
                      <a:pt x="73" y="64"/>
                      <a:pt x="71" y="64"/>
                      <a:pt x="69" y="64"/>
                    </a:cubicBezTo>
                    <a:cubicBezTo>
                      <a:pt x="47" y="61"/>
                      <a:pt x="28" y="32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7"/>
              <p:cNvSpPr/>
              <p:nvPr/>
            </p:nvSpPr>
            <p:spPr>
              <a:xfrm>
                <a:off x="2901076" y="1657766"/>
                <a:ext cx="25639" cy="1054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65" extrusionOk="0">
                    <a:moveTo>
                      <a:pt x="151" y="0"/>
                    </a:moveTo>
                    <a:cubicBezTo>
                      <a:pt x="149" y="0"/>
                      <a:pt x="148" y="1"/>
                      <a:pt x="148" y="2"/>
                    </a:cubicBezTo>
                    <a:cubicBezTo>
                      <a:pt x="129" y="17"/>
                      <a:pt x="110" y="39"/>
                      <a:pt x="79" y="39"/>
                    </a:cubicBezTo>
                    <a:cubicBezTo>
                      <a:pt x="51" y="36"/>
                      <a:pt x="22" y="24"/>
                      <a:pt x="0" y="14"/>
                    </a:cubicBezTo>
                    <a:lnTo>
                      <a:pt x="0" y="14"/>
                    </a:lnTo>
                    <a:cubicBezTo>
                      <a:pt x="19" y="46"/>
                      <a:pt x="51" y="65"/>
                      <a:pt x="88" y="65"/>
                    </a:cubicBezTo>
                    <a:cubicBezTo>
                      <a:pt x="120" y="61"/>
                      <a:pt x="148" y="36"/>
                      <a:pt x="157" y="2"/>
                    </a:cubicBezTo>
                    <a:cubicBezTo>
                      <a:pt x="157" y="2"/>
                      <a:pt x="153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7"/>
              <p:cNvSpPr/>
              <p:nvPr/>
            </p:nvSpPr>
            <p:spPr>
              <a:xfrm>
                <a:off x="2858723" y="1484298"/>
                <a:ext cx="63286" cy="15123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32" extrusionOk="0">
                    <a:moveTo>
                      <a:pt x="289" y="0"/>
                    </a:moveTo>
                    <a:cubicBezTo>
                      <a:pt x="287" y="0"/>
                      <a:pt x="286" y="1"/>
                      <a:pt x="286" y="1"/>
                    </a:cubicBezTo>
                    <a:cubicBezTo>
                      <a:pt x="170" y="237"/>
                      <a:pt x="76" y="479"/>
                      <a:pt x="3" y="731"/>
                    </a:cubicBezTo>
                    <a:cubicBezTo>
                      <a:pt x="1" y="747"/>
                      <a:pt x="21" y="753"/>
                      <a:pt x="47" y="753"/>
                    </a:cubicBezTo>
                    <a:cubicBezTo>
                      <a:pt x="81" y="753"/>
                      <a:pt x="123" y="744"/>
                      <a:pt x="135" y="740"/>
                    </a:cubicBezTo>
                    <a:lnTo>
                      <a:pt x="135" y="740"/>
                    </a:lnTo>
                    <a:cubicBezTo>
                      <a:pt x="135" y="741"/>
                      <a:pt x="98" y="851"/>
                      <a:pt x="91" y="904"/>
                    </a:cubicBezTo>
                    <a:cubicBezTo>
                      <a:pt x="91" y="910"/>
                      <a:pt x="104" y="917"/>
                      <a:pt x="123" y="917"/>
                    </a:cubicBezTo>
                    <a:cubicBezTo>
                      <a:pt x="152" y="927"/>
                      <a:pt x="181" y="931"/>
                      <a:pt x="211" y="931"/>
                    </a:cubicBezTo>
                    <a:cubicBezTo>
                      <a:pt x="275" y="931"/>
                      <a:pt x="338" y="908"/>
                      <a:pt x="387" y="863"/>
                    </a:cubicBezTo>
                    <a:cubicBezTo>
                      <a:pt x="390" y="858"/>
                      <a:pt x="388" y="853"/>
                      <a:pt x="382" y="853"/>
                    </a:cubicBezTo>
                    <a:cubicBezTo>
                      <a:pt x="381" y="853"/>
                      <a:pt x="379" y="853"/>
                      <a:pt x="378" y="854"/>
                    </a:cubicBezTo>
                    <a:cubicBezTo>
                      <a:pt x="326" y="877"/>
                      <a:pt x="269" y="889"/>
                      <a:pt x="213" y="889"/>
                    </a:cubicBezTo>
                    <a:cubicBezTo>
                      <a:pt x="187" y="889"/>
                      <a:pt x="161" y="887"/>
                      <a:pt x="135" y="882"/>
                    </a:cubicBezTo>
                    <a:cubicBezTo>
                      <a:pt x="135" y="866"/>
                      <a:pt x="201" y="693"/>
                      <a:pt x="192" y="690"/>
                    </a:cubicBezTo>
                    <a:cubicBezTo>
                      <a:pt x="180" y="688"/>
                      <a:pt x="168" y="688"/>
                      <a:pt x="155" y="688"/>
                    </a:cubicBezTo>
                    <a:cubicBezTo>
                      <a:pt x="126" y="688"/>
                      <a:pt x="95" y="692"/>
                      <a:pt x="66" y="696"/>
                    </a:cubicBezTo>
                    <a:cubicBezTo>
                      <a:pt x="135" y="461"/>
                      <a:pt x="236" y="240"/>
                      <a:pt x="299" y="8"/>
                    </a:cubicBezTo>
                    <a:cubicBezTo>
                      <a:pt x="299" y="3"/>
                      <a:pt x="292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7"/>
              <p:cNvSpPr/>
              <p:nvPr/>
            </p:nvSpPr>
            <p:spPr>
              <a:xfrm>
                <a:off x="2837790" y="1315212"/>
                <a:ext cx="353267" cy="28981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786" extrusionOk="0">
                    <a:moveTo>
                      <a:pt x="917" y="1"/>
                    </a:moveTo>
                    <a:cubicBezTo>
                      <a:pt x="176" y="1"/>
                      <a:pt x="0" y="870"/>
                      <a:pt x="0" y="870"/>
                    </a:cubicBezTo>
                    <a:cubicBezTo>
                      <a:pt x="98" y="801"/>
                      <a:pt x="268" y="512"/>
                      <a:pt x="268" y="512"/>
                    </a:cubicBezTo>
                    <a:cubicBezTo>
                      <a:pt x="337" y="669"/>
                      <a:pt x="463" y="798"/>
                      <a:pt x="617" y="877"/>
                    </a:cubicBezTo>
                    <a:cubicBezTo>
                      <a:pt x="547" y="748"/>
                      <a:pt x="500" y="609"/>
                      <a:pt x="472" y="468"/>
                    </a:cubicBezTo>
                    <a:lnTo>
                      <a:pt x="472" y="468"/>
                    </a:lnTo>
                    <a:cubicBezTo>
                      <a:pt x="648" y="1059"/>
                      <a:pt x="1277" y="1238"/>
                      <a:pt x="1277" y="1238"/>
                    </a:cubicBezTo>
                    <a:cubicBezTo>
                      <a:pt x="1208" y="1094"/>
                      <a:pt x="1177" y="933"/>
                      <a:pt x="1195" y="776"/>
                    </a:cubicBezTo>
                    <a:lnTo>
                      <a:pt x="1195" y="776"/>
                    </a:lnTo>
                    <a:cubicBezTo>
                      <a:pt x="1224" y="1323"/>
                      <a:pt x="1589" y="1386"/>
                      <a:pt x="1589" y="1386"/>
                    </a:cubicBezTo>
                    <a:cubicBezTo>
                      <a:pt x="1589" y="1386"/>
                      <a:pt x="1563" y="1767"/>
                      <a:pt x="1746" y="1786"/>
                    </a:cubicBezTo>
                    <a:cubicBezTo>
                      <a:pt x="1746" y="1786"/>
                      <a:pt x="2177" y="1326"/>
                      <a:pt x="2035" y="773"/>
                    </a:cubicBezTo>
                    <a:cubicBezTo>
                      <a:pt x="1894" y="213"/>
                      <a:pt x="1249" y="53"/>
                      <a:pt x="1249" y="53"/>
                    </a:cubicBezTo>
                    <a:cubicBezTo>
                      <a:pt x="1127" y="17"/>
                      <a:pt x="1017" y="1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7"/>
              <p:cNvSpPr/>
              <p:nvPr/>
            </p:nvSpPr>
            <p:spPr>
              <a:xfrm>
                <a:off x="3085741" y="1560079"/>
                <a:ext cx="109858" cy="109531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5" extrusionOk="0">
                    <a:moveTo>
                      <a:pt x="459" y="0"/>
                    </a:moveTo>
                    <a:cubicBezTo>
                      <a:pt x="303" y="0"/>
                      <a:pt x="92" y="242"/>
                      <a:pt x="92" y="242"/>
                    </a:cubicBezTo>
                    <a:lnTo>
                      <a:pt x="1" y="538"/>
                    </a:lnTo>
                    <a:cubicBezTo>
                      <a:pt x="10" y="560"/>
                      <a:pt x="20" y="585"/>
                      <a:pt x="35" y="604"/>
                    </a:cubicBezTo>
                    <a:cubicBezTo>
                      <a:pt x="48" y="619"/>
                      <a:pt x="61" y="629"/>
                      <a:pt x="76" y="641"/>
                    </a:cubicBezTo>
                    <a:cubicBezTo>
                      <a:pt x="102" y="662"/>
                      <a:pt x="137" y="675"/>
                      <a:pt x="170" y="675"/>
                    </a:cubicBezTo>
                    <a:cubicBezTo>
                      <a:pt x="176" y="675"/>
                      <a:pt x="183" y="674"/>
                      <a:pt x="190" y="673"/>
                    </a:cubicBezTo>
                    <a:cubicBezTo>
                      <a:pt x="208" y="673"/>
                      <a:pt x="230" y="670"/>
                      <a:pt x="246" y="667"/>
                    </a:cubicBezTo>
                    <a:cubicBezTo>
                      <a:pt x="441" y="616"/>
                      <a:pt x="677" y="123"/>
                      <a:pt x="529" y="22"/>
                    </a:cubicBezTo>
                    <a:cubicBezTo>
                      <a:pt x="508" y="7"/>
                      <a:pt x="484" y="0"/>
                      <a:pt x="45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7"/>
              <p:cNvSpPr/>
              <p:nvPr/>
            </p:nvSpPr>
            <p:spPr>
              <a:xfrm>
                <a:off x="3101968" y="1585556"/>
                <a:ext cx="59554" cy="6620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08" extrusionOk="0">
                    <a:moveTo>
                      <a:pt x="356" y="0"/>
                    </a:moveTo>
                    <a:cubicBezTo>
                      <a:pt x="169" y="0"/>
                      <a:pt x="14" y="221"/>
                      <a:pt x="5" y="390"/>
                    </a:cubicBezTo>
                    <a:cubicBezTo>
                      <a:pt x="0" y="399"/>
                      <a:pt x="10" y="408"/>
                      <a:pt x="18" y="408"/>
                    </a:cubicBezTo>
                    <a:cubicBezTo>
                      <a:pt x="22" y="408"/>
                      <a:pt x="25" y="406"/>
                      <a:pt x="27" y="403"/>
                    </a:cubicBezTo>
                    <a:cubicBezTo>
                      <a:pt x="52" y="368"/>
                      <a:pt x="74" y="337"/>
                      <a:pt x="102" y="305"/>
                    </a:cubicBezTo>
                    <a:cubicBezTo>
                      <a:pt x="125" y="279"/>
                      <a:pt x="156" y="267"/>
                      <a:pt x="198" y="267"/>
                    </a:cubicBezTo>
                    <a:cubicBezTo>
                      <a:pt x="221" y="267"/>
                      <a:pt x="246" y="270"/>
                      <a:pt x="275" y="277"/>
                    </a:cubicBezTo>
                    <a:lnTo>
                      <a:pt x="275" y="271"/>
                    </a:lnTo>
                    <a:cubicBezTo>
                      <a:pt x="231" y="264"/>
                      <a:pt x="228" y="261"/>
                      <a:pt x="225" y="258"/>
                    </a:cubicBezTo>
                    <a:cubicBezTo>
                      <a:pt x="206" y="244"/>
                      <a:pt x="183" y="237"/>
                      <a:pt x="160" y="237"/>
                    </a:cubicBezTo>
                    <a:cubicBezTo>
                      <a:pt x="127" y="237"/>
                      <a:pt x="94" y="252"/>
                      <a:pt x="74" y="280"/>
                    </a:cubicBezTo>
                    <a:cubicBezTo>
                      <a:pt x="124" y="154"/>
                      <a:pt x="228" y="54"/>
                      <a:pt x="366" y="6"/>
                    </a:cubicBezTo>
                    <a:lnTo>
                      <a:pt x="360" y="6"/>
                    </a:lnTo>
                    <a:lnTo>
                      <a:pt x="360" y="0"/>
                    </a:lnTo>
                    <a:cubicBezTo>
                      <a:pt x="359" y="0"/>
                      <a:pt x="357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7"/>
              <p:cNvSpPr/>
              <p:nvPr/>
            </p:nvSpPr>
            <p:spPr>
              <a:xfrm>
                <a:off x="3106674" y="1648517"/>
                <a:ext cx="19148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8" extrusionOk="0">
                    <a:moveTo>
                      <a:pt x="64" y="1"/>
                    </a:moveTo>
                    <a:cubicBezTo>
                      <a:pt x="39" y="1"/>
                      <a:pt x="16" y="16"/>
                      <a:pt x="10" y="40"/>
                    </a:cubicBezTo>
                    <a:cubicBezTo>
                      <a:pt x="1" y="65"/>
                      <a:pt x="16" y="96"/>
                      <a:pt x="45" y="106"/>
                    </a:cubicBezTo>
                    <a:cubicBezTo>
                      <a:pt x="49" y="107"/>
                      <a:pt x="53" y="107"/>
                      <a:pt x="57" y="107"/>
                    </a:cubicBezTo>
                    <a:cubicBezTo>
                      <a:pt x="81" y="107"/>
                      <a:pt x="102" y="93"/>
                      <a:pt x="108" y="71"/>
                    </a:cubicBezTo>
                    <a:cubicBezTo>
                      <a:pt x="117" y="43"/>
                      <a:pt x="101" y="15"/>
                      <a:pt x="76" y="2"/>
                    </a:cubicBezTo>
                    <a:cubicBezTo>
                      <a:pt x="72" y="1"/>
                      <a:pt x="68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7"/>
              <p:cNvSpPr/>
              <p:nvPr/>
            </p:nvSpPr>
            <p:spPr>
              <a:xfrm>
                <a:off x="3129717" y="1640890"/>
                <a:ext cx="14442" cy="12495"/>
              </a:xfrm>
              <a:custGeom>
                <a:avLst/>
                <a:gdLst/>
                <a:ahLst/>
                <a:cxnLst/>
                <a:rect l="l" t="t" r="r" b="b"/>
                <a:pathLst>
                  <a:path w="89" h="77" extrusionOk="0">
                    <a:moveTo>
                      <a:pt x="46" y="0"/>
                    </a:moveTo>
                    <a:cubicBezTo>
                      <a:pt x="29" y="0"/>
                      <a:pt x="15" y="12"/>
                      <a:pt x="10" y="27"/>
                    </a:cubicBezTo>
                    <a:cubicBezTo>
                      <a:pt x="0" y="46"/>
                      <a:pt x="13" y="65"/>
                      <a:pt x="32" y="74"/>
                    </a:cubicBezTo>
                    <a:cubicBezTo>
                      <a:pt x="36" y="76"/>
                      <a:pt x="41" y="76"/>
                      <a:pt x="45" y="76"/>
                    </a:cubicBezTo>
                    <a:cubicBezTo>
                      <a:pt x="61" y="76"/>
                      <a:pt x="74" y="67"/>
                      <a:pt x="79" y="49"/>
                    </a:cubicBezTo>
                    <a:cubicBezTo>
                      <a:pt x="88" y="30"/>
                      <a:pt x="76" y="11"/>
                      <a:pt x="57" y="2"/>
                    </a:cubicBezTo>
                    <a:cubicBezTo>
                      <a:pt x="53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7"/>
              <p:cNvSpPr/>
              <p:nvPr/>
            </p:nvSpPr>
            <p:spPr>
              <a:xfrm>
                <a:off x="2287203" y="1842268"/>
                <a:ext cx="923493" cy="71884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4430" extrusionOk="0">
                    <a:moveTo>
                      <a:pt x="5489" y="0"/>
                    </a:moveTo>
                    <a:cubicBezTo>
                      <a:pt x="5377" y="0"/>
                      <a:pt x="5192" y="126"/>
                      <a:pt x="4909" y="453"/>
                    </a:cubicBezTo>
                    <a:cubicBezTo>
                      <a:pt x="3896" y="1636"/>
                      <a:pt x="3588" y="2151"/>
                      <a:pt x="3349" y="2312"/>
                    </a:cubicBezTo>
                    <a:cubicBezTo>
                      <a:pt x="3300" y="2344"/>
                      <a:pt x="2989" y="2356"/>
                      <a:pt x="2592" y="2356"/>
                    </a:cubicBezTo>
                    <a:cubicBezTo>
                      <a:pt x="1868" y="2356"/>
                      <a:pt x="861" y="2318"/>
                      <a:pt x="647" y="2299"/>
                    </a:cubicBezTo>
                    <a:cubicBezTo>
                      <a:pt x="646" y="2299"/>
                      <a:pt x="644" y="2299"/>
                      <a:pt x="643" y="2299"/>
                    </a:cubicBezTo>
                    <a:cubicBezTo>
                      <a:pt x="373" y="2299"/>
                      <a:pt x="1" y="4234"/>
                      <a:pt x="239" y="4325"/>
                    </a:cubicBezTo>
                    <a:cubicBezTo>
                      <a:pt x="427" y="4394"/>
                      <a:pt x="812" y="4430"/>
                      <a:pt x="1275" y="4430"/>
                    </a:cubicBezTo>
                    <a:cubicBezTo>
                      <a:pt x="2190" y="4430"/>
                      <a:pt x="3411" y="4288"/>
                      <a:pt x="4025" y="3973"/>
                    </a:cubicBezTo>
                    <a:cubicBezTo>
                      <a:pt x="4642" y="3652"/>
                      <a:pt x="4994" y="2321"/>
                      <a:pt x="5523" y="790"/>
                    </a:cubicBezTo>
                    <a:cubicBezTo>
                      <a:pt x="5654" y="409"/>
                      <a:pt x="5691" y="0"/>
                      <a:pt x="548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7"/>
              <p:cNvSpPr/>
              <p:nvPr/>
            </p:nvSpPr>
            <p:spPr>
              <a:xfrm>
                <a:off x="1987650" y="1902633"/>
                <a:ext cx="517974" cy="648096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994" extrusionOk="0">
                    <a:moveTo>
                      <a:pt x="490" y="0"/>
                    </a:moveTo>
                    <a:cubicBezTo>
                      <a:pt x="392" y="0"/>
                      <a:pt x="320" y="25"/>
                      <a:pt x="289" y="84"/>
                    </a:cubicBezTo>
                    <a:cubicBezTo>
                      <a:pt x="194" y="266"/>
                      <a:pt x="649" y="503"/>
                      <a:pt x="987" y="650"/>
                    </a:cubicBezTo>
                    <a:lnTo>
                      <a:pt x="987" y="650"/>
                    </a:lnTo>
                    <a:cubicBezTo>
                      <a:pt x="777" y="575"/>
                      <a:pt x="511" y="497"/>
                      <a:pt x="315" y="497"/>
                    </a:cubicBezTo>
                    <a:cubicBezTo>
                      <a:pt x="181" y="497"/>
                      <a:pt x="79" y="534"/>
                      <a:pt x="50" y="631"/>
                    </a:cubicBezTo>
                    <a:cubicBezTo>
                      <a:pt x="1" y="789"/>
                      <a:pt x="221" y="932"/>
                      <a:pt x="493" y="1044"/>
                    </a:cubicBezTo>
                    <a:lnTo>
                      <a:pt x="493" y="1044"/>
                    </a:lnTo>
                    <a:cubicBezTo>
                      <a:pt x="440" y="1037"/>
                      <a:pt x="389" y="1033"/>
                      <a:pt x="341" y="1033"/>
                    </a:cubicBezTo>
                    <a:cubicBezTo>
                      <a:pt x="196" y="1033"/>
                      <a:pt x="88" y="1073"/>
                      <a:pt x="72" y="1185"/>
                    </a:cubicBezTo>
                    <a:cubicBezTo>
                      <a:pt x="47" y="1343"/>
                      <a:pt x="368" y="1509"/>
                      <a:pt x="686" y="1633"/>
                    </a:cubicBezTo>
                    <a:lnTo>
                      <a:pt x="686" y="1633"/>
                    </a:lnTo>
                    <a:cubicBezTo>
                      <a:pt x="584" y="1609"/>
                      <a:pt x="484" y="1593"/>
                      <a:pt x="401" y="1593"/>
                    </a:cubicBezTo>
                    <a:cubicBezTo>
                      <a:pt x="285" y="1593"/>
                      <a:pt x="201" y="1624"/>
                      <a:pt x="185" y="1707"/>
                    </a:cubicBezTo>
                    <a:cubicBezTo>
                      <a:pt x="119" y="2053"/>
                      <a:pt x="1264" y="2440"/>
                      <a:pt x="1264" y="2440"/>
                    </a:cubicBezTo>
                    <a:cubicBezTo>
                      <a:pt x="1245" y="3261"/>
                      <a:pt x="1673" y="3890"/>
                      <a:pt x="2214" y="3994"/>
                    </a:cubicBezTo>
                    <a:cubicBezTo>
                      <a:pt x="2214" y="3994"/>
                      <a:pt x="2214" y="3994"/>
                      <a:pt x="2215" y="3994"/>
                    </a:cubicBezTo>
                    <a:cubicBezTo>
                      <a:pt x="2319" y="3994"/>
                      <a:pt x="3192" y="2223"/>
                      <a:pt x="3192" y="2223"/>
                    </a:cubicBezTo>
                    <a:cubicBezTo>
                      <a:pt x="3192" y="2223"/>
                      <a:pt x="2912" y="1846"/>
                      <a:pt x="2651" y="1405"/>
                    </a:cubicBezTo>
                    <a:cubicBezTo>
                      <a:pt x="2509" y="1157"/>
                      <a:pt x="2226" y="757"/>
                      <a:pt x="2037" y="622"/>
                    </a:cubicBezTo>
                    <a:cubicBezTo>
                      <a:pt x="1813" y="461"/>
                      <a:pt x="911" y="0"/>
                      <a:pt x="49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7"/>
              <p:cNvSpPr/>
              <p:nvPr/>
            </p:nvSpPr>
            <p:spPr>
              <a:xfrm>
                <a:off x="2041037" y="1983120"/>
                <a:ext cx="230914" cy="7366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454" extrusionOk="0">
                    <a:moveTo>
                      <a:pt x="1" y="0"/>
                    </a:moveTo>
                    <a:cubicBezTo>
                      <a:pt x="337" y="66"/>
                      <a:pt x="667" y="167"/>
                      <a:pt x="985" y="296"/>
                    </a:cubicBezTo>
                    <a:cubicBezTo>
                      <a:pt x="1123" y="349"/>
                      <a:pt x="1268" y="397"/>
                      <a:pt x="1406" y="453"/>
                    </a:cubicBezTo>
                    <a:cubicBezTo>
                      <a:pt x="1422" y="453"/>
                      <a:pt x="1422" y="450"/>
                      <a:pt x="1419" y="447"/>
                    </a:cubicBezTo>
                    <a:cubicBezTo>
                      <a:pt x="1284" y="378"/>
                      <a:pt x="1152" y="308"/>
                      <a:pt x="1007" y="252"/>
                    </a:cubicBezTo>
                    <a:cubicBezTo>
                      <a:pt x="865" y="198"/>
                      <a:pt x="724" y="145"/>
                      <a:pt x="576" y="107"/>
                    </a:cubicBezTo>
                    <a:cubicBezTo>
                      <a:pt x="387" y="47"/>
                      <a:pt x="196" y="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7"/>
              <p:cNvSpPr/>
              <p:nvPr/>
            </p:nvSpPr>
            <p:spPr>
              <a:xfrm>
                <a:off x="2065540" y="2070908"/>
                <a:ext cx="175579" cy="67666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417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0" y="1"/>
                      <a:pt x="4" y="5"/>
                      <a:pt x="13" y="10"/>
                    </a:cubicBezTo>
                    <a:cubicBezTo>
                      <a:pt x="196" y="79"/>
                      <a:pt x="356" y="148"/>
                      <a:pt x="535" y="214"/>
                    </a:cubicBezTo>
                    <a:cubicBezTo>
                      <a:pt x="718" y="283"/>
                      <a:pt x="894" y="340"/>
                      <a:pt x="1076" y="415"/>
                    </a:cubicBezTo>
                    <a:cubicBezTo>
                      <a:pt x="1077" y="416"/>
                      <a:pt x="1078" y="417"/>
                      <a:pt x="1079" y="417"/>
                    </a:cubicBezTo>
                    <a:cubicBezTo>
                      <a:pt x="1081" y="417"/>
                      <a:pt x="1081" y="415"/>
                      <a:pt x="1079" y="415"/>
                    </a:cubicBezTo>
                    <a:cubicBezTo>
                      <a:pt x="897" y="337"/>
                      <a:pt x="733" y="255"/>
                      <a:pt x="551" y="183"/>
                    </a:cubicBezTo>
                    <a:cubicBezTo>
                      <a:pt x="372" y="113"/>
                      <a:pt x="199" y="63"/>
                      <a:pt x="13" y="3"/>
                    </a:cubicBezTo>
                    <a:cubicBezTo>
                      <a:pt x="8" y="2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7"/>
              <p:cNvSpPr/>
              <p:nvPr/>
            </p:nvSpPr>
            <p:spPr>
              <a:xfrm>
                <a:off x="2090043" y="2166324"/>
                <a:ext cx="137932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3" extrusionOk="0">
                    <a:moveTo>
                      <a:pt x="13" y="0"/>
                    </a:moveTo>
                    <a:cubicBezTo>
                      <a:pt x="0" y="0"/>
                      <a:pt x="0" y="10"/>
                      <a:pt x="13" y="13"/>
                    </a:cubicBezTo>
                    <a:cubicBezTo>
                      <a:pt x="290" y="101"/>
                      <a:pt x="507" y="177"/>
                      <a:pt x="834" y="302"/>
                    </a:cubicBezTo>
                    <a:cubicBezTo>
                      <a:pt x="847" y="302"/>
                      <a:pt x="850" y="296"/>
                      <a:pt x="847" y="296"/>
                    </a:cubicBezTo>
                    <a:cubicBezTo>
                      <a:pt x="579" y="170"/>
                      <a:pt x="299" y="7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7"/>
              <p:cNvSpPr/>
              <p:nvPr/>
            </p:nvSpPr>
            <p:spPr>
              <a:xfrm>
                <a:off x="2854017" y="1826204"/>
                <a:ext cx="367547" cy="68217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204" extrusionOk="0">
                    <a:moveTo>
                      <a:pt x="2029" y="1"/>
                    </a:moveTo>
                    <a:cubicBezTo>
                      <a:pt x="1881" y="1"/>
                      <a:pt x="1644" y="175"/>
                      <a:pt x="1347" y="492"/>
                    </a:cubicBezTo>
                    <a:cubicBezTo>
                      <a:pt x="866" y="1014"/>
                      <a:pt x="419" y="1565"/>
                      <a:pt x="1" y="2134"/>
                    </a:cubicBezTo>
                    <a:lnTo>
                      <a:pt x="690" y="4204"/>
                    </a:lnTo>
                    <a:cubicBezTo>
                      <a:pt x="1209" y="3653"/>
                      <a:pt x="1740" y="2225"/>
                      <a:pt x="2074" y="1008"/>
                    </a:cubicBezTo>
                    <a:cubicBezTo>
                      <a:pt x="2264" y="311"/>
                      <a:pt x="2226" y="1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7"/>
              <p:cNvSpPr/>
              <p:nvPr/>
            </p:nvSpPr>
            <p:spPr>
              <a:xfrm>
                <a:off x="2943429" y="1908475"/>
                <a:ext cx="242111" cy="45418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799" extrusionOk="0">
                    <a:moveTo>
                      <a:pt x="1365" y="1"/>
                    </a:moveTo>
                    <a:cubicBezTo>
                      <a:pt x="1350" y="1"/>
                      <a:pt x="1334" y="4"/>
                      <a:pt x="1318" y="10"/>
                    </a:cubicBezTo>
                    <a:cubicBezTo>
                      <a:pt x="1258" y="36"/>
                      <a:pt x="1236" y="99"/>
                      <a:pt x="1258" y="158"/>
                    </a:cubicBezTo>
                    <a:cubicBezTo>
                      <a:pt x="1279" y="203"/>
                      <a:pt x="1320" y="226"/>
                      <a:pt x="1364" y="226"/>
                    </a:cubicBezTo>
                    <a:cubicBezTo>
                      <a:pt x="1379" y="226"/>
                      <a:pt x="1394" y="224"/>
                      <a:pt x="1409" y="218"/>
                    </a:cubicBezTo>
                    <a:cubicBezTo>
                      <a:pt x="1469" y="190"/>
                      <a:pt x="1491" y="127"/>
                      <a:pt x="1469" y="67"/>
                    </a:cubicBezTo>
                    <a:cubicBezTo>
                      <a:pt x="1448" y="25"/>
                      <a:pt x="1409" y="1"/>
                      <a:pt x="1365" y="1"/>
                    </a:cubicBezTo>
                    <a:close/>
                    <a:moveTo>
                      <a:pt x="715" y="877"/>
                    </a:moveTo>
                    <a:cubicBezTo>
                      <a:pt x="701" y="877"/>
                      <a:pt x="687" y="880"/>
                      <a:pt x="673" y="885"/>
                    </a:cubicBezTo>
                    <a:cubicBezTo>
                      <a:pt x="614" y="910"/>
                      <a:pt x="592" y="976"/>
                      <a:pt x="614" y="1036"/>
                    </a:cubicBezTo>
                    <a:cubicBezTo>
                      <a:pt x="632" y="1076"/>
                      <a:pt x="674" y="1102"/>
                      <a:pt x="719" y="1102"/>
                    </a:cubicBezTo>
                    <a:cubicBezTo>
                      <a:pt x="734" y="1102"/>
                      <a:pt x="750" y="1099"/>
                      <a:pt x="765" y="1092"/>
                    </a:cubicBezTo>
                    <a:cubicBezTo>
                      <a:pt x="818" y="1070"/>
                      <a:pt x="846" y="1004"/>
                      <a:pt x="824" y="945"/>
                    </a:cubicBezTo>
                    <a:cubicBezTo>
                      <a:pt x="805" y="904"/>
                      <a:pt x="762" y="877"/>
                      <a:pt x="715" y="877"/>
                    </a:cubicBezTo>
                    <a:close/>
                    <a:moveTo>
                      <a:pt x="135" y="1636"/>
                    </a:moveTo>
                    <a:cubicBezTo>
                      <a:pt x="120" y="1636"/>
                      <a:pt x="104" y="1639"/>
                      <a:pt x="88" y="1646"/>
                    </a:cubicBezTo>
                    <a:cubicBezTo>
                      <a:pt x="29" y="1668"/>
                      <a:pt x="0" y="1734"/>
                      <a:pt x="29" y="1794"/>
                    </a:cubicBezTo>
                    <a:cubicBezTo>
                      <a:pt x="47" y="1838"/>
                      <a:pt x="88" y="1865"/>
                      <a:pt x="131" y="1865"/>
                    </a:cubicBezTo>
                    <a:cubicBezTo>
                      <a:pt x="147" y="1865"/>
                      <a:pt x="164" y="1861"/>
                      <a:pt x="180" y="1854"/>
                    </a:cubicBezTo>
                    <a:cubicBezTo>
                      <a:pt x="236" y="1828"/>
                      <a:pt x="264" y="1762"/>
                      <a:pt x="236" y="1703"/>
                    </a:cubicBezTo>
                    <a:cubicBezTo>
                      <a:pt x="218" y="1661"/>
                      <a:pt x="179" y="1636"/>
                      <a:pt x="135" y="1636"/>
                    </a:cubicBezTo>
                    <a:close/>
                    <a:moveTo>
                      <a:pt x="1117" y="1772"/>
                    </a:moveTo>
                    <a:lnTo>
                      <a:pt x="1117" y="1772"/>
                    </a:lnTo>
                    <a:cubicBezTo>
                      <a:pt x="1107" y="1775"/>
                      <a:pt x="1095" y="1775"/>
                      <a:pt x="1082" y="1781"/>
                    </a:cubicBezTo>
                    <a:cubicBezTo>
                      <a:pt x="1029" y="1806"/>
                      <a:pt x="1000" y="1872"/>
                      <a:pt x="1022" y="1929"/>
                    </a:cubicBezTo>
                    <a:cubicBezTo>
                      <a:pt x="1029" y="1938"/>
                      <a:pt x="1038" y="1954"/>
                      <a:pt x="1048" y="1964"/>
                    </a:cubicBezTo>
                    <a:cubicBezTo>
                      <a:pt x="1070" y="1901"/>
                      <a:pt x="1095" y="1835"/>
                      <a:pt x="1117" y="1772"/>
                    </a:cubicBezTo>
                    <a:close/>
                    <a:moveTo>
                      <a:pt x="581" y="2572"/>
                    </a:moveTo>
                    <a:cubicBezTo>
                      <a:pt x="566" y="2572"/>
                      <a:pt x="550" y="2575"/>
                      <a:pt x="535" y="2580"/>
                    </a:cubicBezTo>
                    <a:cubicBezTo>
                      <a:pt x="478" y="2605"/>
                      <a:pt x="450" y="2671"/>
                      <a:pt x="478" y="2728"/>
                    </a:cubicBezTo>
                    <a:cubicBezTo>
                      <a:pt x="495" y="2772"/>
                      <a:pt x="534" y="2799"/>
                      <a:pt x="578" y="2799"/>
                    </a:cubicBezTo>
                    <a:cubicBezTo>
                      <a:pt x="594" y="2799"/>
                      <a:pt x="610" y="2795"/>
                      <a:pt x="626" y="2788"/>
                    </a:cubicBezTo>
                    <a:cubicBezTo>
                      <a:pt x="686" y="2766"/>
                      <a:pt x="714" y="2700"/>
                      <a:pt x="686" y="2640"/>
                    </a:cubicBezTo>
                    <a:cubicBezTo>
                      <a:pt x="665" y="2595"/>
                      <a:pt x="625" y="2572"/>
                      <a:pt x="581" y="2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7"/>
              <p:cNvSpPr/>
              <p:nvPr/>
            </p:nvSpPr>
            <p:spPr>
              <a:xfrm>
                <a:off x="2848013" y="1967379"/>
                <a:ext cx="168601" cy="223442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377" extrusionOk="0">
                    <a:moveTo>
                      <a:pt x="1031" y="1"/>
                    </a:moveTo>
                    <a:cubicBezTo>
                      <a:pt x="1029" y="1"/>
                      <a:pt x="1027" y="1"/>
                      <a:pt x="1025" y="3"/>
                    </a:cubicBezTo>
                    <a:cubicBezTo>
                      <a:pt x="947" y="91"/>
                      <a:pt x="871" y="182"/>
                      <a:pt x="793" y="270"/>
                    </a:cubicBezTo>
                    <a:cubicBezTo>
                      <a:pt x="805" y="254"/>
                      <a:pt x="818" y="236"/>
                      <a:pt x="830" y="217"/>
                    </a:cubicBezTo>
                    <a:cubicBezTo>
                      <a:pt x="865" y="160"/>
                      <a:pt x="897" y="104"/>
                      <a:pt x="919" y="44"/>
                    </a:cubicBezTo>
                    <a:cubicBezTo>
                      <a:pt x="925" y="41"/>
                      <a:pt x="915" y="34"/>
                      <a:pt x="903" y="34"/>
                    </a:cubicBezTo>
                    <a:cubicBezTo>
                      <a:pt x="865" y="91"/>
                      <a:pt x="830" y="144"/>
                      <a:pt x="799" y="204"/>
                    </a:cubicBezTo>
                    <a:lnTo>
                      <a:pt x="752" y="286"/>
                    </a:lnTo>
                    <a:lnTo>
                      <a:pt x="727" y="333"/>
                    </a:lnTo>
                    <a:cubicBezTo>
                      <a:pt x="720" y="339"/>
                      <a:pt x="720" y="346"/>
                      <a:pt x="720" y="349"/>
                    </a:cubicBezTo>
                    <a:cubicBezTo>
                      <a:pt x="642" y="437"/>
                      <a:pt x="28" y="1176"/>
                      <a:pt x="0" y="1230"/>
                    </a:cubicBezTo>
                    <a:cubicBezTo>
                      <a:pt x="0" y="1230"/>
                      <a:pt x="60" y="1365"/>
                      <a:pt x="60" y="1371"/>
                    </a:cubicBezTo>
                    <a:cubicBezTo>
                      <a:pt x="60" y="1375"/>
                      <a:pt x="63" y="1377"/>
                      <a:pt x="66" y="1377"/>
                    </a:cubicBezTo>
                    <a:cubicBezTo>
                      <a:pt x="70" y="1377"/>
                      <a:pt x="73" y="1375"/>
                      <a:pt x="69" y="1371"/>
                    </a:cubicBezTo>
                    <a:cubicBezTo>
                      <a:pt x="66" y="1368"/>
                      <a:pt x="35" y="1255"/>
                      <a:pt x="35" y="1255"/>
                    </a:cubicBezTo>
                    <a:cubicBezTo>
                      <a:pt x="79" y="1207"/>
                      <a:pt x="865" y="220"/>
                      <a:pt x="1035" y="12"/>
                    </a:cubicBezTo>
                    <a:cubicBezTo>
                      <a:pt x="1038" y="12"/>
                      <a:pt x="1038" y="9"/>
                      <a:pt x="1035" y="3"/>
                    </a:cubicBezTo>
                    <a:cubicBezTo>
                      <a:pt x="1035" y="1"/>
                      <a:pt x="1033" y="1"/>
                      <a:pt x="10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7"/>
              <p:cNvSpPr/>
              <p:nvPr/>
            </p:nvSpPr>
            <p:spPr>
              <a:xfrm>
                <a:off x="2884525" y="2152531"/>
                <a:ext cx="109534" cy="29370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810" extrusionOk="0">
                    <a:moveTo>
                      <a:pt x="2" y="0"/>
                    </a:moveTo>
                    <a:cubicBezTo>
                      <a:pt x="1" y="1"/>
                      <a:pt x="1" y="2"/>
                      <a:pt x="2" y="2"/>
                    </a:cubicBezTo>
                    <a:lnTo>
                      <a:pt x="2" y="2"/>
                    </a:lnTo>
                    <a:cubicBezTo>
                      <a:pt x="2" y="2"/>
                      <a:pt x="2" y="1"/>
                      <a:pt x="2" y="0"/>
                    </a:cubicBezTo>
                    <a:close/>
                    <a:moveTo>
                      <a:pt x="2" y="2"/>
                    </a:moveTo>
                    <a:cubicBezTo>
                      <a:pt x="21" y="74"/>
                      <a:pt x="58" y="149"/>
                      <a:pt x="87" y="224"/>
                    </a:cubicBezTo>
                    <a:cubicBezTo>
                      <a:pt x="118" y="299"/>
                      <a:pt x="140" y="372"/>
                      <a:pt x="168" y="447"/>
                    </a:cubicBezTo>
                    <a:lnTo>
                      <a:pt x="332" y="897"/>
                    </a:lnTo>
                    <a:cubicBezTo>
                      <a:pt x="442" y="1199"/>
                      <a:pt x="546" y="1504"/>
                      <a:pt x="662" y="1803"/>
                    </a:cubicBezTo>
                    <a:cubicBezTo>
                      <a:pt x="665" y="1807"/>
                      <a:pt x="668" y="1810"/>
                      <a:pt x="671" y="1810"/>
                    </a:cubicBezTo>
                    <a:cubicBezTo>
                      <a:pt x="673" y="1810"/>
                      <a:pt x="675" y="1807"/>
                      <a:pt x="675" y="1803"/>
                    </a:cubicBezTo>
                    <a:cubicBezTo>
                      <a:pt x="593" y="1498"/>
                      <a:pt x="499" y="1196"/>
                      <a:pt x="385" y="897"/>
                    </a:cubicBezTo>
                    <a:cubicBezTo>
                      <a:pt x="329" y="746"/>
                      <a:pt x="269" y="598"/>
                      <a:pt x="212" y="450"/>
                    </a:cubicBezTo>
                    <a:cubicBezTo>
                      <a:pt x="181" y="378"/>
                      <a:pt x="143" y="302"/>
                      <a:pt x="112" y="227"/>
                    </a:cubicBezTo>
                    <a:cubicBezTo>
                      <a:pt x="80" y="151"/>
                      <a:pt x="49" y="79"/>
                      <a:pt x="11" y="4"/>
                    </a:cubicBezTo>
                    <a:cubicBezTo>
                      <a:pt x="11" y="4"/>
                      <a:pt x="5" y="4"/>
                      <a:pt x="2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7"/>
              <p:cNvSpPr/>
              <p:nvPr/>
            </p:nvSpPr>
            <p:spPr>
              <a:xfrm>
                <a:off x="4340749" y="3274797"/>
                <a:ext cx="43651" cy="14929"/>
              </a:xfrm>
              <a:custGeom>
                <a:avLst/>
                <a:gdLst/>
                <a:ahLst/>
                <a:cxnLst/>
                <a:rect l="l" t="t" r="r" b="b"/>
                <a:pathLst>
                  <a:path w="269" h="92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268" y="92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4" name="Google Shape;2454;p47"/>
          <p:cNvSpPr txBox="1">
            <a:spLocks noGrp="1"/>
          </p:cNvSpPr>
          <p:nvPr>
            <p:ph type="ctrTitle"/>
          </p:nvPr>
        </p:nvSpPr>
        <p:spPr>
          <a:xfrm>
            <a:off x="2738238" y="732575"/>
            <a:ext cx="3672000" cy="11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accent2"/>
                </a:solidFill>
              </a:rPr>
              <a:t>Obrigada pela a Atenção!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455" name="Google Shape;2455;p47"/>
          <p:cNvSpPr txBox="1">
            <a:spLocks noGrp="1"/>
          </p:cNvSpPr>
          <p:nvPr>
            <p:ph type="subTitle" idx="1"/>
          </p:nvPr>
        </p:nvSpPr>
        <p:spPr>
          <a:xfrm>
            <a:off x="2736000" y="1797027"/>
            <a:ext cx="3672000" cy="675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pt-BR" sz="1200" dirty="0"/>
              <a:t>Fontes: </a:t>
            </a:r>
            <a:r>
              <a:rPr lang="pt-BR" sz="1200" dirty="0" err="1"/>
              <a:t>Eletronet</a:t>
            </a:r>
            <a:r>
              <a:rPr lang="pt-BR" sz="1200" dirty="0"/>
              <a:t> e</a:t>
            </a:r>
          </a:p>
          <a:p>
            <a:pPr marL="171450" indent="-171450"/>
            <a:r>
              <a:rPr lang="pt-BR" sz="1200" dirty="0"/>
              <a:t>G4 Educação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56" name="Google Shape;2456;p47"/>
          <p:cNvSpPr txBox="1">
            <a:spLocks noGrp="1"/>
          </p:cNvSpPr>
          <p:nvPr>
            <p:ph type="subTitle" idx="2"/>
          </p:nvPr>
        </p:nvSpPr>
        <p:spPr>
          <a:xfrm>
            <a:off x="2819566" y="2512264"/>
            <a:ext cx="3672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dirty="0" err="1"/>
              <a:t>Gabriella</a:t>
            </a:r>
            <a:r>
              <a:rPr lang="pt-BR" sz="2000" dirty="0"/>
              <a:t>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dirty="0" err="1"/>
              <a:t>Julio</a:t>
            </a:r>
            <a:r>
              <a:rPr lang="pt-BR" sz="2000" dirty="0"/>
              <a:t> César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dirty="0" err="1"/>
              <a:t>Kaiki</a:t>
            </a:r>
            <a:endParaRPr lang="pt-BR" sz="20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dirty="0"/>
              <a:t>Rafael</a:t>
            </a:r>
            <a:endParaRPr sz="2000" dirty="0"/>
          </a:p>
        </p:txBody>
      </p:sp>
      <p:sp>
        <p:nvSpPr>
          <p:cNvPr id="2457" name="Google Shape;2457;p47"/>
          <p:cNvSpPr txBox="1">
            <a:spLocks noGrp="1"/>
          </p:cNvSpPr>
          <p:nvPr>
            <p:ph type="subTitle" idx="3"/>
          </p:nvPr>
        </p:nvSpPr>
        <p:spPr>
          <a:xfrm>
            <a:off x="2738238" y="4025725"/>
            <a:ext cx="36720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58" name="Google Shape;2458;p47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2459" name="Google Shape;2459;p47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site Design Consulting by Slidesgo">
  <a:themeElements>
    <a:clrScheme name="Simple Light">
      <a:dk1>
        <a:srgbClr val="263238"/>
      </a:dk1>
      <a:lt1>
        <a:srgbClr val="F9F7F9"/>
      </a:lt1>
      <a:dk2>
        <a:srgbClr val="DBDBDB"/>
      </a:dk2>
      <a:lt2>
        <a:srgbClr val="B1A0B3"/>
      </a:lt2>
      <a:accent1>
        <a:srgbClr val="8E808F"/>
      </a:accent1>
      <a:accent2>
        <a:srgbClr val="423542"/>
      </a:accent2>
      <a:accent3>
        <a:srgbClr val="455A64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219</Words>
  <Application>Microsoft Office PowerPoint</Application>
  <PresentationFormat>Apresentação na tela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Figtree Black</vt:lpstr>
      <vt:lpstr>Open Sans</vt:lpstr>
      <vt:lpstr>Arial</vt:lpstr>
      <vt:lpstr>Archivo</vt:lpstr>
      <vt:lpstr>Website Design Consulting by Slidesgo</vt:lpstr>
      <vt:lpstr>Topologia Ponto a Ponto</vt:lpstr>
      <vt:lpstr>O que é?</vt:lpstr>
      <vt:lpstr>Conceitos</vt:lpstr>
      <vt:lpstr>   </vt:lpstr>
      <vt:lpstr>Alguma Dúvida?</vt:lpstr>
      <vt:lpstr>Obrigada pela 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Topologia Ponto a Ponto</dc:title>
  <cp:lastModifiedBy>Aluno</cp:lastModifiedBy>
  <cp:revision>5</cp:revision>
  <dcterms:modified xsi:type="dcterms:W3CDTF">2024-02-08T13:30:16Z</dcterms:modified>
</cp:coreProperties>
</file>