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formx="urn:openoffice:names:experimental:ooxml-odf-interop:xmlns:form:1.0" xmlns:xsi="http://www.w3.org/2001/XMLSchema-instance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loext="urn:org:documentfoundation:names:experimental:office:xmlns:loext:1.0" xmlns:dom="http://www.w3.org/2001/xml-events" xmlns:field="urn:openoffice:names:experimental:ooo-ms-interop:xmlns:field:1.0" xmlns:xsd="http://www.w3.org/2001/XMLSchema" xmlns:math="http://www.w3.org/1998/Math/MathML" xmlns:form="urn:oasis:names:tc:opendocument:xmlns:form:1.0" xmlns:script="urn:oasis:names:tc:opendocument:xmlns:script:1.0" xmlns:xforms="http://www.w3.org/2002/xforms" office:version="1.3">
  <office:scripts/>
  <office:font-face-decls>
    <style:font-face style:name="DejaVu Sans" svg:font-family="'DejaVu Sans'" style:font-family-generic="system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Lohit Devanagari" svg:font-family="'Lohit Devanagari'" style:font-family-generic="system" style:font-pitch="variable"/>
    <style:font-face style:name="Noto Sans" svg:font-family="'Noto Sans'" style:font-family-generic="roman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pr1" style:family="presentation" style:parent-style-name="Padrão-title">
      <style:graphic-properties fo:min-height="2.629cm"/>
      <style:paragraph-properties style:writing-mode="lr-tb"/>
    </style:style>
    <style:style style:name="pr2" style:family="presentation" style:parent-style-name="Padrão-subtitle">
      <style:graphic-properties draw:fill-color="#ffffff" fo:min-height="9.134cm"/>
      <style:paragraph-properties style:writing-mode="lr-tb"/>
    </style:style>
    <style:style style:name="pr3" style:family="presentation" style:parent-style-name="Padrão-notes">
      <style:graphic-properties draw:fill-color="#ffffff" fo:min-height="13.364cm"/>
      <style:paragraph-properties style:writing-mode="lr-tb"/>
    </style:style>
    <style:style style:name="pr4" style:family="presentation" style:parent-style-name="Padrão-outline1">
      <style:graphic-properties fo:min-height="8.884cm"/>
      <style:paragraph-properties style:writing-mode="lr-tb"/>
    </style:style>
    <style:style style:name="P1" style:family="paragraph">
      <loext:graphic-properties draw:fill-color="#ffffff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adrão" presentation:presentation-page-layout-name="AL1T0">
        <draw:frame presentation:style-name="pr1" draw:layer="layout" svg:width="25.199cm" svg:height="2.629cm" svg:x="0.801cm" svg:y="5.5cm" presentation:class="title" presentation:user-transformed="true">
          <draw:text-box>
            <text:p>Ubuntu 24.04</text:p>
          </draw:text-box>
        </draw:frame>
        <draw:frame presentation:style-name="pr2" draw:text-style-name="P1" draw:layer="layout" svg:width="25.199cm" svg:height="9.134cm" draw:transform="rotate (-0.00191986217719389) translate (-6.699cm 10cm)" presentation:class="subtitle" presentation:user-transformed="true">
          <draw:text-box>
            <text:p>Rafael Oliveira Senra</text:p>
          </draw:text-box>
        </draw:frame>
        <presentation:notes draw:style-name="dp2">
          <draw:page-thumbnail draw:style-name="gr1" draw:layer="layout" svg:width="19.798cm" svg:height="11.136cm" svg:x="0.6cm" svg:y="2.257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Padrão" presentation:presentation-page-layout-name="AL2T1">
        <draw:frame presentation:style-name="pr1" draw:layer="layout" svg:width="25.199cm" svg:height="2.629cm" svg:x="-8.199cm" svg:y="0.371cm" presentation:class="title" presentation:user-transformed="true">
          <draw:text-box>
            <text:p>O que é:</text:p>
          </draw:text-box>
        </draw:frame>
        <draw:frame presentation:style-name="pr4" draw:layer="layout" svg:width="25.199cm" svg:height="9.134cm" svg:x="1.4cm" svg:y="3.685cm" presentation:class="outline">
          <draw:text-box>
            <text:list text:style-name="L3">
              <text:list-item>
                <text:p>O obunto 24.04 é uma versão LTS, oque indica que a distribuição tem suporte prolongado, isto é útil para organizações que não podem atualizar a versão do sistema em intervalos curtos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2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Padrão" presentation:presentation-page-layout-name="AL2T1">
        <draw:frame presentation:style-name="pr1" draw:layer="layout" svg:width="25.199cm" svg:height="2.629cm" svg:x="-1.199cm" svg:y="0.5cm" presentation:class="title" presentation:user-transformed="true">
          <draw:text-box>
            <text:p>
              Principais caracteristicas: 
              <text:s/>
              1)
            </text:p>
          </draw:text-box>
        </draw:frame>
        <draw:frame presentation:style-name="pr4" draw:layer="layout" svg:width="25.199cm" svg:height="9.134cm" svg:x="1.4cm" svg:y="3.685cm" presentation:class="outline" presentation:user-transformed="true">
          <draw:text-box>
            <text:list text:style-name="L3">
              <text:list-item>
                <text:p>
                  Gnome 46: 
                  <text:s text:c="57"/>
                  <text:s/>
                  O Gnome 46 é um dos atrativos do obuntu24.04, não trouxe muitas mudanças visuais porem trouxe ajustes no desempenho geral, otimizado, e facil navegação pelo sistema.
                </text:p>
                <text:p/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3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Padrão" presentation:presentation-page-layout-name="AL2T1">
        <draw:frame presentation:style-name="pr1" draw:layer="layout" svg:width="25.199cm" svg:height="2.629cm" svg:x="-6.5cm" svg:y="0.5cm" presentation:class="title" presentation:user-transformed="true">
          <draw:text-box>
            <text:p>2) Instalador</text:p>
          </draw:text-box>
        </draw:frame>
        <draw:frame presentation:style-name="pr4" draw:layer="layout" svg:width="25.199cm" svg:height="9.134cm" svg:x="1.4cm" svg:y="3.685cm" presentation:class="outline">
          <draw:text-box>
            <text:list text:style-name="L3">
              <text:list-item>
                <text:p>O instalador do Ubuntu já era intuitivo,mas a experiencia ficou melhor na versão 24.04</text:p>
              </text:list-item>
              <text:list-item>
                <text:p>Logo nas primeiras etapas do processo, a ferramenta exibe uma tela para que você possa personalizar recursos de acessibilidade,como dimensões de elementos visuais e sinais sonoros.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4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Padrão" presentation:presentation-page-layout-name="AL2T1">
        <draw:frame presentation:style-name="pr1" draw:layer="layout" svg:width="25.199cm" svg:height="2.629cm" svg:x="-5.699cm" svg:y="0.371cm" presentation:class="title" presentation:user-transformed="true">
          <draw:text-box>
            <text:p>3) Atualizações</text:p>
          </draw:text-box>
        </draw:frame>
        <draw:frame presentation:style-name="pr4" draw:layer="layout" svg:width="25.199cm" svg:height="9.134cm" svg:x="1.4cm" svg:y="3.685cm" presentation:class="outline">
          <draw:text-box>
            <text:list text:style-name="L3">
              <text:list-item>
                <text:p>São garantidas por até 12 anos</text:p>
              </text:list-item>
              <text:list-item>
                <text:p>O suporte padrão, com atualizações gerais, continua sendo cinco anos. O período de sete anos adicionais vale para assinantes do Ubuntu pro, programa de suporte avançado que é gratuito para uso pessoal, mas pago para planos corporativos.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5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Padrão" presentation:presentation-page-layout-name="AL2T1">
        <draw:frame presentation:style-name="pr1" draw:layer="layout" svg:width="25.199cm" svg:height="2.629cm" svg:x="-1.5cm" svg:y="0.5cm" presentation:class="title" presentation:user-transformed="true">
          <draw:text-box>
            <text:p>4) Gerenciador de softwares</text:p>
          </draw:text-box>
        </draw:frame>
        <draw:frame presentation:style-name="pr4" draw:layer="layout" svg:width="25.199cm" svg:height="9.134cm" svg:x="1.4cm" svg:y="3.685cm" presentation:class="outline">
          <draw:text-box>
            <text:list text:style-name="L3">
              <text:list-item>
                <text:p>App center para gerenciar seus softwares</text:p>
              </text:list-item>
              <text:list-item>
                <text:p>A ferramenta permite a instalação de softwares em pacotes Snap a partir de uma interface baseada no Flutter.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6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Padrão" presentation:presentation-page-layout-name="AL2T1">
        <draw:frame presentation:style-name="pr1" draw:layer="layout" svg:width="25.199cm" svg:height="2.629cm" svg:x="-4.699cm" svg:y="0.628cm" presentation:class="title" presentation:user-transformed="true">
          <draw:text-box>
            <text:p>5)Kernel Linux 6.8</text:p>
          </draw:text-box>
        </draw:frame>
        <draw:frame presentation:style-name="pr4" draw:layer="layout" svg:width="25.199cm" svg:height="9.134cm" svg:x="1.301cm" svg:y="4.5cm" presentation:class="outline" presentation:user-transformed="true">
          <draw:text-box>
            <text:list text:style-name="L3">
              <text:list-item>
                <text:p>Está atualização vem o com o Kernel Linux 6.8</text:p>
              </text:list-item>
              <text:list-item>
                <text:p>Adiciona suportes ao chip Broadcom, compatibilidade para os Futuros processadores AMD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7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Padrão" presentation:presentation-page-layout-name="AL2T1">
        <draw:frame presentation:style-name="pr1" draw:layer="layout" svg:width="25.199cm" svg:height="3.473cm" svg:x="1cm" svg:y="4.527cm" presentation:class="title" presentation:user-transformed="true">
          <draw:text-box>
            <text:p>
              Obrigado pela atenção!
              <text:line-break/>
              Alguma duvida?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8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presentation="urn:oasis:names:tc:opendocument:xmlns:presentation:1.0" xmlns:officeooo="http://openoffice.org/2009/office" xmlns:grddl="http://www.w3.org/2003/g/data-view#" xmlns:anim="urn:oasis:names:tc:opendocument:xmlns:animation:1.0" xmlns:meta="urn:oasis:names:tc:opendocument:xmlns:meta:1.0" xmlns:smil="urn:oasis:names:tc:opendocument:xmlns:smil-compatible:1.0" xmlns:dc="http://purl.org/dc/elements/1.1/" xmlns:xlink="http://www.w3.org/1999/xlink" xmlns:ooo="http://openoffice.org/2004/office" xmlns:office="urn:oasis:names:tc:opendocument:xmlns:office:1.0" office:version="1.3">
  <office:meta>
    <meta:creation-date>2024-04-25T09:16:05.344112127</meta:creation-date>
    <dc:date>2024-04-25T09:51:27.371332630</dc:date>
    <meta:editing-duration>PT2M51S</meta:editing-duration>
    <meta:editing-cycles>1</meta:editing-cycles>
    <meta:document-statistic meta:object-count="52"/>
    <meta:generator>LibreOffice/7.3.7.2$Linux_X86_64 LibreOffice_project/30$Build-2</meta:generator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3">
  <office:settings>
    <config:config-item-set config:name="ooo:view-settings">
      <config:config-item config:name="VisibleAreaTop" config:type="int">-774</config:config-item>
      <config:config-item config:name="VisibleAreaLeft" config:type="int">-424</config:config-item>
      <config:config-item config:name="VisibleAreaWidth" config:type="int">29079</config:config-item>
      <config:config-item config:name="VisibleAreaHeight" config:type="int">17448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7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-774</config:config-item>
          <config:config-item config:name="VisibleAreaLeft" config:type="int">-424</config:config-item>
          <config:config-item config:name="VisibleAreaWidth" config:type="int">29080</config:config-item>
          <config:config-item config:name="VisibleAreaHeight" config:type="int">17449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pt</config:config-item>
          <config:config-item config:name="Country" config:type="string">BR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grddl="http://www.w3.org/2003/g/data-view#" xmlns:loext="urn:org:documentfoundation:names:experimental:office:xmlns:loext:1.0" xmlns:dom="http://www.w3.org/2001/xml-events" xmlns:field="urn:openoffice:names:experimental:ooo-ms-interop:xmlns:field:1.0" xmlns:math="http://www.w3.org/1998/Math/MathML" xmlns:form="urn:oasis:names:tc:opendocument:xmlns:form:1.0" xmlns:script="urn:oasis:names:tc:opendocument:xmlns:script:1.0" xmlns:xhtml="http://www.w3.org/1999/xhtml" office:version="1.3">
  <office:font-face-decls>
    <style:font-face style:name="DejaVu Sans" svg:font-family="'DejaVu Sans'" style:font-family-generic="system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Lohit Devanagari" svg:font-family="'Lohit Devanagari'" style:font-family-generic="system" style:font-pitch="variable"/>
    <style:font-face style:name="Noto Sans" svg:font-family="'Noto Sans'" style:font-family-generic="roman" style:font-pitch="variable"/>
    <style:font-face style:name="Noto Sans CJK SC" svg:font-family="'Noto Sans CJK SC'" style:font-family-generic="system" style:font-pitch="variable"/>
  </office:font-face-decls>
  <office:styles>
    <draw:gradient draw:name="Formas" draw:style="rectangular" draw:cx="50%" draw:cy="50%" draw:start-color="#cccccc" draw:end-color="#ffffff" draw:start-intensity="100%" draw:end-intensity="100%" draw:angle="0deg" draw:border="0%"/>
    <draw:gradient draw:name="Preenchido" draw:style="linear" draw:start-color="#ffffff" draw:end-color="#cccccc" draw:start-intensity="100%" draw:end-intensity="100%" draw:angle="30deg" draw:border="0%"/>
    <draw:gradient draw:name="Preenchido_20_amarelo" draw:display-name="Preenchido amarelo" draw:style="linear" draw:start-color="#ffde59" draw:end-color="#b47804" draw:start-intensity="100%" draw:end-intensity="100%" draw:angle="30deg" draw:border="0%"/>
    <draw:gradient draw:name="Preenchido_20_azul" draw:display-name="Preenchido azul" draw:style="linear" draw:start-color="#729fcf" draw:end-color="#355269" draw:start-intensity="100%" draw:end-intensity="100%" draw:angle="30deg" draw:border="0%"/>
    <draw:gradient draw:name="Preenchido_20_verde" draw:display-name="Preenchido verde" draw:style="linear" draw:start-color="#77bc65" draw:end-color="#127622" draw:start-intensity="100%" draw:end-intensity="100%" draw:angle="30deg" draw:border="0%"/>
    <draw:gradient draw:name="Preenchido_20_vermelho" draw:display-name="Preenchido vermelho" draw:style="linear" draw:start-color="#ff6d6d" draw:end-color="#c9211e" draw:start-intensity="100%" draw:end-intensity="100%" draw:angle="30deg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loext:opacity="0%" style:font-name="Liberation Serif" fo:font-size="24pt" fo:language="pt" fo:country="BR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Noto Sans CJK SC" style:font-family-asian="'Noto Sans CJK SC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Objeto_20_sem_20_preenchimento_20_nem_20_linha" style:display-name="Objeto sem preenchimento nem linha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1.9000015258789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as"/>
      <style:text-properties fo:font-size="14pt" fo:font-weight="bold"/>
    </style:style>
    <style:style style:name="Filled" style:family="graphic" style:parent-style-name="Shapes">
      <style:graphic-properties draw:fill="gradient" draw:fill-gradient-name="Preenchido"/>
    </style:style>
    <style:style style:name="Filled_20_Blue" style:display-name="Filled Blue" style:family="graphic" style:parent-style-name="Filled">
      <style:graphic-properties draw:fill-gradient-name="Preenchido_20_azul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Preenchido_20_verde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Preenchido_20_vermelho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Preenchido_20_amarelo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Padrão-background" style:family="presentation">
      <style:graphic-properties draw:stroke="none" draw:fill="none"/>
      <style:text-properties style:letter-kerning="true"/>
    </style:style>
    <style:style style:name="Padrã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adrã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adrão-outline1" style:family="presentation">
      <style:graphic-properties draw:stroke="none" draw:fill="none" draw:auto-grow-height="false" draw:fit-to-size="false" style:shrink-to-fit="true">
        <text:list-style style:name="Padrã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adrão-outline2" style:family="presentation" style:parent-style-name="Padrão-outline1">
      <style:paragraph-properties fo:margin-top="0.4cm" fo:margin-bottom="0cm"/>
      <style:text-properties fo:font-size="28pt" style:font-size-asian="28pt" style:font-size-complex="28pt"/>
    </style:style>
    <style:style style:name="Padrão-outline3" style:family="presentation" style:parent-style-name="Padrão-outline2">
      <style:paragraph-properties fo:margin-top="0.3cm" fo:margin-bottom="0cm"/>
      <style:text-properties fo:font-size="24pt" style:font-size-asian="24pt" style:font-size-complex="24pt"/>
    </style:style>
    <style:style style:name="Padrão-outline4" style:family="presentation" style:parent-style-name="Padrão-outline3">
      <style:paragraph-properties fo:margin-top="0.2cm" fo:margin-bottom="0cm"/>
      <style:text-properties fo:font-size="20pt" style:font-size-asian="20pt" style:font-size-complex="20pt"/>
    </style:style>
    <style:style style:name="Padrão-outline5" style:family="presentation" style:parent-style-name="Padrão-outline4">
      <style:paragraph-properties fo:margin-top="0.1cm" fo:margin-bottom="0cm"/>
      <style:text-properties fo:font-size="20pt" style:font-size-asian="20pt" style:font-size-complex="20pt"/>
    </style:style>
    <style:style style:name="Padrão-outline6" style:family="presentation" style:parent-style-name="Padrão-outline5">
      <style:paragraph-properties fo:margin-top="0.1cm" fo:margin-bottom="0cm"/>
      <style:text-properties fo:font-size="20pt" style:font-size-asian="20pt" style:font-size-complex="20pt"/>
    </style:style>
    <style:style style:name="Padrão-outline7" style:family="presentation" style:parent-style-name="Padrão-outline6">
      <style:paragraph-properties fo:margin-top="0.1cm" fo:margin-bottom="0cm"/>
      <style:text-properties fo:font-size="20pt" style:font-size-asian="20pt" style:font-size-complex="20pt"/>
    </style:style>
    <style:style style:name="Padrão-outline8" style:family="presentation" style:parent-style-name="Padrão-outline7">
      <style:paragraph-properties fo:margin-top="0.1cm" fo:margin-bottom="0cm"/>
      <style:text-properties fo:font-size="20pt" style:font-size-asian="20pt" style:font-size-complex="20pt"/>
    </style:style>
    <style:style style:name="Padrão-outline9" style:family="presentation" style:parent-style-name="Padrão-outline8">
      <style:paragraph-properties fo:margin-top="0.1cm" fo:margin-bottom="0cm"/>
      <style:text-properties fo:font-size="20pt" style:font-size-asian="20pt" style:font-size-complex="20pt"/>
    </style:style>
    <style:style style:name="Padrão-subtitle" style:family="presentation">
      <style:graphic-properties draw:stroke="none" draw:fill="none" draw:textarea-vertical-align="middle">
        <text:list-style style:name="Padrã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adrão-title" style:family="presentation">
      <style:graphic-properties draw:stroke="none" draw:fill="none" draw:textarea-vertical-align="middle">
        <text:list-style style:name="Padrã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" style:family="presentation" style:parent-style-name="Padrão-backgroundobjects">
      <style:graphic-properties draw:stroke="none" draw:fill="none" draw:fill-color="#ffffff" draw:auto-grow-height="false" fo:min-height="1.086cm"/>
      <style:paragraph-properties style:writing-mode="lr-tb"/>
    </style:style>
    <style:style style:name="Mpr2" style:family="presentation" style:parent-style-name="Padrão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Padrão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&lt;número&gt;</text:page-number>
          </text:p>
        </draw:text-box>
      </draw:frame>
    </style:handout-master>
    <style:master-page style:name="Padrão" style:page-layout-name="PM1" draw:style-name="Mdp1">
      <draw:frame presentation:style-name="Padrão-title" draw:layer="backgroundobjects" svg:width="25.199cm" svg:height="2.629cm" svg:x="1.4cm" svg:y="0.628cm" presentation:class="title" presentation:placeholder="true">
        <draw:text-box/>
      </draw:frame>
      <draw:frame presentation:style-name="Padrão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page-number>&lt;número&gt;</text:page-number>
          </text:p>
        </draw:text-box>
      </draw:frame>
      <presentation:notes style:page-layout-name="PM0">
        <draw:page-thumbnail presentation:style-name="Padrão-title" draw:layer="backgroundobjects" svg:width="19.798cm" svg:height="11.136cm" svg:x="0.6cm" svg:y="2.257cm" presentation:class="page"/>
        <draw:frame presentation:style-name="Padrão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page-number>&lt;número&gt;</text:page-number>
            </text:p>
          </draw:text-box>
        </draw:frame>
      </presentation:notes>
    </style:master-page>
  </office:master-styles>
</office:document-styles>
</file>