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2807-9EC4-49D2-A04D-D9FA92B741A5}" type="datetimeFigureOut">
              <a:rPr lang="ru-RU" smtClean="0"/>
              <a:pPr/>
              <a:t>16.04.2016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E30B-6DAD-4C62-B473-2ED452BD80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java8-concurrency-tutorial-i/" TargetMode="External"/><Relationship Id="rId2" Type="http://schemas.openxmlformats.org/officeDocument/2006/relationships/hyperlink" Target="https://habrahabr.ru/post/164487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</a:t>
            </a:r>
            <a:r>
              <a:rPr lang="en-US" dirty="0" smtClean="0"/>
              <a:t>Java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1214422"/>
            <a:ext cx="8501122" cy="4424378"/>
          </a:xfrm>
        </p:spPr>
        <p:txBody>
          <a:bodyPr>
            <a:normAutofit/>
          </a:bodyPr>
          <a:lstStyle/>
          <a:p>
            <a:r>
              <a:rPr lang="en-US" sz="1500" dirty="0" smtClean="0">
                <a:hlinkClick r:id="rId2"/>
              </a:rPr>
              <a:t>https://habrahabr.ru/post/164487/</a:t>
            </a:r>
            <a:endParaRPr lang="en-US" sz="1500" dirty="0" smtClean="0"/>
          </a:p>
          <a:p>
            <a:r>
              <a:rPr lang="en-US" sz="1500" dirty="0" smtClean="0"/>
              <a:t>https://habrahabr.ru/post/270943/</a:t>
            </a:r>
            <a:endParaRPr lang="en-US" sz="1500" dirty="0"/>
          </a:p>
          <a:p>
            <a:r>
              <a:rPr lang="en-US" sz="1500" dirty="0" smtClean="0">
                <a:hlinkClick r:id="rId3"/>
              </a:rPr>
              <a:t>https://tproger.ru/articles/java8-concurrency-tutorial-i/</a:t>
            </a:r>
            <a:endParaRPr lang="en-US" sz="1500" dirty="0" smtClean="0"/>
          </a:p>
          <a:p>
            <a:r>
              <a:rPr lang="en-US" sz="1500" dirty="0" smtClean="0"/>
              <a:t>http://howtodoinjava.com/java-7/forkjoin-framework-tutorial-forkjoinpool-example/</a:t>
            </a:r>
          </a:p>
          <a:p>
            <a:r>
              <a:rPr lang="en-US" sz="1400" dirty="0" smtClean="0"/>
              <a:t>Java 8 </a:t>
            </a:r>
            <a:r>
              <a:rPr lang="en-US" sz="1400" dirty="0" smtClean="0"/>
              <a:t>– </a:t>
            </a:r>
            <a:r>
              <a:rPr lang="en-US" sz="1400" dirty="0" err="1" smtClean="0"/>
              <a:t>CompletableFuture</a:t>
            </a:r>
            <a:r>
              <a:rPr lang="en-US" sz="1400" smtClean="0"/>
              <a:t>  - http://codingjunkie.net/completable-futures-part1/</a:t>
            </a:r>
            <a:endParaRPr lang="en-US" sz="1400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27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Многопоточность Java 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Java </dc:title>
  <dc:creator>aro</dc:creator>
  <cp:lastModifiedBy>aro</cp:lastModifiedBy>
  <cp:revision>83</cp:revision>
  <dcterms:created xsi:type="dcterms:W3CDTF">2016-04-15T20:19:39Z</dcterms:created>
  <dcterms:modified xsi:type="dcterms:W3CDTF">2016-04-16T14:55:14Z</dcterms:modified>
</cp:coreProperties>
</file>