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g"/>
  <Override PartName="/ppt/media/image6.jpg" ContentType="image/jpg"/>
  <Override PartName="/ppt/media/image7.jpg" ContentType="image/jpg"/>
  <Override PartName="/ppt/media/image9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8" r:id="rId15"/>
    <p:sldId id="271" r:id="rId16"/>
    <p:sldId id="272" r:id="rId17"/>
    <p:sldId id="273" r:id="rId18"/>
    <p:sldId id="274" r:id="rId19"/>
    <p:sldId id="276" r:id="rId20"/>
    <p:sldId id="277" r:id="rId2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6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57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56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32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95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2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67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27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5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8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2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9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3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9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0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879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1752600"/>
            <a:ext cx="7688580" cy="2999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08090">
              <a:lnSpc>
                <a:spcPct val="100000"/>
              </a:lnSpc>
              <a:spcBef>
                <a:spcPts val="105"/>
              </a:spcBef>
            </a:pPr>
            <a:r>
              <a:rPr sz="6500" dirty="0">
                <a:solidFill>
                  <a:srgbClr val="EBEBEB"/>
                </a:solidFill>
                <a:latin typeface="Myanmar Text"/>
                <a:cs typeface="Myanmar Text"/>
              </a:rPr>
              <a:t>PPT  ON</a:t>
            </a:r>
            <a:endParaRPr sz="65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0" spc="-5" dirty="0">
                <a:solidFill>
                  <a:srgbClr val="EBEBEB"/>
                </a:solidFill>
                <a:latin typeface="Myanmar Text"/>
                <a:cs typeface="Myanmar Text"/>
              </a:rPr>
              <a:t>DIGITAL</a:t>
            </a:r>
            <a:r>
              <a:rPr sz="6500" spc="-9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6500" dirty="0">
                <a:solidFill>
                  <a:srgbClr val="EBEBEB"/>
                </a:solidFill>
                <a:latin typeface="Myanmar Text"/>
                <a:cs typeface="Myanmar Text"/>
              </a:rPr>
              <a:t>MARKETING</a:t>
            </a:r>
            <a:endParaRPr sz="6500">
              <a:latin typeface="Myanmar Text"/>
              <a:cs typeface="Myanmar Tex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" y="-1"/>
            <a:ext cx="12248606" cy="6889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" y="34835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04391"/>
            <a:ext cx="54102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 smtClean="0">
                <a:solidFill>
                  <a:srgbClr val="FF0000"/>
                </a:solidFill>
                <a:latin typeface="Myanmar Text"/>
                <a:cs typeface="Myanmar Text"/>
              </a:rPr>
              <a:t>ADVANTAGE </a:t>
            </a:r>
            <a:r>
              <a:rPr sz="4200" b="0" dirty="0">
                <a:solidFill>
                  <a:srgbClr val="FF0000"/>
                </a:solidFill>
                <a:latin typeface="Myanmar Text"/>
                <a:cs typeface="Myanmar Text"/>
              </a:rPr>
              <a:t>OF</a:t>
            </a:r>
            <a:r>
              <a:rPr sz="4200" b="0" spc="-70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PPC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690116"/>
            <a:ext cx="7620000" cy="4774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38100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WHAT IS</a:t>
            </a:r>
            <a:r>
              <a:rPr sz="4200" b="0" spc="-90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SMM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02663"/>
            <a:ext cx="8705215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Social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media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marketing (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SMM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)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form of Internet marketing that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utilizes  social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networking websites as a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marketing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tool. The goal of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SMM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  produce content that users will share with their social network to help a  company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increase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brand exposure and broaden customer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reach.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0459" y="3657600"/>
            <a:ext cx="7292340" cy="2964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8"/>
            <a:ext cx="1206435" cy="487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14920"/>
            <a:ext cx="539089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ADVANTAGE </a:t>
            </a:r>
            <a:r>
              <a:rPr sz="4200" b="0" dirty="0">
                <a:solidFill>
                  <a:srgbClr val="FF0000"/>
                </a:solidFill>
                <a:latin typeface="Myanmar Text"/>
                <a:cs typeface="Myanmar Text"/>
              </a:rPr>
              <a:t>OF</a:t>
            </a:r>
            <a:r>
              <a:rPr sz="4200" b="0" spc="-70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SMM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1873732"/>
            <a:ext cx="4184015" cy="30499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Increased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Brand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Awareness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More Inbound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Traffic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Improved Search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Engine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Rankings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Higher Conversion</a:t>
            </a:r>
            <a:r>
              <a:rPr sz="20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Rates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Better Customer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Satisfaction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Improved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Brand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Loyalty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More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Brand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Authority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1904" y="1825752"/>
            <a:ext cx="3433571" cy="421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76820"/>
            <a:ext cx="618909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DISADVANTAGE </a:t>
            </a:r>
            <a:r>
              <a:rPr sz="4200" b="0" dirty="0">
                <a:solidFill>
                  <a:srgbClr val="FF0000"/>
                </a:solidFill>
                <a:latin typeface="Myanmar Text"/>
                <a:cs typeface="Myanmar Text"/>
              </a:rPr>
              <a:t>OF</a:t>
            </a:r>
            <a:r>
              <a:rPr sz="4200" b="0" spc="-65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SMM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1876780"/>
            <a:ext cx="3792220" cy="13227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Negative</a:t>
            </a:r>
            <a:r>
              <a:rPr sz="2000" b="1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feedback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Potential for</a:t>
            </a:r>
            <a:r>
              <a:rPr sz="2000" b="1" spc="-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embarrassment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Time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 intensive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347" y="3520440"/>
            <a:ext cx="5087112" cy="2791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635" y="-304800"/>
            <a:ext cx="9764776" cy="1905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EMAIL MARKETING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61" y="990600"/>
            <a:ext cx="999496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324" y="838200"/>
            <a:ext cx="4673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CONTENT</a:t>
            </a:r>
            <a:r>
              <a:rPr sz="4200" b="0" spc="-70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4200" b="0" spc="-10" dirty="0">
                <a:solidFill>
                  <a:srgbClr val="FF0000"/>
                </a:solidFill>
                <a:latin typeface="Myanmar Text"/>
                <a:cs typeface="Myanmar Text"/>
              </a:rPr>
              <a:t>WRITING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02663"/>
            <a:ext cx="869569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website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content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writer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or web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content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writer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person who 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specializes in providing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relevant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content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for websites.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Every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website has a 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specific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target audience and requires a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different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type and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level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spc="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content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8324" y="3659123"/>
            <a:ext cx="9797796" cy="2653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16" y="891411"/>
            <a:ext cx="910488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ADVANTAGES AND</a:t>
            </a:r>
            <a:r>
              <a:rPr sz="4200" b="0" spc="-60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DISADVANTAGES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1873732"/>
            <a:ext cx="3183890" cy="26181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You can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get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lot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spc="-6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work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You’ll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get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disciplined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rates are</a:t>
            </a:r>
            <a:r>
              <a:rPr sz="20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poor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It’s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ghostwriting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It’s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addictive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You can practice</a:t>
            </a:r>
            <a:r>
              <a:rPr sz="20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alot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40860"/>
            <a:ext cx="67999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solidFill>
                  <a:srgbClr val="FF0000"/>
                </a:solidFill>
                <a:latin typeface="Myanmar Text"/>
                <a:cs typeface="Myanmar Text"/>
              </a:rPr>
              <a:t>DIGITAL </a:t>
            </a:r>
            <a:r>
              <a:rPr sz="4200" b="0" dirty="0">
                <a:solidFill>
                  <a:srgbClr val="FF0000"/>
                </a:solidFill>
                <a:latin typeface="Myanmar Text"/>
                <a:cs typeface="Myanmar Text"/>
              </a:rPr>
              <a:t>MARKETING</a:t>
            </a:r>
            <a:r>
              <a:rPr sz="4200" b="0" spc="-50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AREAS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1873732"/>
            <a:ext cx="4154804" cy="17538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SEO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(Search Engine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Optimization)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SMO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(Social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Media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Optimization)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SEM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(Search Engine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Marketing)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SMM(Social Media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Marketing)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2531" y="1690116"/>
            <a:ext cx="4515612" cy="2830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797072"/>
            <a:ext cx="990599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Benefits </a:t>
            </a:r>
            <a:r>
              <a:rPr spc="-50" dirty="0">
                <a:solidFill>
                  <a:srgbClr val="FF0000"/>
                </a:solidFill>
              </a:rPr>
              <a:t>of </a:t>
            </a:r>
            <a:r>
              <a:rPr dirty="0">
                <a:solidFill>
                  <a:srgbClr val="FF0000"/>
                </a:solidFill>
              </a:rPr>
              <a:t>Online Marketing </a:t>
            </a:r>
            <a:r>
              <a:rPr spc="5" dirty="0">
                <a:solidFill>
                  <a:srgbClr val="FF0000"/>
                </a:solidFill>
              </a:rPr>
              <a:t>over </a:t>
            </a:r>
            <a:r>
              <a:rPr dirty="0">
                <a:solidFill>
                  <a:srgbClr val="FF0000"/>
                </a:solidFill>
              </a:rPr>
              <a:t>Offline  Marketing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49932"/>
            <a:ext cx="7553959" cy="21869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High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return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 investment (ROI)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through Online</a:t>
            </a:r>
            <a:r>
              <a:rPr sz="2000" b="0" spc="-1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Marketing.</a:t>
            </a:r>
            <a:endParaRPr sz="200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b="0" spc="-6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Target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only most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interesting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audience, pay</a:t>
            </a:r>
            <a:r>
              <a:rPr sz="2000" b="0" spc="-8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only</a:t>
            </a:r>
            <a:endParaRPr sz="200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b="0" spc="-9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You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can </a:t>
            </a:r>
            <a:r>
              <a:rPr sz="20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start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without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spending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with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small</a:t>
            </a:r>
            <a:r>
              <a:rPr sz="2000" b="0" spc="-6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amount.</a:t>
            </a:r>
            <a:endParaRPr sz="200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Advertising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your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products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specific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hours, time or day</a:t>
            </a:r>
            <a:r>
              <a:rPr sz="2000" b="0" spc="-1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bases.</a:t>
            </a:r>
            <a:endParaRPr sz="200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Fully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Controlled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 per your location, budget and</a:t>
            </a:r>
            <a:r>
              <a:rPr sz="2000" b="0" spc="-19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time.</a:t>
            </a:r>
            <a:endParaRPr sz="2000">
              <a:latin typeface="Microsoft YaHei UI Light"/>
              <a:cs typeface="Microsoft YaHei U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419" y="1066800"/>
            <a:ext cx="34471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CONCLUSION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01138"/>
            <a:ext cx="876681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study started with the aim to analyse 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different issues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related to the 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digital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marketing.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Based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 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discussion it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has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been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found that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case of  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digital marketing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most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important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aspect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 connect with the  users.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ladder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engagement has shown the approaches to attach with  the customers. The study has also revealed that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order to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utilise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digital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marketing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effective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way, the companies are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required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design 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effective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platform.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With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example of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Pinterest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effectiveness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a 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social media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platform has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been discussed.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current trends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digital  marketing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have also been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discussed in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study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16" y="533400"/>
            <a:ext cx="270383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b="0" spc="-5" dirty="0" smtClean="0">
                <a:latin typeface="Myanmar Text"/>
                <a:cs typeface="Myanmar Text"/>
              </a:rPr>
              <a:t>  </a:t>
            </a:r>
            <a:r>
              <a:rPr sz="4200" b="0" spc="-5" dirty="0" smtClean="0">
                <a:solidFill>
                  <a:srgbClr val="FF0000"/>
                </a:solidFill>
                <a:latin typeface="Myanmar Text"/>
                <a:cs typeface="Myanmar Text"/>
              </a:rPr>
              <a:t>KEYPOINTS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1873732"/>
            <a:ext cx="4693920" cy="34829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What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digital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marketing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Benefits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digital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marketing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What does digital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marketing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consist</a:t>
            </a:r>
            <a:r>
              <a:rPr sz="2000" spc="-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SEO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PPC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SMM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Content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writing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Digital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marketing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measurement</a:t>
            </a:r>
            <a:endParaRPr sz="2000">
              <a:latin typeface="Myanmar Text"/>
              <a:cs typeface="Myanmar Tex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10439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16" y="489857"/>
            <a:ext cx="3389884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b="0" spc="-5" dirty="0" smtClean="0">
                <a:latin typeface="Myanmar Text"/>
                <a:cs typeface="Myanmar Text"/>
              </a:rPr>
              <a:t>         </a:t>
            </a:r>
            <a:r>
              <a:rPr sz="4200" b="0" spc="-5" dirty="0" smtClean="0">
                <a:solidFill>
                  <a:srgbClr val="FF0000"/>
                </a:solidFill>
                <a:latin typeface="Myanmar Text"/>
                <a:cs typeface="Myanmar Text"/>
              </a:rPr>
              <a:t>DEFINITION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02663"/>
            <a:ext cx="8493125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Digital marketing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 umbrella term for the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marketing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products or 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services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using </a:t>
            </a:r>
            <a:r>
              <a:rPr sz="2000" b="1" spc="-10" dirty="0">
                <a:solidFill>
                  <a:srgbClr val="FFFFFF"/>
                </a:solidFill>
                <a:latin typeface="Myanmar Text"/>
                <a:cs typeface="Myanmar Text"/>
              </a:rPr>
              <a:t>digital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technologies, mainly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 the Internet, but also 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including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mobile phones, display advertising, and any other </a:t>
            </a:r>
            <a:r>
              <a:rPr sz="2000" b="1" spc="-10" dirty="0">
                <a:solidFill>
                  <a:srgbClr val="FFFFFF"/>
                </a:solidFill>
                <a:latin typeface="Myanmar Text"/>
                <a:cs typeface="Myanmar Text"/>
              </a:rPr>
              <a:t>digital 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medium.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5560" y="3634740"/>
            <a:ext cx="6388608" cy="2677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739" y="990600"/>
            <a:ext cx="81400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 smtClean="0">
                <a:solidFill>
                  <a:srgbClr val="FF0000"/>
                </a:solidFill>
                <a:latin typeface="Myanmar Text"/>
                <a:cs typeface="Myanmar Text"/>
              </a:rPr>
              <a:t>BENEFITS </a:t>
            </a:r>
            <a:r>
              <a:rPr sz="4200" b="0" dirty="0">
                <a:solidFill>
                  <a:srgbClr val="FF0000"/>
                </a:solidFill>
                <a:latin typeface="Myanmar Text"/>
                <a:cs typeface="Myanmar Text"/>
              </a:rPr>
              <a:t>OF </a:t>
            </a:r>
            <a:r>
              <a:rPr sz="4200" b="0" spc="-10" dirty="0">
                <a:solidFill>
                  <a:srgbClr val="FF0000"/>
                </a:solidFill>
                <a:latin typeface="Myanmar Text"/>
                <a:cs typeface="Myanmar Text"/>
              </a:rPr>
              <a:t>DIGITAL</a:t>
            </a:r>
            <a:r>
              <a:rPr sz="4200" b="0" spc="-60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4200" b="0" dirty="0" smtClean="0">
                <a:solidFill>
                  <a:srgbClr val="FF0000"/>
                </a:solidFill>
                <a:latin typeface="Myanmar Text"/>
                <a:cs typeface="Myanmar Text"/>
              </a:rPr>
              <a:t>MARKETING</a:t>
            </a:r>
            <a:r>
              <a:rPr lang="en-US" sz="4200" b="0" dirty="0" smtClean="0">
                <a:solidFill>
                  <a:srgbClr val="FF0000"/>
                </a:solidFill>
                <a:latin typeface="Myanmar Text"/>
                <a:cs typeface="Myanmar Text"/>
              </a:rPr>
              <a:t>  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7739" y="1996439"/>
            <a:ext cx="7712964" cy="453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16" y="972514"/>
            <a:ext cx="25469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dirty="0">
                <a:solidFill>
                  <a:srgbClr val="FF0000"/>
                </a:solidFill>
                <a:latin typeface="Myanmar Text"/>
                <a:cs typeface="Myanmar Text"/>
              </a:rPr>
              <a:t>OBJECTIVE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1873732"/>
            <a:ext cx="5205730" cy="17538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Reach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right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audience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Engage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with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your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audience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Motivate your audience to take your</a:t>
            </a:r>
            <a:r>
              <a:rPr sz="2000" spc="-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action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Maximize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return on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investment(ROI)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863340"/>
            <a:ext cx="5884163" cy="286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14400"/>
            <a:ext cx="8050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solidFill>
                  <a:srgbClr val="FF0000"/>
                </a:solidFill>
                <a:latin typeface="Myanmar Text"/>
                <a:cs typeface="Myanmar Text"/>
              </a:rPr>
              <a:t>DIGITAL </a:t>
            </a:r>
            <a:r>
              <a:rPr sz="4200" b="0" dirty="0">
                <a:solidFill>
                  <a:srgbClr val="FF0000"/>
                </a:solidFill>
                <a:latin typeface="Myanmar Text"/>
                <a:cs typeface="Myanmar Text"/>
              </a:rPr>
              <a:t>MARKETING </a:t>
            </a: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CONSIST</a:t>
            </a:r>
            <a:r>
              <a:rPr sz="4200" b="0" spc="-55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4200" b="0" dirty="0">
                <a:solidFill>
                  <a:srgbClr val="FF0000"/>
                </a:solidFill>
                <a:latin typeface="Myanmar Text"/>
                <a:cs typeface="Myanmar Text"/>
              </a:rPr>
              <a:t>OF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5839" y="1982723"/>
            <a:ext cx="6673596" cy="4288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968" y="838200"/>
            <a:ext cx="346354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WHAT IS</a:t>
            </a:r>
            <a:r>
              <a:rPr sz="4200" b="0" spc="-90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SEO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01138"/>
            <a:ext cx="8745855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Whenever you enter a query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search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engine and hit 'enter' you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get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list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web results that contain that query term.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Users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normally tend to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visit 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websites that are at the top of this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list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as they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perceive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those to be more  relevant to the query.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If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you have ever wondered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why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some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these  websites rank better than the others then you must know that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 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because  of a powerful web marketing technique called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Search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Engine 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Optimization</a:t>
            </a:r>
            <a:r>
              <a:rPr sz="2000" b="1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(SEO)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.</a:t>
            </a:r>
            <a:endParaRPr sz="2000" dirty="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8104" y="4520182"/>
            <a:ext cx="2682240" cy="2337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84582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 smtClean="0">
                <a:solidFill>
                  <a:srgbClr val="FF0000"/>
                </a:solidFill>
                <a:latin typeface="Myanmar Text"/>
                <a:cs typeface="Myanmar Text"/>
              </a:rPr>
              <a:t>SEARCH ENGINE OPTIMIZATION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7" y="1268755"/>
            <a:ext cx="10591800" cy="52319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002" y="894079"/>
            <a:ext cx="47548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PPC(PAY PER</a:t>
            </a:r>
            <a:r>
              <a:rPr sz="4200" b="0" spc="-90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4200" b="0" spc="-5" dirty="0">
                <a:solidFill>
                  <a:srgbClr val="FF0000"/>
                </a:solidFill>
                <a:latin typeface="Myanmar Text"/>
                <a:cs typeface="Myanmar Text"/>
              </a:rPr>
              <a:t>CLICK)</a:t>
            </a:r>
            <a:endParaRPr sz="4200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01138"/>
            <a:ext cx="869569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What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PPC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(pay-per-click) marketing? Pay-per-click marketing 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way of  using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search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engine advertising to generate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clicks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 your website, rather  than “earning” those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clicks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organically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583" y="3159251"/>
            <a:ext cx="9425940" cy="2830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17"/>
            <a:ext cx="1206435" cy="51598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107</TotalTime>
  <Words>669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Microsoft YaHei UI Light</vt:lpstr>
      <vt:lpstr>Arial</vt:lpstr>
      <vt:lpstr>Myanmar Text</vt:lpstr>
      <vt:lpstr>Times New Roman</vt:lpstr>
      <vt:lpstr>Trebuchet MS</vt:lpstr>
      <vt:lpstr>Tw Cen MT</vt:lpstr>
      <vt:lpstr>Wingdings 3</vt:lpstr>
      <vt:lpstr>Circuit</vt:lpstr>
      <vt:lpstr>PowerPoint Presentation</vt:lpstr>
      <vt:lpstr>  KEYPOINTS</vt:lpstr>
      <vt:lpstr>         DEFINITION</vt:lpstr>
      <vt:lpstr>BENEFITS OF DIGITAL MARKETING  </vt:lpstr>
      <vt:lpstr>OBJECTIVE</vt:lpstr>
      <vt:lpstr>DIGITAL MARKETING CONSIST OF</vt:lpstr>
      <vt:lpstr>WHAT IS SEO</vt:lpstr>
      <vt:lpstr>SEARCH ENGINE OPTIMIZATION</vt:lpstr>
      <vt:lpstr>PPC(PAY PER CLICK)</vt:lpstr>
      <vt:lpstr>ADVANTAGE OF PPC</vt:lpstr>
      <vt:lpstr>WHAT IS SMM</vt:lpstr>
      <vt:lpstr>ADVANTAGE OF SMM</vt:lpstr>
      <vt:lpstr>DISADVANTAGE OF SMM</vt:lpstr>
      <vt:lpstr>EMAIL MARKETING</vt:lpstr>
      <vt:lpstr>CONTENT WRITING</vt:lpstr>
      <vt:lpstr>ADVANTAGES AND DISADVANTAGES</vt:lpstr>
      <vt:lpstr>DIGITAL MARKETING AREAS</vt:lpstr>
      <vt:lpstr>Benefits of Online Marketing over Offline  Marketing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TechB</dc:creator>
  <cp:lastModifiedBy>TechB</cp:lastModifiedBy>
  <cp:revision>9</cp:revision>
  <dcterms:created xsi:type="dcterms:W3CDTF">2020-11-10T09:04:56Z</dcterms:created>
  <dcterms:modified xsi:type="dcterms:W3CDTF">2020-11-10T10:58:40Z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2020-11-10T00:00:00Z</vt:filetime>
  </property>
</Properties>
</file>