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10/24/2020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lectronicsarea.com/continuous-current-or-direct-curr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351005"/>
            <a:ext cx="8791575" cy="4679091"/>
          </a:xfrm>
        </p:spPr>
        <p:txBody>
          <a:bodyPr/>
          <a:lstStyle/>
          <a:p>
            <a:r>
              <a:rPr lang="en-US" dirty="0" smtClean="0"/>
              <a:t>Webinar on Relay module</a:t>
            </a:r>
            <a:br>
              <a:rPr lang="en-US" dirty="0" smtClean="0"/>
            </a:b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3374" y="2751438"/>
            <a:ext cx="4513918" cy="33280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4357" y="-442785"/>
            <a:ext cx="1497643" cy="1497643"/>
          </a:xfrm>
          <a:prstGeom prst="rect">
            <a:avLst/>
          </a:prstGeom>
        </p:spPr>
      </p:pic>
    </p:spTree>
    <p:extLst>
      <p:ext uri="{BB962C8B-B14F-4D97-AF65-F5344CB8AC3E}">
        <p14:creationId xmlns:p14="http://schemas.microsoft.com/office/powerpoint/2010/main" val="179675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RELAY MODULE -</a:t>
            </a:r>
            <a:endParaRPr lang="en-IN" dirty="0"/>
          </a:p>
        </p:txBody>
      </p:sp>
      <p:sp>
        <p:nvSpPr>
          <p:cNvPr id="3" name="Content Placeholder 2"/>
          <p:cNvSpPr>
            <a:spLocks noGrp="1"/>
          </p:cNvSpPr>
          <p:nvPr>
            <p:ph idx="1"/>
          </p:nvPr>
        </p:nvSpPr>
        <p:spPr>
          <a:xfrm>
            <a:off x="1141412" y="1853514"/>
            <a:ext cx="9905999" cy="3937687"/>
          </a:xfrm>
        </p:spPr>
        <p:txBody>
          <a:bodyPr/>
          <a:lstStyle/>
          <a:p>
            <a:pPr marL="0" indent="0">
              <a:buNone/>
            </a:pPr>
            <a:r>
              <a:rPr lang="en-US" dirty="0" smtClean="0"/>
              <a:t>1-DIGITAL HOUSEHOLD ELECTRICAL APPLIANCES</a:t>
            </a:r>
          </a:p>
          <a:p>
            <a:pPr marL="0" indent="0">
              <a:buNone/>
            </a:pPr>
            <a:r>
              <a:rPr lang="en-US" dirty="0" smtClean="0"/>
              <a:t>2-INDUSTRIAL EQUIPMENT</a:t>
            </a:r>
          </a:p>
          <a:p>
            <a:pPr marL="0" indent="0">
              <a:buNone/>
            </a:pPr>
            <a:r>
              <a:rPr lang="en-US" dirty="0" smtClean="0"/>
              <a:t>3-MEDICAL DEVICES</a:t>
            </a:r>
          </a:p>
          <a:p>
            <a:pPr marL="0" indent="0">
              <a:buNone/>
            </a:pPr>
            <a:r>
              <a:rPr lang="en-US" dirty="0" smtClean="0"/>
              <a:t>4-SECURITY DEVICES</a:t>
            </a:r>
          </a:p>
          <a:p>
            <a:pPr marL="0" indent="0">
              <a:buNone/>
            </a:pPr>
            <a:r>
              <a:rPr lang="en-US" dirty="0" smtClean="0"/>
              <a:t>5-AGRICULTURE FIELD</a:t>
            </a:r>
          </a:p>
          <a:p>
            <a:pPr marL="0" indent="0">
              <a:buNone/>
            </a:pPr>
            <a:r>
              <a:rPr lang="en-US" dirty="0" smtClean="0"/>
              <a:t>6-SECURITY DEVICES</a:t>
            </a:r>
          </a:p>
          <a:p>
            <a:pPr marL="0" indent="0">
              <a:buNone/>
            </a:pPr>
            <a:r>
              <a:rPr lang="en-US" dirty="0" smtClean="0"/>
              <a:t>7-AUTOMOBILE INDUSTRY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4357" y="-442785"/>
            <a:ext cx="1497643" cy="1497643"/>
          </a:xfrm>
          <a:prstGeom prst="rect">
            <a:avLst/>
          </a:prstGeom>
        </p:spPr>
      </p:pic>
    </p:spTree>
    <p:extLst>
      <p:ext uri="{BB962C8B-B14F-4D97-AF65-F5344CB8AC3E}">
        <p14:creationId xmlns:p14="http://schemas.microsoft.com/office/powerpoint/2010/main" val="397445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6811" y="2710249"/>
            <a:ext cx="7126200" cy="2265406"/>
          </a:xfrm>
        </p:spPr>
        <p:txBody>
          <a:bodyPr>
            <a:normAutofit/>
          </a:bodyPr>
          <a:lstStyle/>
          <a:p>
            <a:pPr marL="0" indent="0">
              <a:buNone/>
            </a:pPr>
            <a:r>
              <a:rPr lang="en-US" sz="5400" dirty="0" smtClean="0">
                <a:latin typeface="Segoe Script" panose="030B0504020000000003" pitchFamily="66" charset="0"/>
              </a:rPr>
              <a:t>THANK YOU</a:t>
            </a:r>
            <a:endParaRPr lang="en-IN" sz="5400" dirty="0">
              <a:latin typeface="Segoe Script" panose="030B0504020000000003"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4357" y="-442785"/>
            <a:ext cx="1497643" cy="1497643"/>
          </a:xfrm>
          <a:prstGeom prst="rect">
            <a:avLst/>
          </a:prstGeom>
        </p:spPr>
      </p:pic>
    </p:spTree>
    <p:extLst>
      <p:ext uri="{BB962C8B-B14F-4D97-AF65-F5344CB8AC3E}">
        <p14:creationId xmlns:p14="http://schemas.microsoft.com/office/powerpoint/2010/main" val="338868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relay module</a:t>
            </a:r>
            <a:endParaRPr lang="en-IN" dirty="0"/>
          </a:p>
        </p:txBody>
      </p:sp>
      <p:sp>
        <p:nvSpPr>
          <p:cNvPr id="3" name="Content Placeholder 2"/>
          <p:cNvSpPr>
            <a:spLocks noGrp="1"/>
          </p:cNvSpPr>
          <p:nvPr>
            <p:ph idx="1"/>
          </p:nvPr>
        </p:nvSpPr>
        <p:spPr>
          <a:xfrm>
            <a:off x="1141412" y="1762897"/>
            <a:ext cx="9905999" cy="4283676"/>
          </a:xfrm>
        </p:spPr>
        <p:txBody>
          <a:bodyPr/>
          <a:lstStyle/>
          <a:p>
            <a:r>
              <a:rPr lang="en-US" dirty="0"/>
              <a:t>The Single Channel Relay Module is a convenient board which can be used to control high voltage, high current load such as motor, solenoid valves, lamps and AC load. It is designed to interface with microcontroller such as Arduino, PIC and etc. The relays terminal (COM, NO and NC) is being brought out with screw terminal. It also comes with a LED to indicate the status of relay.</a:t>
            </a:r>
          </a:p>
          <a:p>
            <a:pPr marL="0" indent="0">
              <a:buNone/>
            </a:pPr>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4357" y="-442785"/>
            <a:ext cx="1497643" cy="1497643"/>
          </a:xfrm>
          <a:prstGeom prst="rect">
            <a:avLst/>
          </a:prstGeom>
        </p:spPr>
      </p:pic>
    </p:spTree>
    <p:extLst>
      <p:ext uri="{BB962C8B-B14F-4D97-AF65-F5344CB8AC3E}">
        <p14:creationId xmlns:p14="http://schemas.microsoft.com/office/powerpoint/2010/main" val="210183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Specification-</a:t>
            </a:r>
            <a:endParaRPr lang="en-IN" dirty="0"/>
          </a:p>
        </p:txBody>
      </p:sp>
      <p:sp>
        <p:nvSpPr>
          <p:cNvPr id="3" name="Content Placeholder 2"/>
          <p:cNvSpPr>
            <a:spLocks noGrp="1"/>
          </p:cNvSpPr>
          <p:nvPr>
            <p:ph idx="1"/>
          </p:nvPr>
        </p:nvSpPr>
        <p:spPr>
          <a:xfrm>
            <a:off x="1141412" y="1861752"/>
            <a:ext cx="9905999" cy="3929450"/>
          </a:xfrm>
        </p:spPr>
        <p:txBody>
          <a:bodyPr>
            <a:normAutofit fontScale="62500" lnSpcReduction="20000"/>
          </a:bodyPr>
          <a:lstStyle/>
          <a:p>
            <a:r>
              <a:rPr lang="en-US" dirty="0"/>
              <a:t>Digital output controllable</a:t>
            </a:r>
          </a:p>
          <a:p>
            <a:r>
              <a:rPr lang="en-US" dirty="0"/>
              <a:t/>
            </a:r>
            <a:br>
              <a:rPr lang="en-US" dirty="0"/>
            </a:br>
            <a:r>
              <a:rPr lang="en-US" dirty="0"/>
              <a:t>Compatible with any 5V microcontroller such as Arduino.</a:t>
            </a:r>
          </a:p>
          <a:p>
            <a:r>
              <a:rPr lang="en-US" dirty="0"/>
              <a:t/>
            </a:r>
            <a:br>
              <a:rPr lang="en-US" dirty="0"/>
            </a:br>
            <a:r>
              <a:rPr lang="en-US" dirty="0"/>
              <a:t>Rated through-current: 10A (NO) 5A (NC)</a:t>
            </a:r>
          </a:p>
          <a:p>
            <a:r>
              <a:rPr lang="en-US" dirty="0"/>
              <a:t/>
            </a:r>
            <a:br>
              <a:rPr lang="en-US" dirty="0"/>
            </a:br>
            <a:r>
              <a:rPr lang="en-US" dirty="0"/>
              <a:t>Control signal: TTL level</a:t>
            </a:r>
          </a:p>
          <a:p>
            <a:r>
              <a:rPr lang="en-US" dirty="0"/>
              <a:t/>
            </a:r>
            <a:br>
              <a:rPr lang="en-US" dirty="0"/>
            </a:br>
            <a:r>
              <a:rPr lang="en-US" dirty="0"/>
              <a:t>Max. switching voltage 250VAC/30VDC</a:t>
            </a:r>
          </a:p>
          <a:p>
            <a:r>
              <a:rPr lang="en-US" dirty="0"/>
              <a:t/>
            </a:r>
            <a:br>
              <a:rPr lang="en-US" dirty="0"/>
            </a:br>
            <a:r>
              <a:rPr lang="en-US" dirty="0"/>
              <a:t>Max. switching current 10A</a:t>
            </a:r>
          </a:p>
          <a:p>
            <a:r>
              <a:rPr lang="en-US" dirty="0"/>
              <a:t/>
            </a:r>
            <a:br>
              <a:rPr lang="en-US" dirty="0"/>
            </a:br>
            <a:r>
              <a:rPr lang="en-US" dirty="0"/>
              <a:t>Size: 43mm x 17mm x 17mm</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4357" y="-442785"/>
            <a:ext cx="1497643" cy="1497643"/>
          </a:xfrm>
          <a:prstGeom prst="rect">
            <a:avLst/>
          </a:prstGeom>
        </p:spPr>
      </p:pic>
    </p:spTree>
    <p:extLst>
      <p:ext uri="{BB962C8B-B14F-4D97-AF65-F5344CB8AC3E}">
        <p14:creationId xmlns:p14="http://schemas.microsoft.com/office/powerpoint/2010/main" val="13788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 diagram of relay module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848" y="1935893"/>
            <a:ext cx="4928633" cy="428367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4357" y="-442785"/>
            <a:ext cx="1497643" cy="1497643"/>
          </a:xfrm>
          <a:prstGeom prst="rect">
            <a:avLst/>
          </a:prstGeom>
        </p:spPr>
      </p:pic>
    </p:spTree>
    <p:extLst>
      <p:ext uri="{BB962C8B-B14F-4D97-AF65-F5344CB8AC3E}">
        <p14:creationId xmlns:p14="http://schemas.microsoft.com/office/powerpoint/2010/main" val="3386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relay module with </a:t>
            </a:r>
            <a:r>
              <a:rPr lang="en-US" dirty="0" err="1" smtClean="0"/>
              <a:t>arduino</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914" y="1847316"/>
            <a:ext cx="7698462" cy="400978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4357" y="-442785"/>
            <a:ext cx="1497643" cy="1497643"/>
          </a:xfrm>
          <a:prstGeom prst="rect">
            <a:avLst/>
          </a:prstGeom>
        </p:spPr>
      </p:pic>
    </p:spTree>
    <p:extLst>
      <p:ext uri="{BB962C8B-B14F-4D97-AF65-F5344CB8AC3E}">
        <p14:creationId xmlns:p14="http://schemas.microsoft.com/office/powerpoint/2010/main" val="4239735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by using relay module</a:t>
            </a:r>
            <a:endParaRPr lang="en-IN" dirty="0"/>
          </a:p>
        </p:txBody>
      </p:sp>
      <p:sp>
        <p:nvSpPr>
          <p:cNvPr id="3" name="Content Placeholder 2"/>
          <p:cNvSpPr>
            <a:spLocks noGrp="1"/>
          </p:cNvSpPr>
          <p:nvPr>
            <p:ph idx="1"/>
          </p:nvPr>
        </p:nvSpPr>
        <p:spPr/>
        <p:txBody>
          <a:bodyPr/>
          <a:lstStyle/>
          <a:p>
            <a:r>
              <a:rPr lang="en-US" dirty="0" smtClean="0"/>
              <a:t>HOME AUTOMATION BY USING REALY MODULE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953" y="2858530"/>
            <a:ext cx="5830744" cy="331984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4357" y="-442785"/>
            <a:ext cx="1497643" cy="1497643"/>
          </a:xfrm>
          <a:prstGeom prst="rect">
            <a:avLst/>
          </a:prstGeom>
        </p:spPr>
      </p:pic>
    </p:spTree>
    <p:extLst>
      <p:ext uri="{BB962C8B-B14F-4D97-AF65-F5344CB8AC3E}">
        <p14:creationId xmlns:p14="http://schemas.microsoft.com/office/powerpoint/2010/main" val="254143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Pir</a:t>
            </a:r>
            <a:r>
              <a:rPr lang="en-US" dirty="0" smtClean="0"/>
              <a:t> sensor with relay module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963" y="1919558"/>
            <a:ext cx="7661188" cy="4309419"/>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4357" y="-442785"/>
            <a:ext cx="1497643" cy="1497643"/>
          </a:xfrm>
          <a:prstGeom prst="rect">
            <a:avLst/>
          </a:prstGeom>
        </p:spPr>
      </p:pic>
    </p:spTree>
    <p:extLst>
      <p:ext uri="{BB962C8B-B14F-4D97-AF65-F5344CB8AC3E}">
        <p14:creationId xmlns:p14="http://schemas.microsoft.com/office/powerpoint/2010/main" val="145587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moisture sensor with relay module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847" y="1861751"/>
            <a:ext cx="7809471" cy="435272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4357" y="-442785"/>
            <a:ext cx="1497643" cy="1497643"/>
          </a:xfrm>
          <a:prstGeom prst="rect">
            <a:avLst/>
          </a:prstGeom>
        </p:spPr>
      </p:pic>
    </p:spTree>
    <p:extLst>
      <p:ext uri="{BB962C8B-B14F-4D97-AF65-F5344CB8AC3E}">
        <p14:creationId xmlns:p14="http://schemas.microsoft.com/office/powerpoint/2010/main" val="285792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relay module</a:t>
            </a:r>
            <a:endParaRPr lang="en-IN" dirty="0"/>
          </a:p>
        </p:txBody>
      </p:sp>
      <p:sp>
        <p:nvSpPr>
          <p:cNvPr id="3" name="Content Placeholder 2"/>
          <p:cNvSpPr>
            <a:spLocks noGrp="1"/>
          </p:cNvSpPr>
          <p:nvPr>
            <p:ph idx="1"/>
          </p:nvPr>
        </p:nvSpPr>
        <p:spPr>
          <a:xfrm>
            <a:off x="1141412" y="1944130"/>
            <a:ext cx="9905999" cy="3847071"/>
          </a:xfrm>
        </p:spPr>
        <p:txBody>
          <a:bodyPr>
            <a:normAutofit fontScale="85000" lnSpcReduction="10000"/>
          </a:bodyPr>
          <a:lstStyle/>
          <a:p>
            <a:r>
              <a:rPr lang="en-US" dirty="0"/>
              <a:t>It allows to control a remote device. It is not necessary to be near the device to make it work.</a:t>
            </a:r>
          </a:p>
          <a:p>
            <a:r>
              <a:rPr lang="en-US" dirty="0"/>
              <a:t>Change contacts easily.</a:t>
            </a:r>
          </a:p>
          <a:p>
            <a:r>
              <a:rPr lang="en-US" dirty="0"/>
              <a:t>Isolates the activating part of the actuating part.</a:t>
            </a:r>
          </a:p>
          <a:p>
            <a:r>
              <a:rPr lang="en-US" dirty="0"/>
              <a:t>It works well at high temperatures.</a:t>
            </a:r>
          </a:p>
          <a:p>
            <a:r>
              <a:rPr lang="en-US" dirty="0"/>
              <a:t>It is activated with low current, however it can activate large machines of great power.</a:t>
            </a:r>
          </a:p>
          <a:p>
            <a:r>
              <a:rPr lang="en-US" dirty="0"/>
              <a:t>With a single signal you can control several contacts at once.</a:t>
            </a:r>
          </a:p>
          <a:p>
            <a:r>
              <a:rPr lang="en-US" dirty="0"/>
              <a:t>It can switch </a:t>
            </a:r>
            <a:r>
              <a:rPr lang="en-US" dirty="0">
                <a:hlinkClick r:id="rId2"/>
              </a:rPr>
              <a:t>direct current</a:t>
            </a:r>
            <a:r>
              <a:rPr lang="en-US" dirty="0"/>
              <a:t> or alternating current.</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4357" y="-442785"/>
            <a:ext cx="1497643" cy="1497643"/>
          </a:xfrm>
          <a:prstGeom prst="rect">
            <a:avLst/>
          </a:prstGeom>
        </p:spPr>
      </p:pic>
    </p:spTree>
    <p:extLst>
      <p:ext uri="{BB962C8B-B14F-4D97-AF65-F5344CB8AC3E}">
        <p14:creationId xmlns:p14="http://schemas.microsoft.com/office/powerpoint/2010/main" val="638444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73</TotalTime>
  <Words>285</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Segoe Script</vt:lpstr>
      <vt:lpstr>Trebuchet MS</vt:lpstr>
      <vt:lpstr>Tw Cen MT</vt:lpstr>
      <vt:lpstr>Circuit</vt:lpstr>
      <vt:lpstr>Webinar on Relay module </vt:lpstr>
      <vt:lpstr>What is relay module</vt:lpstr>
      <vt:lpstr>Specification-</vt:lpstr>
      <vt:lpstr>Pin diagram of relay module</vt:lpstr>
      <vt:lpstr>How to use relay module with arduino</vt:lpstr>
      <vt:lpstr>Project by using relay module</vt:lpstr>
      <vt:lpstr>Pir sensor with relay module</vt:lpstr>
      <vt:lpstr>Soil moisture sensor with relay module</vt:lpstr>
      <vt:lpstr>Advantages of relay module</vt:lpstr>
      <vt:lpstr>APPLICATION OF RELAY MODULE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Relay module</dc:title>
  <dc:creator>TechB</dc:creator>
  <cp:lastModifiedBy>TechB</cp:lastModifiedBy>
  <cp:revision>7</cp:revision>
  <dcterms:created xsi:type="dcterms:W3CDTF">2020-10-24T05:07:08Z</dcterms:created>
  <dcterms:modified xsi:type="dcterms:W3CDTF">2020-10-24T06:20:32Z</dcterms:modified>
</cp:coreProperties>
</file>