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D432-7778-70F9-0A6A-3A43206B5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331259"/>
          </a:xfrm>
        </p:spPr>
        <p:txBody>
          <a:bodyPr/>
          <a:lstStyle/>
          <a:p>
            <a:r>
              <a:rPr lang="en-IN" sz="6000" dirty="0">
                <a:latin typeface="Algerian" panose="04020705040A02060702" pitchFamily="82" charset="0"/>
              </a:rPr>
              <a:t>CORE JAVA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B1AD6-0FB9-8149-A977-3C925F76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693" y="2779060"/>
            <a:ext cx="8124919" cy="2088776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tx1"/>
                </a:solidFill>
                <a:latin typeface="Algerian" panose="04020705040A02060702" pitchFamily="82" charset="0"/>
              </a:rPr>
              <a:t>ATM INTERFACE</a:t>
            </a:r>
          </a:p>
          <a:p>
            <a:pPr algn="r"/>
            <a:r>
              <a:rPr lang="en-IN" sz="1500" dirty="0">
                <a:solidFill>
                  <a:schemeClr val="tx1"/>
                </a:solidFill>
                <a:latin typeface="Algerian" panose="04020705040A02060702" pitchFamily="82" charset="0"/>
              </a:rPr>
              <a:t>-PRATIKSHA KHAMGAL</a:t>
            </a:r>
          </a:p>
        </p:txBody>
      </p:sp>
    </p:spTree>
    <p:extLst>
      <p:ext uri="{BB962C8B-B14F-4D97-AF65-F5344CB8AC3E}">
        <p14:creationId xmlns:p14="http://schemas.microsoft.com/office/powerpoint/2010/main" val="140858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FC19-7D17-50AB-EA34-E343FC8E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55043"/>
            <a:ext cx="10364396" cy="1216057"/>
          </a:xfrm>
        </p:spPr>
        <p:txBody>
          <a:bodyPr/>
          <a:lstStyle/>
          <a:p>
            <a:pPr algn="ctr"/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270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167C-F78B-8F85-06D7-DFFA43BE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212" y="131975"/>
            <a:ext cx="9801319" cy="1112363"/>
          </a:xfrm>
        </p:spPr>
        <p:txBody>
          <a:bodyPr/>
          <a:lstStyle/>
          <a:p>
            <a:pPr algn="ctr"/>
            <a:r>
              <a:rPr lang="en-IN" sz="3600" b="1" dirty="0"/>
              <a:t>CONTENTS:-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18C0-2522-ECA8-8EBA-D4B3D568A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541" y="887506"/>
            <a:ext cx="8922778" cy="4894730"/>
          </a:xfrm>
        </p:spPr>
        <p:txBody>
          <a:bodyPr/>
          <a:lstStyle/>
          <a:p>
            <a:r>
              <a:rPr lang="en-IN" dirty="0"/>
              <a:t>1.Introduction</a:t>
            </a:r>
          </a:p>
          <a:p>
            <a:r>
              <a:rPr lang="en-IN" dirty="0"/>
              <a:t>2.CONNECTIONS</a:t>
            </a:r>
          </a:p>
          <a:p>
            <a:r>
              <a:rPr lang="en-IN" dirty="0"/>
              <a:t>3ROLL of MS ACCESS</a:t>
            </a:r>
          </a:p>
          <a:p>
            <a:r>
              <a:rPr lang="en-IN" dirty="0"/>
              <a:t>4.Main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Create ATM ACCOUNT 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LOGIN ACCOUNT</a:t>
            </a:r>
          </a:p>
          <a:p>
            <a:r>
              <a:rPr lang="en-IN" dirty="0"/>
              <a:t>5.OPERATIONS</a:t>
            </a:r>
          </a:p>
          <a:p>
            <a:r>
              <a:rPr lang="en-IN" dirty="0"/>
              <a:t>6.CONCLUSION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66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A8FE-C8EE-8BDA-4460-EC3A16425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76518"/>
            <a:ext cx="8825658" cy="861421"/>
          </a:xfrm>
        </p:spPr>
        <p:txBody>
          <a:bodyPr/>
          <a:lstStyle/>
          <a:p>
            <a:pPr algn="ctr"/>
            <a:r>
              <a:rPr lang="en-IN" sz="36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3A516-2EB0-8934-A859-9E7C8D5C1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39" y="1917061"/>
            <a:ext cx="9388942" cy="269837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cap="none" dirty="0"/>
              <a:t>ATM(Automatic Teller Machine) is machine or electronic device that is used people for their bank account transactions , they used ATM for  cash withdrawal, check balance, make deposit of cash, or to transfer money from one account to another. To achieve this service they are given a plastic card provided by bank and they have 4 digit secret code. ATM is available 24 hours no time when to use . An Automated Teller Machine (ATM) is a specialized computer that  makes it convenient to manage your money.</a:t>
            </a:r>
          </a:p>
        </p:txBody>
      </p:sp>
    </p:spTree>
    <p:extLst>
      <p:ext uri="{BB962C8B-B14F-4D97-AF65-F5344CB8AC3E}">
        <p14:creationId xmlns:p14="http://schemas.microsoft.com/office/powerpoint/2010/main" val="318838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B7E5-CDA6-CF08-D007-7E5069ED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8281"/>
            <a:ext cx="8825658" cy="1395167"/>
          </a:xfrm>
        </p:spPr>
        <p:txBody>
          <a:bodyPr/>
          <a:lstStyle/>
          <a:p>
            <a:r>
              <a:rPr lang="en-IN" sz="1800" b="1" dirty="0"/>
              <a:t>ESTABLISHING CONNECTION WITH DATABASE</a:t>
            </a: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4E0F2-07B9-22B1-C08C-8CA3D8A63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10705"/>
            <a:ext cx="8825658" cy="54015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cap="none" dirty="0"/>
              <a:t>This following are the steps required to establish database connection with java programs:-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none" dirty="0">
                <a:solidFill>
                  <a:schemeClr val="tx1"/>
                </a:solidFill>
              </a:rPr>
              <a:t>Loading Drivers</a:t>
            </a:r>
          </a:p>
          <a:p>
            <a:pPr algn="ctr"/>
            <a:r>
              <a:rPr lang="en-IN" sz="1600" cap="none" dirty="0"/>
              <a:t>First load the appropriate driver . For loading the driver the statement is:</a:t>
            </a:r>
          </a:p>
          <a:p>
            <a:pPr algn="ctr"/>
            <a:r>
              <a:rPr lang="en-IN" sz="1800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Class.</a:t>
            </a:r>
            <a:r>
              <a:rPr lang="en-IN" sz="1800" i="1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forName</a:t>
            </a:r>
            <a:r>
              <a:rPr lang="en-IN" sz="1800" i="1" cap="none" dirty="0">
                <a:solidFill>
                  <a:schemeClr val="tx1"/>
                </a:solidFill>
                <a:latin typeface="Courier New" panose="02070309020205020404" pitchFamily="49" charset="0"/>
              </a:rPr>
              <a:t>(“</a:t>
            </a:r>
            <a:r>
              <a:rPr lang="en-IN" sz="1800" i="1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com.mysql.cj.jdbc.driver</a:t>
            </a:r>
            <a:r>
              <a:rPr lang="en-IN" sz="1800" i="1" dirty="0">
                <a:solidFill>
                  <a:schemeClr val="tx1"/>
                </a:solidFill>
                <a:latin typeface="Courier New" panose="02070309020205020404" pitchFamily="49" charset="0"/>
              </a:rPr>
              <a:t>");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Making the Connection</a:t>
            </a:r>
          </a:p>
          <a:p>
            <a:r>
              <a:rPr lang="en-IN" sz="1800" cap="none" dirty="0">
                <a:solidFill>
                  <a:schemeClr val="tx1"/>
                </a:solidFill>
                <a:latin typeface="Courier New" panose="02070309020205020404" pitchFamily="49" charset="0"/>
              </a:rPr>
              <a:t>Connection conn=</a:t>
            </a:r>
            <a:r>
              <a:rPr lang="en-IN" sz="1800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DriverManager.</a:t>
            </a:r>
            <a:r>
              <a:rPr lang="en-IN" sz="1800" i="1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getConnection</a:t>
            </a:r>
            <a:r>
              <a:rPr lang="en-IN" sz="1800" i="1" cap="none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IN" sz="1800" i="1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url,un,pass</a:t>
            </a:r>
            <a:r>
              <a:rPr lang="en-IN" sz="1800" i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cap="none" dirty="0">
                <a:solidFill>
                  <a:schemeClr val="tx1"/>
                </a:solidFill>
                <a:latin typeface="Courier New" panose="02070309020205020404" pitchFamily="49" charset="0"/>
              </a:rPr>
              <a:t>Creating JDBC Statement</a:t>
            </a:r>
          </a:p>
          <a:p>
            <a:pPr algn="ctr"/>
            <a:r>
              <a:rPr lang="en-IN" sz="1600" cap="none" dirty="0">
                <a:solidFill>
                  <a:schemeClr val="tx1"/>
                </a:solidFill>
                <a:latin typeface="Courier New" panose="02070309020205020404" pitchFamily="49" charset="0"/>
              </a:rPr>
              <a:t>You send your SQL query to the DBMS using Statement object.</a:t>
            </a:r>
          </a:p>
          <a:p>
            <a:pPr algn="ctr"/>
            <a:r>
              <a:rPr lang="en-IN" sz="1800" cap="none" dirty="0">
                <a:solidFill>
                  <a:schemeClr val="tx1"/>
                </a:solidFill>
                <a:latin typeface="Courier New" panose="02070309020205020404" pitchFamily="49" charset="0"/>
              </a:rPr>
              <a:t>Statement </a:t>
            </a:r>
            <a:r>
              <a:rPr lang="en-IN" sz="1800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st</a:t>
            </a:r>
            <a:r>
              <a:rPr lang="en-IN" sz="1800" cap="none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lang="en-IN" sz="1800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conn.createStatement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cap="none" dirty="0">
                <a:solidFill>
                  <a:schemeClr val="tx1"/>
                </a:solidFill>
                <a:latin typeface="Courier New" panose="02070309020205020404" pitchFamily="49" charset="0"/>
              </a:rPr>
              <a:t>Executing the statement</a:t>
            </a:r>
          </a:p>
          <a:p>
            <a:pPr algn="ctr"/>
            <a:r>
              <a:rPr lang="en-IN" sz="1600" cap="none" dirty="0">
                <a:solidFill>
                  <a:schemeClr val="tx1"/>
                </a:solidFill>
                <a:latin typeface="Courier New" panose="02070309020205020404" pitchFamily="49" charset="0"/>
              </a:rPr>
              <a:t>For executing the query , you have to obtain the </a:t>
            </a:r>
            <a:r>
              <a:rPr lang="en-IN" sz="1600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ResultSet</a:t>
            </a:r>
            <a:r>
              <a:rPr lang="en-IN" sz="1600" cap="none" dirty="0">
                <a:solidFill>
                  <a:schemeClr val="tx1"/>
                </a:solidFill>
                <a:latin typeface="Courier New" panose="02070309020205020404" pitchFamily="49" charset="0"/>
              </a:rPr>
              <a:t> object and call execute Query() method.</a:t>
            </a:r>
          </a:p>
          <a:p>
            <a:pPr algn="ctr"/>
            <a:r>
              <a:rPr lang="en-IN" sz="1600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ResultSet</a:t>
            </a:r>
            <a:r>
              <a:rPr lang="en-IN" sz="1600" cap="none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IN" sz="1600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rs</a:t>
            </a:r>
            <a:r>
              <a:rPr lang="en-IN" sz="1600" cap="none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lang="en-IN" sz="1600" cap="none" dirty="0" err="1">
                <a:solidFill>
                  <a:schemeClr val="tx1"/>
                </a:solidFill>
                <a:latin typeface="Courier New" panose="02070309020205020404" pitchFamily="49" charset="0"/>
              </a:rPr>
              <a:t>st.executeQuery</a:t>
            </a:r>
            <a:r>
              <a:rPr lang="en-IN" sz="1600" cap="none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algn="ctr"/>
            <a:endParaRPr lang="en-IN" sz="1600" cap="none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ctr"/>
            <a:endParaRPr lang="en-IN" sz="16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/>
            <a:endParaRPr lang="en-IN" sz="16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50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BA0-C56F-08B1-D5BE-7FC053F75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46755"/>
            <a:ext cx="8825658" cy="933253"/>
          </a:xfrm>
        </p:spPr>
        <p:txBody>
          <a:bodyPr/>
          <a:lstStyle/>
          <a:p>
            <a:pPr algn="ctr"/>
            <a:r>
              <a:rPr lang="en-IN" sz="4800" b="1" dirty="0"/>
              <a:t>Roll of MS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0FAE7-DD12-C4A5-6AE6-1D1CEADFC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83703"/>
            <a:ext cx="8825658" cy="405509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The ATM System uses MS Access for storing the Customer Bank Account.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In this table the account number ,balance, and other Information’s stored.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The table consists of the following Information:-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cap="none" dirty="0"/>
              <a:t>Contains login information ,like pin number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cap="none" dirty="0"/>
              <a:t>Accounts information such as cash withdraw and balance inquiry</a:t>
            </a:r>
            <a:r>
              <a:rPr lang="en-IN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7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343-C742-D1A5-E4F9-F242C2CF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895" y="540909"/>
            <a:ext cx="8825658" cy="952107"/>
          </a:xfrm>
        </p:spPr>
        <p:txBody>
          <a:bodyPr/>
          <a:lstStyle/>
          <a:p>
            <a:r>
              <a:rPr lang="en-IN" sz="3600" b="1" dirty="0"/>
              <a:t>MAIN CLASS: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1CC77-902B-0807-724A-30630C0FD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19373"/>
            <a:ext cx="8825658" cy="38194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In this Main Class looks like the first page of the Account Number login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Use to login already existing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After the login, it will called some functions in other class. </a:t>
            </a:r>
          </a:p>
        </p:txBody>
      </p:sp>
    </p:spTree>
    <p:extLst>
      <p:ext uri="{BB962C8B-B14F-4D97-AF65-F5344CB8AC3E}">
        <p14:creationId xmlns:p14="http://schemas.microsoft.com/office/powerpoint/2010/main" val="78012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377-F962-C8BF-4737-6DAEB27AB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736" y="801279"/>
            <a:ext cx="8825658" cy="754144"/>
          </a:xfrm>
        </p:spPr>
        <p:txBody>
          <a:bodyPr/>
          <a:lstStyle/>
          <a:p>
            <a:r>
              <a:rPr lang="en-IN" sz="3200" b="1" dirty="0"/>
              <a:t>LOGIN ACCOUNT NO.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1872-8DB5-B2F0-2D0E-6BCF5F913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979" y="2213289"/>
            <a:ext cx="8825658" cy="24152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You will enter your account no if it is valid, it will ask  to enter your secret pin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If you enter correct pin it will show all other operations which existing login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99177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32B9-B07D-4FD2-FB69-225C7937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80" y="948572"/>
            <a:ext cx="8825658" cy="541256"/>
          </a:xfrm>
        </p:spPr>
        <p:txBody>
          <a:bodyPr/>
          <a:lstStyle/>
          <a:p>
            <a:r>
              <a:rPr lang="en-IN" sz="3200" b="1" dirty="0"/>
              <a:t>LOGIN PAGE: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5AD75-EFC5-B694-67D2-33A691A47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75934"/>
            <a:ext cx="8825658" cy="37628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To Check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To Deposit 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To Withdraw Amount</a:t>
            </a:r>
          </a:p>
        </p:txBody>
      </p:sp>
    </p:spTree>
    <p:extLst>
      <p:ext uri="{BB962C8B-B14F-4D97-AF65-F5344CB8AC3E}">
        <p14:creationId xmlns:p14="http://schemas.microsoft.com/office/powerpoint/2010/main" val="71907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5252-E76D-6871-6597-2001CE6F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27901"/>
            <a:ext cx="8825658" cy="989814"/>
          </a:xfrm>
        </p:spPr>
        <p:txBody>
          <a:bodyPr/>
          <a:lstStyle/>
          <a:p>
            <a:r>
              <a:rPr lang="en-IN" sz="2800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0564C-D4DC-4CDE-7151-F052505BC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77971"/>
            <a:ext cx="8825658" cy="39608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Using the JAVA Code and DATABASE  Connection  ATM INTERFACE SYSTEM performed.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All information stored in the Database with help  of the admin can perform all the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Finally with the secured connection The ATM INTERFACE Successfully without any interruptions.</a:t>
            </a:r>
          </a:p>
        </p:txBody>
      </p:sp>
    </p:spTree>
    <p:extLst>
      <p:ext uri="{BB962C8B-B14F-4D97-AF65-F5344CB8AC3E}">
        <p14:creationId xmlns:p14="http://schemas.microsoft.com/office/powerpoint/2010/main" val="2652441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446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Black</vt:lpstr>
      <vt:lpstr>Century Gothic</vt:lpstr>
      <vt:lpstr>Courier New</vt:lpstr>
      <vt:lpstr>Wingdings</vt:lpstr>
      <vt:lpstr>Wingdings 3</vt:lpstr>
      <vt:lpstr>Ion</vt:lpstr>
      <vt:lpstr>CORE JAVA PROJECT</vt:lpstr>
      <vt:lpstr>CONTENTS:- </vt:lpstr>
      <vt:lpstr>INTRODUCTION</vt:lpstr>
      <vt:lpstr>ESTABLISHING CONNECTION WITH DATABASE  </vt:lpstr>
      <vt:lpstr>Roll of MS ACCESS</vt:lpstr>
      <vt:lpstr>MAIN CLASS:</vt:lpstr>
      <vt:lpstr>LOGIN ACCOUNT NO.</vt:lpstr>
      <vt:lpstr>LOGIN PAGE: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PROJECT</dc:title>
  <dc:creator>Pratiksha Khamgal</dc:creator>
  <cp:lastModifiedBy>Pratiksha Khamgal</cp:lastModifiedBy>
  <cp:revision>2</cp:revision>
  <dcterms:created xsi:type="dcterms:W3CDTF">2022-12-04T12:46:47Z</dcterms:created>
  <dcterms:modified xsi:type="dcterms:W3CDTF">2022-12-05T07:06:25Z</dcterms:modified>
</cp:coreProperties>
</file>