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8" r:id="rId8"/>
    <p:sldId id="269" r:id="rId9"/>
    <p:sldId id="263" r:id="rId10"/>
    <p:sldId id="264" r:id="rId11"/>
    <p:sldId id="267" r:id="rId12"/>
    <p:sldId id="265"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57" d="100"/>
          <a:sy n="57" d="100"/>
        </p:scale>
        <p:origin x="10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6D95B-0FCA-4F24-AEB0-8D33E4E7CE7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520FD3-67E8-4633-88D5-9F5A3F142F69}">
      <dgm:prSet/>
      <dgm:spPr/>
      <dgm:t>
        <a:bodyPr/>
        <a:lstStyle/>
        <a:p>
          <a:r>
            <a:rPr lang="en-US"/>
            <a:t>User Authentication</a:t>
          </a:r>
        </a:p>
      </dgm:t>
    </dgm:pt>
    <dgm:pt modelId="{F76612E1-F439-4A22-BC6D-EE398463440B}" type="parTrans" cxnId="{EA80B8CD-2DF1-4D27-BAA1-054BDF29E0E9}">
      <dgm:prSet/>
      <dgm:spPr/>
      <dgm:t>
        <a:bodyPr/>
        <a:lstStyle/>
        <a:p>
          <a:endParaRPr lang="en-US"/>
        </a:p>
      </dgm:t>
    </dgm:pt>
    <dgm:pt modelId="{C95111C9-6EB3-4AFB-BA0F-5E52FF19E35A}" type="sibTrans" cxnId="{EA80B8CD-2DF1-4D27-BAA1-054BDF29E0E9}">
      <dgm:prSet/>
      <dgm:spPr/>
      <dgm:t>
        <a:bodyPr/>
        <a:lstStyle/>
        <a:p>
          <a:endParaRPr lang="en-US"/>
        </a:p>
      </dgm:t>
    </dgm:pt>
    <dgm:pt modelId="{D1064092-6568-4AEE-945E-182E759527D6}">
      <dgm:prSet/>
      <dgm:spPr/>
      <dgm:t>
        <a:bodyPr/>
        <a:lstStyle/>
        <a:p>
          <a:r>
            <a:rPr lang="en-US"/>
            <a:t>Expense Management</a:t>
          </a:r>
        </a:p>
      </dgm:t>
    </dgm:pt>
    <dgm:pt modelId="{48814787-DD30-4BEE-9EB7-C060B26BE509}" type="parTrans" cxnId="{995F6547-2033-4081-A18E-095985551E0E}">
      <dgm:prSet/>
      <dgm:spPr/>
      <dgm:t>
        <a:bodyPr/>
        <a:lstStyle/>
        <a:p>
          <a:endParaRPr lang="en-US"/>
        </a:p>
      </dgm:t>
    </dgm:pt>
    <dgm:pt modelId="{93949D89-A0D9-49F1-B081-679746EF1487}" type="sibTrans" cxnId="{995F6547-2033-4081-A18E-095985551E0E}">
      <dgm:prSet/>
      <dgm:spPr/>
      <dgm:t>
        <a:bodyPr/>
        <a:lstStyle/>
        <a:p>
          <a:endParaRPr lang="en-US"/>
        </a:p>
      </dgm:t>
    </dgm:pt>
    <dgm:pt modelId="{1720FD96-26B7-4832-A5FD-47B74F4C1DFA}">
      <dgm:prSet/>
      <dgm:spPr/>
      <dgm:t>
        <a:bodyPr/>
        <a:lstStyle/>
        <a:p>
          <a:r>
            <a:rPr lang="en-US"/>
            <a:t>Income Management</a:t>
          </a:r>
        </a:p>
      </dgm:t>
    </dgm:pt>
    <dgm:pt modelId="{373EDB75-E988-400D-8043-AE874CAE0B36}" type="parTrans" cxnId="{EB9A205E-54EC-44D3-919F-4B9388572695}">
      <dgm:prSet/>
      <dgm:spPr/>
      <dgm:t>
        <a:bodyPr/>
        <a:lstStyle/>
        <a:p>
          <a:endParaRPr lang="en-US"/>
        </a:p>
      </dgm:t>
    </dgm:pt>
    <dgm:pt modelId="{96B86065-8EB9-4101-87D6-F9AA92736CB1}" type="sibTrans" cxnId="{EB9A205E-54EC-44D3-919F-4B9388572695}">
      <dgm:prSet/>
      <dgm:spPr/>
      <dgm:t>
        <a:bodyPr/>
        <a:lstStyle/>
        <a:p>
          <a:endParaRPr lang="en-US"/>
        </a:p>
      </dgm:t>
    </dgm:pt>
    <dgm:pt modelId="{B81B5BA6-2A42-4963-8612-985DC096872F}">
      <dgm:prSet/>
      <dgm:spPr/>
      <dgm:t>
        <a:bodyPr/>
        <a:lstStyle/>
        <a:p>
          <a:r>
            <a:rPr lang="en-US"/>
            <a:t>Database Management</a:t>
          </a:r>
        </a:p>
      </dgm:t>
    </dgm:pt>
    <dgm:pt modelId="{E8A271DB-E84E-40F2-B945-C714113E613E}" type="parTrans" cxnId="{0FB88745-40B6-429D-942C-AD721242D202}">
      <dgm:prSet/>
      <dgm:spPr/>
      <dgm:t>
        <a:bodyPr/>
        <a:lstStyle/>
        <a:p>
          <a:endParaRPr lang="en-US"/>
        </a:p>
      </dgm:t>
    </dgm:pt>
    <dgm:pt modelId="{87DEEB16-9D20-4010-BA0C-5FE3F8BD66FD}" type="sibTrans" cxnId="{0FB88745-40B6-429D-942C-AD721242D202}">
      <dgm:prSet/>
      <dgm:spPr/>
      <dgm:t>
        <a:bodyPr/>
        <a:lstStyle/>
        <a:p>
          <a:endParaRPr lang="en-US"/>
        </a:p>
      </dgm:t>
    </dgm:pt>
    <dgm:pt modelId="{AD9A4C67-881A-4C18-9480-A6B7D74AEB19}">
      <dgm:prSet/>
      <dgm:spPr/>
      <dgm:t>
        <a:bodyPr/>
        <a:lstStyle/>
        <a:p>
          <a:r>
            <a:rPr lang="en-US"/>
            <a:t>Reporting and Analysis(static and graphical version)</a:t>
          </a:r>
        </a:p>
      </dgm:t>
    </dgm:pt>
    <dgm:pt modelId="{16EB285A-E0CC-4FF6-9764-B230E7CE4D9A}" type="parTrans" cxnId="{8A468849-F9BF-4A94-928D-4814E944BC06}">
      <dgm:prSet/>
      <dgm:spPr/>
      <dgm:t>
        <a:bodyPr/>
        <a:lstStyle/>
        <a:p>
          <a:endParaRPr lang="en-US"/>
        </a:p>
      </dgm:t>
    </dgm:pt>
    <dgm:pt modelId="{87C8041F-AAC1-4B5F-9830-14E6038308E8}" type="sibTrans" cxnId="{8A468849-F9BF-4A94-928D-4814E944BC06}">
      <dgm:prSet/>
      <dgm:spPr/>
      <dgm:t>
        <a:bodyPr/>
        <a:lstStyle/>
        <a:p>
          <a:endParaRPr lang="en-US"/>
        </a:p>
      </dgm:t>
    </dgm:pt>
    <dgm:pt modelId="{2E189ECC-36BA-426D-866D-8D4A6D6E19D1}" type="pres">
      <dgm:prSet presAssocID="{FF26D95B-0FCA-4F24-AEB0-8D33E4E7CE7C}" presName="root" presStyleCnt="0">
        <dgm:presLayoutVars>
          <dgm:dir/>
          <dgm:resizeHandles val="exact"/>
        </dgm:presLayoutVars>
      </dgm:prSet>
      <dgm:spPr/>
    </dgm:pt>
    <dgm:pt modelId="{BE23DFF3-26C4-437D-8901-121303318A69}" type="pres">
      <dgm:prSet presAssocID="{95520FD3-67E8-4633-88D5-9F5A3F142F69}" presName="compNode" presStyleCnt="0"/>
      <dgm:spPr/>
    </dgm:pt>
    <dgm:pt modelId="{176DA48B-3603-420F-8940-C96D4D6E4D6C}" type="pres">
      <dgm:prSet presAssocID="{95520FD3-67E8-4633-88D5-9F5A3F142F6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0462A710-57BB-4852-8F78-564B614623A0}" type="pres">
      <dgm:prSet presAssocID="{95520FD3-67E8-4633-88D5-9F5A3F142F69}" presName="spaceRect" presStyleCnt="0"/>
      <dgm:spPr/>
    </dgm:pt>
    <dgm:pt modelId="{A1409E47-9101-4B5B-8D33-0AD821AED9BE}" type="pres">
      <dgm:prSet presAssocID="{95520FD3-67E8-4633-88D5-9F5A3F142F69}" presName="textRect" presStyleLbl="revTx" presStyleIdx="0" presStyleCnt="5">
        <dgm:presLayoutVars>
          <dgm:chMax val="1"/>
          <dgm:chPref val="1"/>
        </dgm:presLayoutVars>
      </dgm:prSet>
      <dgm:spPr/>
    </dgm:pt>
    <dgm:pt modelId="{267CCD3B-0F89-4B12-943B-8E87EEBE95EB}" type="pres">
      <dgm:prSet presAssocID="{C95111C9-6EB3-4AFB-BA0F-5E52FF19E35A}" presName="sibTrans" presStyleCnt="0"/>
      <dgm:spPr/>
    </dgm:pt>
    <dgm:pt modelId="{82F2B472-9354-44E3-A25C-27CBCA042348}" type="pres">
      <dgm:prSet presAssocID="{D1064092-6568-4AEE-945E-182E759527D6}" presName="compNode" presStyleCnt="0"/>
      <dgm:spPr/>
    </dgm:pt>
    <dgm:pt modelId="{E5EF9547-D3D6-4973-9061-42B31687B627}" type="pres">
      <dgm:prSet presAssocID="{D1064092-6568-4AEE-945E-182E759527D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8A3266CD-6314-4CC6-A16B-52A612AB2050}" type="pres">
      <dgm:prSet presAssocID="{D1064092-6568-4AEE-945E-182E759527D6}" presName="spaceRect" presStyleCnt="0"/>
      <dgm:spPr/>
    </dgm:pt>
    <dgm:pt modelId="{0FC574FF-A058-4FAB-BE61-0D18A797EDDF}" type="pres">
      <dgm:prSet presAssocID="{D1064092-6568-4AEE-945E-182E759527D6}" presName="textRect" presStyleLbl="revTx" presStyleIdx="1" presStyleCnt="5">
        <dgm:presLayoutVars>
          <dgm:chMax val="1"/>
          <dgm:chPref val="1"/>
        </dgm:presLayoutVars>
      </dgm:prSet>
      <dgm:spPr/>
    </dgm:pt>
    <dgm:pt modelId="{15516FD1-79B5-4B16-9A39-94FE32CC2B62}" type="pres">
      <dgm:prSet presAssocID="{93949D89-A0D9-49F1-B081-679746EF1487}" presName="sibTrans" presStyleCnt="0"/>
      <dgm:spPr/>
    </dgm:pt>
    <dgm:pt modelId="{5B995F7E-88EB-48C5-A474-13E07DC25B17}" type="pres">
      <dgm:prSet presAssocID="{1720FD96-26B7-4832-A5FD-47B74F4C1DFA}" presName="compNode" presStyleCnt="0"/>
      <dgm:spPr/>
    </dgm:pt>
    <dgm:pt modelId="{45304A55-312A-4101-90F7-B2B2398A361A}" type="pres">
      <dgm:prSet presAssocID="{1720FD96-26B7-4832-A5FD-47B74F4C1DF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7212DB2E-9565-4A0A-AB57-9ACDEF697397}" type="pres">
      <dgm:prSet presAssocID="{1720FD96-26B7-4832-A5FD-47B74F4C1DFA}" presName="spaceRect" presStyleCnt="0"/>
      <dgm:spPr/>
    </dgm:pt>
    <dgm:pt modelId="{24B253D8-C770-434D-9AA2-F71706787055}" type="pres">
      <dgm:prSet presAssocID="{1720FD96-26B7-4832-A5FD-47B74F4C1DFA}" presName="textRect" presStyleLbl="revTx" presStyleIdx="2" presStyleCnt="5">
        <dgm:presLayoutVars>
          <dgm:chMax val="1"/>
          <dgm:chPref val="1"/>
        </dgm:presLayoutVars>
      </dgm:prSet>
      <dgm:spPr/>
    </dgm:pt>
    <dgm:pt modelId="{0522BFCE-2A4B-4C84-AA04-F8B517EF99A7}" type="pres">
      <dgm:prSet presAssocID="{96B86065-8EB9-4101-87D6-F9AA92736CB1}" presName="sibTrans" presStyleCnt="0"/>
      <dgm:spPr/>
    </dgm:pt>
    <dgm:pt modelId="{6E254A41-4421-4F77-B48C-1C2F3811EEA0}" type="pres">
      <dgm:prSet presAssocID="{B81B5BA6-2A42-4963-8612-985DC096872F}" presName="compNode" presStyleCnt="0"/>
      <dgm:spPr/>
    </dgm:pt>
    <dgm:pt modelId="{3487BF70-F2A8-49C5-958D-9C5C707EA13B}" type="pres">
      <dgm:prSet presAssocID="{B81B5BA6-2A42-4963-8612-985DC096872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7F68A3D-3877-41CB-BDBA-A9DD34B4A0D9}" type="pres">
      <dgm:prSet presAssocID="{B81B5BA6-2A42-4963-8612-985DC096872F}" presName="spaceRect" presStyleCnt="0"/>
      <dgm:spPr/>
    </dgm:pt>
    <dgm:pt modelId="{2466B551-97A4-46EE-B047-506457EAC2A8}" type="pres">
      <dgm:prSet presAssocID="{B81B5BA6-2A42-4963-8612-985DC096872F}" presName="textRect" presStyleLbl="revTx" presStyleIdx="3" presStyleCnt="5">
        <dgm:presLayoutVars>
          <dgm:chMax val="1"/>
          <dgm:chPref val="1"/>
        </dgm:presLayoutVars>
      </dgm:prSet>
      <dgm:spPr/>
    </dgm:pt>
    <dgm:pt modelId="{AB559B89-013F-4F1E-90ED-4353E1F72D21}" type="pres">
      <dgm:prSet presAssocID="{87DEEB16-9D20-4010-BA0C-5FE3F8BD66FD}" presName="sibTrans" presStyleCnt="0"/>
      <dgm:spPr/>
    </dgm:pt>
    <dgm:pt modelId="{E89CFA6F-7FF6-4EF5-98DD-2FD0E77F52E3}" type="pres">
      <dgm:prSet presAssocID="{AD9A4C67-881A-4C18-9480-A6B7D74AEB19}" presName="compNode" presStyleCnt="0"/>
      <dgm:spPr/>
    </dgm:pt>
    <dgm:pt modelId="{B2895290-F420-4A51-A352-1CE33C971B55}" type="pres">
      <dgm:prSet presAssocID="{AD9A4C67-881A-4C18-9480-A6B7D74AEB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31FB16AE-B2F9-41A4-A22B-A2C5DDAB9FC1}" type="pres">
      <dgm:prSet presAssocID="{AD9A4C67-881A-4C18-9480-A6B7D74AEB19}" presName="spaceRect" presStyleCnt="0"/>
      <dgm:spPr/>
    </dgm:pt>
    <dgm:pt modelId="{951199C5-003F-4F62-9332-C94D0EADF047}" type="pres">
      <dgm:prSet presAssocID="{AD9A4C67-881A-4C18-9480-A6B7D74AEB19}" presName="textRect" presStyleLbl="revTx" presStyleIdx="4" presStyleCnt="5">
        <dgm:presLayoutVars>
          <dgm:chMax val="1"/>
          <dgm:chPref val="1"/>
        </dgm:presLayoutVars>
      </dgm:prSet>
      <dgm:spPr/>
    </dgm:pt>
  </dgm:ptLst>
  <dgm:cxnLst>
    <dgm:cxn modelId="{EB9A205E-54EC-44D3-919F-4B9388572695}" srcId="{FF26D95B-0FCA-4F24-AEB0-8D33E4E7CE7C}" destId="{1720FD96-26B7-4832-A5FD-47B74F4C1DFA}" srcOrd="2" destOrd="0" parTransId="{373EDB75-E988-400D-8043-AE874CAE0B36}" sibTransId="{96B86065-8EB9-4101-87D6-F9AA92736CB1}"/>
    <dgm:cxn modelId="{C511FD44-F581-423C-8F57-50FBC5149F22}" type="presOf" srcId="{1720FD96-26B7-4832-A5FD-47B74F4C1DFA}" destId="{24B253D8-C770-434D-9AA2-F71706787055}" srcOrd="0" destOrd="0" presId="urn:microsoft.com/office/officeart/2018/2/layout/IconLabelList"/>
    <dgm:cxn modelId="{0FB88745-40B6-429D-942C-AD721242D202}" srcId="{FF26D95B-0FCA-4F24-AEB0-8D33E4E7CE7C}" destId="{B81B5BA6-2A42-4963-8612-985DC096872F}" srcOrd="3" destOrd="0" parTransId="{E8A271DB-E84E-40F2-B945-C714113E613E}" sibTransId="{87DEEB16-9D20-4010-BA0C-5FE3F8BD66FD}"/>
    <dgm:cxn modelId="{995F6547-2033-4081-A18E-095985551E0E}" srcId="{FF26D95B-0FCA-4F24-AEB0-8D33E4E7CE7C}" destId="{D1064092-6568-4AEE-945E-182E759527D6}" srcOrd="1" destOrd="0" parTransId="{48814787-DD30-4BEE-9EB7-C060B26BE509}" sibTransId="{93949D89-A0D9-49F1-B081-679746EF1487}"/>
    <dgm:cxn modelId="{8A468849-F9BF-4A94-928D-4814E944BC06}" srcId="{FF26D95B-0FCA-4F24-AEB0-8D33E4E7CE7C}" destId="{AD9A4C67-881A-4C18-9480-A6B7D74AEB19}" srcOrd="4" destOrd="0" parTransId="{16EB285A-E0CC-4FF6-9764-B230E7CE4D9A}" sibTransId="{87C8041F-AAC1-4B5F-9830-14E6038308E8}"/>
    <dgm:cxn modelId="{458D406A-200E-44D0-B066-9D0A344B3DB4}" type="presOf" srcId="{FF26D95B-0FCA-4F24-AEB0-8D33E4E7CE7C}" destId="{2E189ECC-36BA-426D-866D-8D4A6D6E19D1}" srcOrd="0" destOrd="0" presId="urn:microsoft.com/office/officeart/2018/2/layout/IconLabelList"/>
    <dgm:cxn modelId="{602FC6A8-7C60-4D61-A702-166AA33CB300}" type="presOf" srcId="{95520FD3-67E8-4633-88D5-9F5A3F142F69}" destId="{A1409E47-9101-4B5B-8D33-0AD821AED9BE}" srcOrd="0" destOrd="0" presId="urn:microsoft.com/office/officeart/2018/2/layout/IconLabelList"/>
    <dgm:cxn modelId="{CC4C64BD-64D9-4F9C-9C43-944B80C08D97}" type="presOf" srcId="{B81B5BA6-2A42-4963-8612-985DC096872F}" destId="{2466B551-97A4-46EE-B047-506457EAC2A8}" srcOrd="0" destOrd="0" presId="urn:microsoft.com/office/officeart/2018/2/layout/IconLabelList"/>
    <dgm:cxn modelId="{EA80B8CD-2DF1-4D27-BAA1-054BDF29E0E9}" srcId="{FF26D95B-0FCA-4F24-AEB0-8D33E4E7CE7C}" destId="{95520FD3-67E8-4633-88D5-9F5A3F142F69}" srcOrd="0" destOrd="0" parTransId="{F76612E1-F439-4A22-BC6D-EE398463440B}" sibTransId="{C95111C9-6EB3-4AFB-BA0F-5E52FF19E35A}"/>
    <dgm:cxn modelId="{20E81DE2-82E3-4120-BC55-7713977471A5}" type="presOf" srcId="{AD9A4C67-881A-4C18-9480-A6B7D74AEB19}" destId="{951199C5-003F-4F62-9332-C94D0EADF047}" srcOrd="0" destOrd="0" presId="urn:microsoft.com/office/officeart/2018/2/layout/IconLabelList"/>
    <dgm:cxn modelId="{0CF5A0FF-59B5-495F-914B-94447145DA4D}" type="presOf" srcId="{D1064092-6568-4AEE-945E-182E759527D6}" destId="{0FC574FF-A058-4FAB-BE61-0D18A797EDDF}" srcOrd="0" destOrd="0" presId="urn:microsoft.com/office/officeart/2018/2/layout/IconLabelList"/>
    <dgm:cxn modelId="{04275F37-8C09-45DA-A502-C494125D5E04}" type="presParOf" srcId="{2E189ECC-36BA-426D-866D-8D4A6D6E19D1}" destId="{BE23DFF3-26C4-437D-8901-121303318A69}" srcOrd="0" destOrd="0" presId="urn:microsoft.com/office/officeart/2018/2/layout/IconLabelList"/>
    <dgm:cxn modelId="{6897C47F-E05F-431E-B0B4-FF4514FB5302}" type="presParOf" srcId="{BE23DFF3-26C4-437D-8901-121303318A69}" destId="{176DA48B-3603-420F-8940-C96D4D6E4D6C}" srcOrd="0" destOrd="0" presId="urn:microsoft.com/office/officeart/2018/2/layout/IconLabelList"/>
    <dgm:cxn modelId="{619EE763-B5B0-4322-BC5D-23D6197AC5BC}" type="presParOf" srcId="{BE23DFF3-26C4-437D-8901-121303318A69}" destId="{0462A710-57BB-4852-8F78-564B614623A0}" srcOrd="1" destOrd="0" presId="urn:microsoft.com/office/officeart/2018/2/layout/IconLabelList"/>
    <dgm:cxn modelId="{B1CDAC9D-456A-42CF-83A8-B3523C534A05}" type="presParOf" srcId="{BE23DFF3-26C4-437D-8901-121303318A69}" destId="{A1409E47-9101-4B5B-8D33-0AD821AED9BE}" srcOrd="2" destOrd="0" presId="urn:microsoft.com/office/officeart/2018/2/layout/IconLabelList"/>
    <dgm:cxn modelId="{95557EBD-DDE0-446C-8A4A-15644FDC3226}" type="presParOf" srcId="{2E189ECC-36BA-426D-866D-8D4A6D6E19D1}" destId="{267CCD3B-0F89-4B12-943B-8E87EEBE95EB}" srcOrd="1" destOrd="0" presId="urn:microsoft.com/office/officeart/2018/2/layout/IconLabelList"/>
    <dgm:cxn modelId="{2514D4AC-F473-450A-9B7D-9CA4EA77BC1B}" type="presParOf" srcId="{2E189ECC-36BA-426D-866D-8D4A6D6E19D1}" destId="{82F2B472-9354-44E3-A25C-27CBCA042348}" srcOrd="2" destOrd="0" presId="urn:microsoft.com/office/officeart/2018/2/layout/IconLabelList"/>
    <dgm:cxn modelId="{6E8942E4-8E83-4BA3-A191-E77F4F8BAD8F}" type="presParOf" srcId="{82F2B472-9354-44E3-A25C-27CBCA042348}" destId="{E5EF9547-D3D6-4973-9061-42B31687B627}" srcOrd="0" destOrd="0" presId="urn:microsoft.com/office/officeart/2018/2/layout/IconLabelList"/>
    <dgm:cxn modelId="{A0164597-869B-47C9-A0A3-E8C74A0F42E1}" type="presParOf" srcId="{82F2B472-9354-44E3-A25C-27CBCA042348}" destId="{8A3266CD-6314-4CC6-A16B-52A612AB2050}" srcOrd="1" destOrd="0" presId="urn:microsoft.com/office/officeart/2018/2/layout/IconLabelList"/>
    <dgm:cxn modelId="{60233F6B-8932-49A5-B6FB-26CA9797DCDA}" type="presParOf" srcId="{82F2B472-9354-44E3-A25C-27CBCA042348}" destId="{0FC574FF-A058-4FAB-BE61-0D18A797EDDF}" srcOrd="2" destOrd="0" presId="urn:microsoft.com/office/officeart/2018/2/layout/IconLabelList"/>
    <dgm:cxn modelId="{9D05864A-C51C-451D-9193-6C9DE9BF849D}" type="presParOf" srcId="{2E189ECC-36BA-426D-866D-8D4A6D6E19D1}" destId="{15516FD1-79B5-4B16-9A39-94FE32CC2B62}" srcOrd="3" destOrd="0" presId="urn:microsoft.com/office/officeart/2018/2/layout/IconLabelList"/>
    <dgm:cxn modelId="{FEE1CBB8-760C-461E-B974-1AE0DB5DFDC1}" type="presParOf" srcId="{2E189ECC-36BA-426D-866D-8D4A6D6E19D1}" destId="{5B995F7E-88EB-48C5-A474-13E07DC25B17}" srcOrd="4" destOrd="0" presId="urn:microsoft.com/office/officeart/2018/2/layout/IconLabelList"/>
    <dgm:cxn modelId="{7E66D7BE-FDC2-4CC2-AFAE-CEB9957CC1F3}" type="presParOf" srcId="{5B995F7E-88EB-48C5-A474-13E07DC25B17}" destId="{45304A55-312A-4101-90F7-B2B2398A361A}" srcOrd="0" destOrd="0" presId="urn:microsoft.com/office/officeart/2018/2/layout/IconLabelList"/>
    <dgm:cxn modelId="{9E132A17-6FE2-44D6-8987-E1AEB03C3938}" type="presParOf" srcId="{5B995F7E-88EB-48C5-A474-13E07DC25B17}" destId="{7212DB2E-9565-4A0A-AB57-9ACDEF697397}" srcOrd="1" destOrd="0" presId="urn:microsoft.com/office/officeart/2018/2/layout/IconLabelList"/>
    <dgm:cxn modelId="{B60FF7EB-9D4E-4A44-A12C-48AD85DA6192}" type="presParOf" srcId="{5B995F7E-88EB-48C5-A474-13E07DC25B17}" destId="{24B253D8-C770-434D-9AA2-F71706787055}" srcOrd="2" destOrd="0" presId="urn:microsoft.com/office/officeart/2018/2/layout/IconLabelList"/>
    <dgm:cxn modelId="{B0A5FCCA-DFDA-44ED-9621-B4993653E53D}" type="presParOf" srcId="{2E189ECC-36BA-426D-866D-8D4A6D6E19D1}" destId="{0522BFCE-2A4B-4C84-AA04-F8B517EF99A7}" srcOrd="5" destOrd="0" presId="urn:microsoft.com/office/officeart/2018/2/layout/IconLabelList"/>
    <dgm:cxn modelId="{7DAE38F8-E370-4D66-8D90-31AF9DA6904E}" type="presParOf" srcId="{2E189ECC-36BA-426D-866D-8D4A6D6E19D1}" destId="{6E254A41-4421-4F77-B48C-1C2F3811EEA0}" srcOrd="6" destOrd="0" presId="urn:microsoft.com/office/officeart/2018/2/layout/IconLabelList"/>
    <dgm:cxn modelId="{F81A9562-B2D0-4627-8545-9D1FC6427112}" type="presParOf" srcId="{6E254A41-4421-4F77-B48C-1C2F3811EEA0}" destId="{3487BF70-F2A8-49C5-958D-9C5C707EA13B}" srcOrd="0" destOrd="0" presId="urn:microsoft.com/office/officeart/2018/2/layout/IconLabelList"/>
    <dgm:cxn modelId="{C2BE93C2-6563-4F05-BB1D-21BE3D43BD98}" type="presParOf" srcId="{6E254A41-4421-4F77-B48C-1C2F3811EEA0}" destId="{37F68A3D-3877-41CB-BDBA-A9DD34B4A0D9}" srcOrd="1" destOrd="0" presId="urn:microsoft.com/office/officeart/2018/2/layout/IconLabelList"/>
    <dgm:cxn modelId="{E48C9C04-2383-4A35-A27F-9F2D1F4BCDD5}" type="presParOf" srcId="{6E254A41-4421-4F77-B48C-1C2F3811EEA0}" destId="{2466B551-97A4-46EE-B047-506457EAC2A8}" srcOrd="2" destOrd="0" presId="urn:microsoft.com/office/officeart/2018/2/layout/IconLabelList"/>
    <dgm:cxn modelId="{34A8C85E-F995-47A0-9358-E4617981CEF7}" type="presParOf" srcId="{2E189ECC-36BA-426D-866D-8D4A6D6E19D1}" destId="{AB559B89-013F-4F1E-90ED-4353E1F72D21}" srcOrd="7" destOrd="0" presId="urn:microsoft.com/office/officeart/2018/2/layout/IconLabelList"/>
    <dgm:cxn modelId="{E5C6212D-5A69-48CA-9E08-77FC927ABFFF}" type="presParOf" srcId="{2E189ECC-36BA-426D-866D-8D4A6D6E19D1}" destId="{E89CFA6F-7FF6-4EF5-98DD-2FD0E77F52E3}" srcOrd="8" destOrd="0" presId="urn:microsoft.com/office/officeart/2018/2/layout/IconLabelList"/>
    <dgm:cxn modelId="{ECBC8135-9745-4D72-A406-69DD1093FC8F}" type="presParOf" srcId="{E89CFA6F-7FF6-4EF5-98DD-2FD0E77F52E3}" destId="{B2895290-F420-4A51-A352-1CE33C971B55}" srcOrd="0" destOrd="0" presId="urn:microsoft.com/office/officeart/2018/2/layout/IconLabelList"/>
    <dgm:cxn modelId="{4BE71021-8A88-4296-B664-B03325653C10}" type="presParOf" srcId="{E89CFA6F-7FF6-4EF5-98DD-2FD0E77F52E3}" destId="{31FB16AE-B2F9-41A4-A22B-A2C5DDAB9FC1}" srcOrd="1" destOrd="0" presId="urn:microsoft.com/office/officeart/2018/2/layout/IconLabelList"/>
    <dgm:cxn modelId="{5BDE85AC-063E-492C-9863-6C2141F72872}" type="presParOf" srcId="{E89CFA6F-7FF6-4EF5-98DD-2FD0E77F52E3}" destId="{951199C5-003F-4F62-9332-C94D0EADF04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DA48B-3603-420F-8940-C96D4D6E4D6C}">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09E47-9101-4B5B-8D33-0AD821AED9BE}">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User Authentication</a:t>
          </a:r>
        </a:p>
      </dsp:txBody>
      <dsp:txXfrm>
        <a:off x="333914" y="2276522"/>
        <a:ext cx="1800000" cy="720000"/>
      </dsp:txXfrm>
    </dsp:sp>
    <dsp:sp modelId="{E5EF9547-D3D6-4973-9061-42B31687B627}">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574FF-A058-4FAB-BE61-0D18A797EDDF}">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Expense Management</a:t>
          </a:r>
        </a:p>
      </dsp:txBody>
      <dsp:txXfrm>
        <a:off x="2448914" y="2276522"/>
        <a:ext cx="1800000" cy="720000"/>
      </dsp:txXfrm>
    </dsp:sp>
    <dsp:sp modelId="{45304A55-312A-4101-90F7-B2B2398A361A}">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253D8-C770-434D-9AA2-F71706787055}">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Income Management</a:t>
          </a:r>
        </a:p>
      </dsp:txBody>
      <dsp:txXfrm>
        <a:off x="4563914" y="2276522"/>
        <a:ext cx="1800000" cy="720000"/>
      </dsp:txXfrm>
    </dsp:sp>
    <dsp:sp modelId="{3487BF70-F2A8-49C5-958D-9C5C707EA13B}">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66B551-97A4-46EE-B047-506457EAC2A8}">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Database Management</a:t>
          </a:r>
        </a:p>
      </dsp:txBody>
      <dsp:txXfrm>
        <a:off x="6678914" y="2276522"/>
        <a:ext cx="1800000" cy="720000"/>
      </dsp:txXfrm>
    </dsp:sp>
    <dsp:sp modelId="{B2895290-F420-4A51-A352-1CE33C971B55}">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199C5-003F-4F62-9332-C94D0EADF047}">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Reporting and Analysis(static and graphical version)</a:t>
          </a:r>
        </a:p>
      </dsp:txBody>
      <dsp:txXfrm>
        <a:off x="8793914" y="227652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5FFB-E570-90BE-825A-7A5F62A6A4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182238-D074-BA63-5189-8987D1207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930349-FCA9-9AD3-C9A0-6FF4D41B8B10}"/>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5" name="Footer Placeholder 4">
            <a:extLst>
              <a:ext uri="{FF2B5EF4-FFF2-40B4-BE49-F238E27FC236}">
                <a16:creationId xmlns:a16="http://schemas.microsoft.com/office/drawing/2014/main" id="{CA31386D-0E14-8A79-8176-DF2D81951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F91FC-62B1-C085-E841-B2C3200F7EBE}"/>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323249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789C-479C-FC05-87F3-670B931885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9C30E-09BD-890C-8A0C-57D73CE3A5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CCB60-59B6-775C-1EDE-1CE43D1DE48B}"/>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5" name="Footer Placeholder 4">
            <a:extLst>
              <a:ext uri="{FF2B5EF4-FFF2-40B4-BE49-F238E27FC236}">
                <a16:creationId xmlns:a16="http://schemas.microsoft.com/office/drawing/2014/main" id="{DD3CCC48-1CFA-619C-D669-49DA4F811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8C7A7-6A5A-EFF9-FD8E-09DF7A62F272}"/>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346249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838D0-86A0-9F6A-827C-E336FEFE40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FCF7E9-CD33-6D04-7D4D-533956704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44A25-2CB9-15AB-1B0D-B2DADFCFA879}"/>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5" name="Footer Placeholder 4">
            <a:extLst>
              <a:ext uri="{FF2B5EF4-FFF2-40B4-BE49-F238E27FC236}">
                <a16:creationId xmlns:a16="http://schemas.microsoft.com/office/drawing/2014/main" id="{951E3C62-5656-B34E-A92B-03410C32F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83ADD-D6CD-EB94-B88F-EFDD8C63033C}"/>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355389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3186-0128-F36B-215C-2D70A3F9E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0878B-6B37-4E03-916F-E1403E19C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BB3F9-70E7-392C-F311-64D164FE5546}"/>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5" name="Footer Placeholder 4">
            <a:extLst>
              <a:ext uri="{FF2B5EF4-FFF2-40B4-BE49-F238E27FC236}">
                <a16:creationId xmlns:a16="http://schemas.microsoft.com/office/drawing/2014/main" id="{144435D9-DE65-0FED-DF05-BBE4E19E3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6EDF7-5102-818C-C56F-4936D44ECDB1}"/>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8611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5085-9D43-C27E-CE16-0580C22B4F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BCC958-C665-C054-225E-65CC6DA359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D412DB-40AE-069B-C2EE-8EE368132AF5}"/>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5" name="Footer Placeholder 4">
            <a:extLst>
              <a:ext uri="{FF2B5EF4-FFF2-40B4-BE49-F238E27FC236}">
                <a16:creationId xmlns:a16="http://schemas.microsoft.com/office/drawing/2014/main" id="{8696C390-2797-D271-C376-523F5D2E9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AF3A5-5574-D504-1C49-EEC58D4AE96B}"/>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313146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29B6-0B38-4589-7BAB-4509498C6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314EF-9B63-CC36-4E42-D69647779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932B50-D4E8-EA28-3521-359D281A0E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ED9601-1095-672E-7EFB-3C1F524C4955}"/>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6" name="Footer Placeholder 5">
            <a:extLst>
              <a:ext uri="{FF2B5EF4-FFF2-40B4-BE49-F238E27FC236}">
                <a16:creationId xmlns:a16="http://schemas.microsoft.com/office/drawing/2014/main" id="{139E4787-1BAF-0181-DB79-658A32E56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2B0EF-B46A-BF77-BCCA-59A669F829D8}"/>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186303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0B82-A963-6CA3-03DF-CB7B9EF12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B105AA-BB4D-41C3-20F9-33E18BD94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0D99C1-FF1A-E5F0-41B3-C60A120E9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AA3635-41C0-0467-2B65-3BE64AA16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0C98E-6DBE-BFB1-AFC7-9831E076DF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68FD3-AF2F-9652-13E8-7201BC3BAB9C}"/>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8" name="Footer Placeholder 7">
            <a:extLst>
              <a:ext uri="{FF2B5EF4-FFF2-40B4-BE49-F238E27FC236}">
                <a16:creationId xmlns:a16="http://schemas.microsoft.com/office/drawing/2014/main" id="{0A8CD9D6-8514-4ACB-CA27-A1D2594DDC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559DCC-9B05-87D8-DEFD-35564864EAC6}"/>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128210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F7B9-B3C6-7030-A65D-429782BE98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22612C-49DB-42CE-A8B3-74F18FBF813D}"/>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4" name="Footer Placeholder 3">
            <a:extLst>
              <a:ext uri="{FF2B5EF4-FFF2-40B4-BE49-F238E27FC236}">
                <a16:creationId xmlns:a16="http://schemas.microsoft.com/office/drawing/2014/main" id="{6BDF1137-F42C-2371-5999-84FD736ED0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140B34-3061-58AF-A4D4-7D6D9A291D14}"/>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216497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556E05-1E0B-7F60-9015-7D6BA4048745}"/>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3" name="Footer Placeholder 2">
            <a:extLst>
              <a:ext uri="{FF2B5EF4-FFF2-40B4-BE49-F238E27FC236}">
                <a16:creationId xmlns:a16="http://schemas.microsoft.com/office/drawing/2014/main" id="{8C3625E3-27EB-95A0-6616-C7288D283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FAC4DF-4CC9-2D6E-A9D8-F2F5316021C5}"/>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375261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C95-956C-8A55-F2C2-0675AEE2E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40FC18-627E-FC55-4046-B605DA1BA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45E9CC-6164-162C-A377-DCC3B6DDC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89E9A-AED4-DC60-20A0-C50C6FABA043}"/>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6" name="Footer Placeholder 5">
            <a:extLst>
              <a:ext uri="{FF2B5EF4-FFF2-40B4-BE49-F238E27FC236}">
                <a16:creationId xmlns:a16="http://schemas.microsoft.com/office/drawing/2014/main" id="{59EA3E7E-B0DD-F32D-803E-1989B3DA9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4AFDC-E648-3105-FF5E-969E0E9E4776}"/>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174866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2730-4EFD-2C27-BE21-DD5415E1B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970704-5313-41AC-1728-03414779F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3B318C-9079-D26F-BB70-E1969C13E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AD5E7-C99D-C85C-674C-98D7AFDCE8D9}"/>
              </a:ext>
            </a:extLst>
          </p:cNvPr>
          <p:cNvSpPr>
            <a:spLocks noGrp="1"/>
          </p:cNvSpPr>
          <p:nvPr>
            <p:ph type="dt" sz="half" idx="10"/>
          </p:nvPr>
        </p:nvSpPr>
        <p:spPr/>
        <p:txBody>
          <a:bodyPr/>
          <a:lstStyle/>
          <a:p>
            <a:fld id="{AFE1F1C0-6A23-4522-A2DD-459E87ECBC29}" type="datetimeFigureOut">
              <a:rPr lang="en-US" smtClean="0"/>
              <a:t>1/21/2025</a:t>
            </a:fld>
            <a:endParaRPr lang="en-US"/>
          </a:p>
        </p:txBody>
      </p:sp>
      <p:sp>
        <p:nvSpPr>
          <p:cNvPr id="6" name="Footer Placeholder 5">
            <a:extLst>
              <a:ext uri="{FF2B5EF4-FFF2-40B4-BE49-F238E27FC236}">
                <a16:creationId xmlns:a16="http://schemas.microsoft.com/office/drawing/2014/main" id="{36777007-3712-7842-AC8D-2A4E7FD85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A34B8-392E-6D58-2D19-B806C5E58451}"/>
              </a:ext>
            </a:extLst>
          </p:cNvPr>
          <p:cNvSpPr>
            <a:spLocks noGrp="1"/>
          </p:cNvSpPr>
          <p:nvPr>
            <p:ph type="sldNum" sz="quarter" idx="12"/>
          </p:nvPr>
        </p:nvSpPr>
        <p:spPr/>
        <p:txBody>
          <a:bodyPr/>
          <a:lstStyle/>
          <a:p>
            <a:fld id="{AB56E83B-F6C9-4065-B72C-6AA9294550F3}" type="slidenum">
              <a:rPr lang="en-US" smtClean="0"/>
              <a:t>‹#›</a:t>
            </a:fld>
            <a:endParaRPr lang="en-US"/>
          </a:p>
        </p:txBody>
      </p:sp>
    </p:spTree>
    <p:extLst>
      <p:ext uri="{BB962C8B-B14F-4D97-AF65-F5344CB8AC3E}">
        <p14:creationId xmlns:p14="http://schemas.microsoft.com/office/powerpoint/2010/main" val="406179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5868FD-099B-9F3E-A6C5-56E55AB73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CCBBF8-BDED-1776-3445-4E8973A9C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D85C6-DD23-D533-9F31-62A86B1C8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E1F1C0-6A23-4522-A2DD-459E87ECBC29}" type="datetimeFigureOut">
              <a:rPr lang="en-US" smtClean="0"/>
              <a:t>1/21/2025</a:t>
            </a:fld>
            <a:endParaRPr lang="en-US"/>
          </a:p>
        </p:txBody>
      </p:sp>
      <p:sp>
        <p:nvSpPr>
          <p:cNvPr id="5" name="Footer Placeholder 4">
            <a:extLst>
              <a:ext uri="{FF2B5EF4-FFF2-40B4-BE49-F238E27FC236}">
                <a16:creationId xmlns:a16="http://schemas.microsoft.com/office/drawing/2014/main" id="{A6F1AEF5-2268-2562-1745-ECB2BB7111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1498BC-D5C0-F599-CA10-8DBE9E7ED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56E83B-F6C9-4065-B72C-6AA9294550F3}" type="slidenum">
              <a:rPr lang="en-US" smtClean="0"/>
              <a:t>‹#›</a:t>
            </a:fld>
            <a:endParaRPr lang="en-US"/>
          </a:p>
        </p:txBody>
      </p:sp>
    </p:spTree>
    <p:extLst>
      <p:ext uri="{BB962C8B-B14F-4D97-AF65-F5344CB8AC3E}">
        <p14:creationId xmlns:p14="http://schemas.microsoft.com/office/powerpoint/2010/main" val="213614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A86B-9405-5EDC-EBE7-6E500CAB8D55}"/>
              </a:ext>
            </a:extLst>
          </p:cNvPr>
          <p:cNvSpPr>
            <a:spLocks noGrp="1"/>
          </p:cNvSpPr>
          <p:nvPr>
            <p:ph type="ctrTitle"/>
          </p:nvPr>
        </p:nvSpPr>
        <p:spPr/>
        <p:txBody>
          <a:bodyPr/>
          <a:lstStyle/>
          <a:p>
            <a:r>
              <a:rPr lang="en-US" dirty="0"/>
              <a:t>Personal Financial Management System</a:t>
            </a:r>
          </a:p>
        </p:txBody>
      </p:sp>
      <p:sp>
        <p:nvSpPr>
          <p:cNvPr id="3" name="Subtitle 2">
            <a:extLst>
              <a:ext uri="{FF2B5EF4-FFF2-40B4-BE49-F238E27FC236}">
                <a16:creationId xmlns:a16="http://schemas.microsoft.com/office/drawing/2014/main" id="{0DF2B8AD-CE41-EC0A-FFCC-1B017E566FDC}"/>
              </a:ext>
            </a:extLst>
          </p:cNvPr>
          <p:cNvSpPr>
            <a:spLocks noGrp="1"/>
          </p:cNvSpPr>
          <p:nvPr>
            <p:ph type="subTitle" idx="1"/>
          </p:nvPr>
        </p:nvSpPr>
        <p:spPr>
          <a:xfrm>
            <a:off x="4979624" y="4638101"/>
            <a:ext cx="5688376" cy="539828"/>
          </a:xfrm>
        </p:spPr>
        <p:txBody>
          <a:bodyPr>
            <a:normAutofit fontScale="85000" lnSpcReduction="20000"/>
          </a:bodyPr>
          <a:lstStyle/>
          <a:p>
            <a:r>
              <a:rPr lang="en-US" dirty="0"/>
              <a:t>by: Khamidov Mirzakalonboy </a:t>
            </a:r>
            <a:br>
              <a:rPr lang="en-US" dirty="0"/>
            </a:br>
            <a:r>
              <a:rPr lang="en-US" dirty="0"/>
              <a:t>id:474561</a:t>
            </a:r>
          </a:p>
        </p:txBody>
      </p:sp>
    </p:spTree>
    <p:extLst>
      <p:ext uri="{BB962C8B-B14F-4D97-AF65-F5344CB8AC3E}">
        <p14:creationId xmlns:p14="http://schemas.microsoft.com/office/powerpoint/2010/main" val="209208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BAD01-1E25-3C2D-9CD6-DD2D2B52DFE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Main page</a:t>
            </a:r>
          </a:p>
        </p:txBody>
      </p:sp>
      <p:pic>
        <p:nvPicPr>
          <p:cNvPr id="5" name="Content Placeholder 4">
            <a:extLst>
              <a:ext uri="{FF2B5EF4-FFF2-40B4-BE49-F238E27FC236}">
                <a16:creationId xmlns:a16="http://schemas.microsoft.com/office/drawing/2014/main" id="{F9605093-9509-6713-E5FD-89C5C8E2A8F4}"/>
              </a:ext>
            </a:extLst>
          </p:cNvPr>
          <p:cNvPicPr>
            <a:picLocks noGrp="1" noChangeAspect="1"/>
          </p:cNvPicPr>
          <p:nvPr>
            <p:ph idx="1"/>
          </p:nvPr>
        </p:nvPicPr>
        <p:blipFill>
          <a:blip r:embed="rId2"/>
          <a:stretch>
            <a:fillRect/>
          </a:stretch>
        </p:blipFill>
        <p:spPr>
          <a:xfrm>
            <a:off x="4038600" y="1342728"/>
            <a:ext cx="7188199" cy="4169154"/>
          </a:xfrm>
          <a:prstGeom prst="rect">
            <a:avLst/>
          </a:prstGeom>
        </p:spPr>
      </p:pic>
    </p:spTree>
    <p:extLst>
      <p:ext uri="{BB962C8B-B14F-4D97-AF65-F5344CB8AC3E}">
        <p14:creationId xmlns:p14="http://schemas.microsoft.com/office/powerpoint/2010/main" val="156106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3E586-0AD1-C060-E1B9-AB833649423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Editing and saving new details </a:t>
            </a:r>
          </a:p>
        </p:txBody>
      </p:sp>
      <p:pic>
        <p:nvPicPr>
          <p:cNvPr id="4" name="Content Placeholder 3">
            <a:extLst>
              <a:ext uri="{FF2B5EF4-FFF2-40B4-BE49-F238E27FC236}">
                <a16:creationId xmlns:a16="http://schemas.microsoft.com/office/drawing/2014/main" id="{3F30DFF0-3490-C5D5-20EE-7C43FDF8A8E0}"/>
              </a:ext>
            </a:extLst>
          </p:cNvPr>
          <p:cNvPicPr>
            <a:picLocks noGrp="1" noChangeAspect="1"/>
          </p:cNvPicPr>
          <p:nvPr>
            <p:ph idx="1"/>
          </p:nvPr>
        </p:nvPicPr>
        <p:blipFill>
          <a:blip r:embed="rId2"/>
          <a:stretch>
            <a:fillRect/>
          </a:stretch>
        </p:blipFill>
        <p:spPr>
          <a:xfrm>
            <a:off x="4038600" y="1315773"/>
            <a:ext cx="7188199" cy="4223065"/>
          </a:xfrm>
          <a:prstGeom prst="rect">
            <a:avLst/>
          </a:prstGeom>
        </p:spPr>
      </p:pic>
    </p:spTree>
    <p:extLst>
      <p:ext uri="{BB962C8B-B14F-4D97-AF65-F5344CB8AC3E}">
        <p14:creationId xmlns:p14="http://schemas.microsoft.com/office/powerpoint/2010/main" val="231847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3BE40-3AF2-BA9B-3BFD-35B1FCBB27F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Monthly summary</a:t>
            </a:r>
          </a:p>
        </p:txBody>
      </p:sp>
      <p:pic>
        <p:nvPicPr>
          <p:cNvPr id="5" name="Content Placeholder 4">
            <a:extLst>
              <a:ext uri="{FF2B5EF4-FFF2-40B4-BE49-F238E27FC236}">
                <a16:creationId xmlns:a16="http://schemas.microsoft.com/office/drawing/2014/main" id="{5387B61E-7B58-6344-27B4-FBC8AEF3BE6B}"/>
              </a:ext>
            </a:extLst>
          </p:cNvPr>
          <p:cNvPicPr>
            <a:picLocks noGrp="1" noChangeAspect="1"/>
          </p:cNvPicPr>
          <p:nvPr>
            <p:ph idx="1"/>
          </p:nvPr>
        </p:nvPicPr>
        <p:blipFill>
          <a:blip r:embed="rId2"/>
          <a:stretch>
            <a:fillRect/>
          </a:stretch>
        </p:blipFill>
        <p:spPr>
          <a:xfrm>
            <a:off x="4038600" y="2079519"/>
            <a:ext cx="7188199" cy="2695573"/>
          </a:xfrm>
          <a:prstGeom prst="rect">
            <a:avLst/>
          </a:prstGeom>
        </p:spPr>
      </p:pic>
    </p:spTree>
    <p:extLst>
      <p:ext uri="{BB962C8B-B14F-4D97-AF65-F5344CB8AC3E}">
        <p14:creationId xmlns:p14="http://schemas.microsoft.com/office/powerpoint/2010/main" val="246198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5939A-3415-C343-7C29-19210082678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Downloading summary as a CSV file</a:t>
            </a:r>
          </a:p>
        </p:txBody>
      </p:sp>
      <p:pic>
        <p:nvPicPr>
          <p:cNvPr id="5" name="Content Placeholder 4">
            <a:extLst>
              <a:ext uri="{FF2B5EF4-FFF2-40B4-BE49-F238E27FC236}">
                <a16:creationId xmlns:a16="http://schemas.microsoft.com/office/drawing/2014/main" id="{08BDD690-0B89-FFF5-B7D0-117129FFB22C}"/>
              </a:ext>
            </a:extLst>
          </p:cNvPr>
          <p:cNvPicPr>
            <a:picLocks noGrp="1" noChangeAspect="1"/>
          </p:cNvPicPr>
          <p:nvPr>
            <p:ph idx="1"/>
          </p:nvPr>
        </p:nvPicPr>
        <p:blipFill>
          <a:blip r:embed="rId2"/>
          <a:stretch>
            <a:fillRect/>
          </a:stretch>
        </p:blipFill>
        <p:spPr>
          <a:xfrm>
            <a:off x="4038600" y="1594315"/>
            <a:ext cx="7188199" cy="3665980"/>
          </a:xfrm>
          <a:prstGeom prst="rect">
            <a:avLst/>
          </a:prstGeom>
        </p:spPr>
      </p:pic>
    </p:spTree>
    <p:extLst>
      <p:ext uri="{BB962C8B-B14F-4D97-AF65-F5344CB8AC3E}">
        <p14:creationId xmlns:p14="http://schemas.microsoft.com/office/powerpoint/2010/main" val="355406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82EBD-BA07-FCF8-C743-2645F564D745}"/>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Visual summary </a:t>
            </a:r>
          </a:p>
        </p:txBody>
      </p:sp>
      <p:pic>
        <p:nvPicPr>
          <p:cNvPr id="5" name="Content Placeholder 4">
            <a:extLst>
              <a:ext uri="{FF2B5EF4-FFF2-40B4-BE49-F238E27FC236}">
                <a16:creationId xmlns:a16="http://schemas.microsoft.com/office/drawing/2014/main" id="{33774CA9-00EC-75C0-FBE3-EFAF86AB88EB}"/>
              </a:ext>
            </a:extLst>
          </p:cNvPr>
          <p:cNvPicPr>
            <a:picLocks noGrp="1" noChangeAspect="1"/>
          </p:cNvPicPr>
          <p:nvPr>
            <p:ph idx="1"/>
          </p:nvPr>
        </p:nvPicPr>
        <p:blipFill>
          <a:blip r:embed="rId2"/>
          <a:srcRect l="789" r="14555" b="-1"/>
          <a:stretch/>
        </p:blipFill>
        <p:spPr>
          <a:xfrm>
            <a:off x="198741" y="2410448"/>
            <a:ext cx="5803323" cy="3890357"/>
          </a:xfrm>
          <a:prstGeom prst="rect">
            <a:avLst/>
          </a:prstGeom>
        </p:spPr>
      </p:pic>
      <p:pic>
        <p:nvPicPr>
          <p:cNvPr id="7" name="Picture 6">
            <a:extLst>
              <a:ext uri="{FF2B5EF4-FFF2-40B4-BE49-F238E27FC236}">
                <a16:creationId xmlns:a16="http://schemas.microsoft.com/office/drawing/2014/main" id="{4E514696-F4E1-D801-4FBD-E057857C5CE8}"/>
              </a:ext>
            </a:extLst>
          </p:cNvPr>
          <p:cNvPicPr>
            <a:picLocks noChangeAspect="1"/>
          </p:cNvPicPr>
          <p:nvPr/>
        </p:nvPicPr>
        <p:blipFill>
          <a:blip r:embed="rId3"/>
          <a:srcRect l="1020" r="14325" b="-1"/>
          <a:stretch/>
        </p:blipFill>
        <p:spPr>
          <a:xfrm>
            <a:off x="6189934" y="2410448"/>
            <a:ext cx="5803323" cy="3890357"/>
          </a:xfrm>
          <a:prstGeom prst="rect">
            <a:avLst/>
          </a:prstGeom>
        </p:spPr>
      </p:pic>
    </p:spTree>
    <p:extLst>
      <p:ext uri="{BB962C8B-B14F-4D97-AF65-F5344CB8AC3E}">
        <p14:creationId xmlns:p14="http://schemas.microsoft.com/office/powerpoint/2010/main" val="393878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0624A-B895-A632-8060-6B33213151DC}"/>
              </a:ext>
            </a:extLst>
          </p:cNvPr>
          <p:cNvSpPr>
            <a:spLocks noGrp="1"/>
          </p:cNvSpPr>
          <p:nvPr>
            <p:ph idx="1"/>
          </p:nvPr>
        </p:nvSpPr>
        <p:spPr>
          <a:xfrm>
            <a:off x="881742" y="1208314"/>
            <a:ext cx="10472057" cy="4968649"/>
          </a:xfrm>
        </p:spPr>
        <p:txBody>
          <a:bodyPr/>
          <a:lstStyle/>
          <a:p>
            <a:pPr marL="0" indent="0">
              <a:buNone/>
            </a:pPr>
            <a:r>
              <a:rPr lang="en-US" dirty="0"/>
              <a:t>My Personal Financial Management System is designed to make managing your finances effortless. This Python-based project helps you keep track of your income and expenses, categorize your transactions, and organize your income sources. With data stored securely in an SQLite database, you can easily add, view, edit, and delete your financial records. Plus, the system generates insightful reports for a clear analysis of your finances.</a:t>
            </a:r>
          </a:p>
        </p:txBody>
      </p:sp>
    </p:spTree>
    <p:extLst>
      <p:ext uri="{BB962C8B-B14F-4D97-AF65-F5344CB8AC3E}">
        <p14:creationId xmlns:p14="http://schemas.microsoft.com/office/powerpoint/2010/main" val="360977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2182E7-2DCA-04A3-99A6-28CD31FA1D78}"/>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Pages</a:t>
            </a:r>
          </a:p>
        </p:txBody>
      </p:sp>
      <p:graphicFrame>
        <p:nvGraphicFramePr>
          <p:cNvPr id="10" name="Content Placeholder 2">
            <a:extLst>
              <a:ext uri="{FF2B5EF4-FFF2-40B4-BE49-F238E27FC236}">
                <a16:creationId xmlns:a16="http://schemas.microsoft.com/office/drawing/2014/main" id="{FC139DB9-7E7D-D746-6499-20BF358B8C38}"/>
              </a:ext>
            </a:extLst>
          </p:cNvPr>
          <p:cNvGraphicFramePr>
            <a:graphicFrameLocks noGrp="1"/>
          </p:cNvGraphicFramePr>
          <p:nvPr>
            <p:ph idx="1"/>
            <p:extLst>
              <p:ext uri="{D42A27DB-BD31-4B8C-83A1-F6EECF244321}">
                <p14:modId xmlns:p14="http://schemas.microsoft.com/office/powerpoint/2010/main" val="349302756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74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8338D-F14B-A2F2-AE73-5F39E0284CF6}"/>
              </a:ext>
            </a:extLst>
          </p:cNvPr>
          <p:cNvSpPr>
            <a:spLocks noGrp="1"/>
          </p:cNvSpPr>
          <p:nvPr>
            <p:ph type="title"/>
          </p:nvPr>
        </p:nvSpPr>
        <p:spPr>
          <a:xfrm>
            <a:off x="761800" y="762001"/>
            <a:ext cx="5334197" cy="1708242"/>
          </a:xfrm>
        </p:spPr>
        <p:txBody>
          <a:bodyPr anchor="ctr">
            <a:normAutofit/>
          </a:bodyPr>
          <a:lstStyle/>
          <a:p>
            <a:r>
              <a:rPr lang="en-US" sz="4000"/>
              <a:t>Technology Stack</a:t>
            </a:r>
          </a:p>
        </p:txBody>
      </p:sp>
      <p:sp>
        <p:nvSpPr>
          <p:cNvPr id="15" name="Content Placeholder 2">
            <a:extLst>
              <a:ext uri="{FF2B5EF4-FFF2-40B4-BE49-F238E27FC236}">
                <a16:creationId xmlns:a16="http://schemas.microsoft.com/office/drawing/2014/main" id="{5C1D8B7C-228A-D964-795D-F0995E584462}"/>
              </a:ext>
            </a:extLst>
          </p:cNvPr>
          <p:cNvSpPr>
            <a:spLocks noGrp="1"/>
          </p:cNvSpPr>
          <p:nvPr>
            <p:ph idx="1"/>
          </p:nvPr>
        </p:nvSpPr>
        <p:spPr>
          <a:xfrm>
            <a:off x="761800" y="2470244"/>
            <a:ext cx="5334197" cy="3769835"/>
          </a:xfrm>
        </p:spPr>
        <p:txBody>
          <a:bodyPr anchor="ctr">
            <a:normAutofit/>
          </a:bodyPr>
          <a:lstStyle/>
          <a:p>
            <a:r>
              <a:rPr lang="en-US" sz="2000"/>
              <a:t>Python</a:t>
            </a:r>
          </a:p>
          <a:p>
            <a:r>
              <a:rPr lang="en-US" sz="2000"/>
              <a:t>SQLite</a:t>
            </a:r>
          </a:p>
          <a:p>
            <a:r>
              <a:rPr lang="en-US" sz="2000"/>
              <a:t>Streamlit</a:t>
            </a:r>
          </a:p>
          <a:p>
            <a:r>
              <a:rPr lang="en-US" sz="2000"/>
              <a:t>Pandas</a:t>
            </a:r>
          </a:p>
          <a:p>
            <a:r>
              <a:rPr lang="en-US" sz="2000"/>
              <a:t>Vscode</a:t>
            </a:r>
          </a:p>
          <a:p>
            <a:r>
              <a:rPr lang="en-US" sz="2000"/>
              <a:t>Jupyter notebook</a:t>
            </a:r>
          </a:p>
          <a:p>
            <a:r>
              <a:rPr lang="en-US" sz="2000"/>
              <a:t>Sqlitestudio</a:t>
            </a:r>
          </a:p>
        </p:txBody>
      </p:sp>
      <p:pic>
        <p:nvPicPr>
          <p:cNvPr id="5" name="Picture 4">
            <a:extLst>
              <a:ext uri="{FF2B5EF4-FFF2-40B4-BE49-F238E27FC236}">
                <a16:creationId xmlns:a16="http://schemas.microsoft.com/office/drawing/2014/main" id="{0AB83B07-C7FA-AC22-9A9C-B26068BC6B48}"/>
              </a:ext>
            </a:extLst>
          </p:cNvPr>
          <p:cNvPicPr>
            <a:picLocks noChangeAspect="1"/>
          </p:cNvPicPr>
          <p:nvPr/>
        </p:nvPicPr>
        <p:blipFill>
          <a:blip r:embed="rId2"/>
          <a:srcRect l="44155" r="1216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03894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376450-62B8-C1C3-9D2E-CEA2780459B1}"/>
              </a:ext>
            </a:extLst>
          </p:cNvPr>
          <p:cNvPicPr>
            <a:picLocks noChangeAspect="1"/>
          </p:cNvPicPr>
          <p:nvPr/>
        </p:nvPicPr>
        <p:blipFill>
          <a:blip r:embed="rId2"/>
          <a:stretch>
            <a:fillRect/>
          </a:stretch>
        </p:blipFill>
        <p:spPr>
          <a:xfrm>
            <a:off x="643467" y="1220724"/>
            <a:ext cx="10905066" cy="4416550"/>
          </a:xfrm>
          <a:prstGeom prst="rect">
            <a:avLst/>
          </a:prstGeom>
        </p:spPr>
      </p:pic>
    </p:spTree>
    <p:extLst>
      <p:ext uri="{BB962C8B-B14F-4D97-AF65-F5344CB8AC3E}">
        <p14:creationId xmlns:p14="http://schemas.microsoft.com/office/powerpoint/2010/main" val="272807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9B60-63CC-0404-8968-4007E64A23B5}"/>
              </a:ext>
            </a:extLst>
          </p:cNvPr>
          <p:cNvSpPr>
            <a:spLocks noGrp="1"/>
          </p:cNvSpPr>
          <p:nvPr>
            <p:ph type="title"/>
          </p:nvPr>
        </p:nvSpPr>
        <p:spPr/>
        <p:txBody>
          <a:bodyPr/>
          <a:lstStyle/>
          <a:p>
            <a:r>
              <a:rPr lang="en-US" dirty="0"/>
              <a:t>Database Schema</a:t>
            </a:r>
          </a:p>
        </p:txBody>
      </p:sp>
      <p:pic>
        <p:nvPicPr>
          <p:cNvPr id="5" name="Content Placeholder 4" descr="A screenshot of a computer&#10;&#10;Description automatically generated">
            <a:extLst>
              <a:ext uri="{FF2B5EF4-FFF2-40B4-BE49-F238E27FC236}">
                <a16:creationId xmlns:a16="http://schemas.microsoft.com/office/drawing/2014/main" id="{B8E6E417-D4DA-BA00-BBD4-19A64279F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875" y="1690688"/>
            <a:ext cx="10361905" cy="4038095"/>
          </a:xfrm>
        </p:spPr>
      </p:pic>
    </p:spTree>
    <p:extLst>
      <p:ext uri="{BB962C8B-B14F-4D97-AF65-F5344CB8AC3E}">
        <p14:creationId xmlns:p14="http://schemas.microsoft.com/office/powerpoint/2010/main" val="15801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9A0F-D608-03A1-429D-F6F5E5166534}"/>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A6F99608-E35B-1061-4C66-3F0725E068D3}"/>
              </a:ext>
            </a:extLst>
          </p:cNvPr>
          <p:cNvSpPr>
            <a:spLocks noGrp="1"/>
          </p:cNvSpPr>
          <p:nvPr>
            <p:ph idx="1"/>
          </p:nvPr>
        </p:nvSpPr>
        <p:spPr/>
        <p:txBody>
          <a:bodyPr>
            <a:normAutofit fontScale="85000" lnSpcReduction="20000"/>
          </a:bodyPr>
          <a:lstStyle/>
          <a:p>
            <a:r>
              <a:rPr lang="en-US" b="1" dirty="0" err="1"/>
              <a:t>Streamlit</a:t>
            </a:r>
            <a:endParaRPr lang="en-US" b="1" dirty="0"/>
          </a:p>
          <a:p>
            <a:pPr lvl="1"/>
            <a:r>
              <a:rPr lang="en-US" b="1" dirty="0" err="1"/>
              <a:t>st.set_page_config</a:t>
            </a:r>
            <a:r>
              <a:rPr lang="en-US" b="1" dirty="0"/>
              <a:t>() </a:t>
            </a:r>
            <a:r>
              <a:rPr lang="en-US" dirty="0"/>
              <a:t>for configures the page layout, title, and icon.</a:t>
            </a:r>
          </a:p>
          <a:p>
            <a:pPr lvl="1"/>
            <a:r>
              <a:rPr lang="en-US" b="1" dirty="0" err="1"/>
              <a:t>st.dataframe</a:t>
            </a:r>
            <a:r>
              <a:rPr lang="en-US" b="1" dirty="0"/>
              <a:t>() </a:t>
            </a:r>
            <a:r>
              <a:rPr lang="en-US" dirty="0"/>
              <a:t>for displaying a Pandas </a:t>
            </a:r>
            <a:r>
              <a:rPr lang="en-US" dirty="0" err="1"/>
              <a:t>DataFrame</a:t>
            </a:r>
            <a:r>
              <a:rPr lang="en-US" dirty="0"/>
              <a:t> in a table format</a:t>
            </a:r>
          </a:p>
          <a:p>
            <a:pPr lvl="1"/>
            <a:r>
              <a:rPr lang="en-US" b="1" dirty="0" err="1"/>
              <a:t>st.markdown</a:t>
            </a:r>
            <a:r>
              <a:rPr lang="en-US" b="1" dirty="0"/>
              <a:t>() </a:t>
            </a:r>
            <a:r>
              <a:rPr lang="en-US" dirty="0"/>
              <a:t>for customizing HTML/CSS styling and content rendering.</a:t>
            </a:r>
          </a:p>
          <a:p>
            <a:pPr lvl="1"/>
            <a:r>
              <a:rPr lang="en-US" b="1" dirty="0" err="1"/>
              <a:t>st.success</a:t>
            </a:r>
            <a:r>
              <a:rPr lang="en-US" b="1" dirty="0"/>
              <a:t>() and </a:t>
            </a:r>
            <a:r>
              <a:rPr lang="en-US" b="1" dirty="0" err="1"/>
              <a:t>st.error</a:t>
            </a:r>
            <a:r>
              <a:rPr lang="en-US" b="1" dirty="0"/>
              <a:t>()  </a:t>
            </a:r>
            <a:r>
              <a:rPr lang="en-US" dirty="0"/>
              <a:t>to display success or error messages</a:t>
            </a:r>
          </a:p>
          <a:p>
            <a:r>
              <a:rPr lang="en-US" sz="3200" b="1" dirty="0"/>
              <a:t>Pandas</a:t>
            </a:r>
          </a:p>
          <a:p>
            <a:pPr lvl="1"/>
            <a:r>
              <a:rPr lang="en-US" sz="2000" b="1" dirty="0" err="1"/>
              <a:t>pd.DataFrame</a:t>
            </a:r>
            <a:r>
              <a:rPr lang="en-US" sz="2000" b="1" dirty="0"/>
              <a:t>() </a:t>
            </a:r>
            <a:r>
              <a:rPr lang="en-US" sz="2000" dirty="0"/>
              <a:t>for creates a </a:t>
            </a:r>
            <a:r>
              <a:rPr lang="en-US" sz="2000" dirty="0" err="1"/>
              <a:t>DataFrame</a:t>
            </a:r>
            <a:r>
              <a:rPr lang="en-US" sz="2000" dirty="0"/>
              <a:t> from query results, which is a table-like structure with rows and columns.</a:t>
            </a:r>
          </a:p>
          <a:p>
            <a:pPr lvl="1"/>
            <a:r>
              <a:rPr lang="en-US" sz="2000" b="1" dirty="0" err="1"/>
              <a:t>df.to_csv</a:t>
            </a:r>
            <a:r>
              <a:rPr lang="en-US" sz="2000" b="1" dirty="0"/>
              <a:t>()</a:t>
            </a:r>
            <a:r>
              <a:rPr lang="en-US" sz="1600" b="1" dirty="0"/>
              <a:t> </a:t>
            </a:r>
            <a:r>
              <a:rPr lang="en-US" sz="2000" dirty="0"/>
              <a:t>for exporting data from a </a:t>
            </a:r>
            <a:r>
              <a:rPr lang="en-US" sz="2000" dirty="0" err="1"/>
              <a:t>DataFrame</a:t>
            </a:r>
            <a:r>
              <a:rPr lang="en-US" sz="2000" dirty="0"/>
              <a:t> to a CSV file</a:t>
            </a:r>
            <a:endParaRPr lang="en-US" sz="2800" dirty="0"/>
          </a:p>
          <a:p>
            <a:pPr lvl="1"/>
            <a:r>
              <a:rPr lang="en-US" sz="2000" b="1" dirty="0" err="1"/>
              <a:t>pd.read_sql_query</a:t>
            </a:r>
            <a:r>
              <a:rPr lang="en-US" sz="2000" b="1" dirty="0"/>
              <a:t>() </a:t>
            </a:r>
            <a:r>
              <a:rPr lang="en-US" sz="2000" dirty="0"/>
              <a:t>for reading SQL query results into a </a:t>
            </a:r>
            <a:r>
              <a:rPr lang="en-US" sz="2000" dirty="0" err="1"/>
              <a:t>DataFrame</a:t>
            </a:r>
            <a:r>
              <a:rPr lang="en-US" sz="2000" dirty="0"/>
              <a:t>.</a:t>
            </a:r>
            <a:endParaRPr lang="en-US" sz="2800" b="1" dirty="0"/>
          </a:p>
          <a:p>
            <a:r>
              <a:rPr lang="en-US" sz="2600" b="1" dirty="0"/>
              <a:t>Subprocess</a:t>
            </a:r>
          </a:p>
          <a:p>
            <a:pPr lvl="1"/>
            <a:r>
              <a:rPr lang="en-US" sz="2000" b="1" dirty="0" err="1"/>
              <a:t>subprocess.run</a:t>
            </a:r>
            <a:r>
              <a:rPr lang="en-US" sz="2000" b="1" dirty="0"/>
              <a:t>()  </a:t>
            </a:r>
            <a:r>
              <a:rPr lang="en-US" dirty="0"/>
              <a:t>Runs an external process or command. In the code, it's used to run the specified Python files after exporting data</a:t>
            </a:r>
            <a:r>
              <a:rPr lang="en-US" sz="1900" dirty="0"/>
              <a:t>.</a:t>
            </a:r>
          </a:p>
          <a:p>
            <a:pPr lvl="1"/>
            <a:r>
              <a:rPr lang="en-US" b="1" dirty="0" err="1"/>
              <a:t>sys.executable</a:t>
            </a:r>
            <a:r>
              <a:rPr lang="en-US" b="1" dirty="0"/>
              <a:t>()  </a:t>
            </a:r>
            <a:r>
              <a:rPr lang="en-US" sz="2400" dirty="0"/>
              <a:t>Returns the path of the Python interpreter, which is used to run Python scripts in a subprocess.</a:t>
            </a:r>
            <a:endParaRPr lang="en-US" sz="3000" dirty="0"/>
          </a:p>
        </p:txBody>
      </p:sp>
    </p:spTree>
    <p:extLst>
      <p:ext uri="{BB962C8B-B14F-4D97-AF65-F5344CB8AC3E}">
        <p14:creationId xmlns:p14="http://schemas.microsoft.com/office/powerpoint/2010/main" val="179220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3" name="Rectangle 3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82059-9F4B-F454-4338-0614C5B7AAD1}"/>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3700"/>
              <a:t>Queries and database in Sqlitestudio</a:t>
            </a:r>
          </a:p>
        </p:txBody>
      </p:sp>
      <p:sp>
        <p:nvSpPr>
          <p:cNvPr id="12" name="TextBox 11">
            <a:extLst>
              <a:ext uri="{FF2B5EF4-FFF2-40B4-BE49-F238E27FC236}">
                <a16:creationId xmlns:a16="http://schemas.microsoft.com/office/drawing/2014/main" id="{77E1B911-9B61-87F5-E029-75A5C026AE75}"/>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Insertion Queries</a:t>
            </a:r>
          </a:p>
          <a:p>
            <a:pPr marL="742950" lvl="1" indent="-228600">
              <a:lnSpc>
                <a:spcPct val="90000"/>
              </a:lnSpc>
              <a:spcAft>
                <a:spcPts val="600"/>
              </a:spcAft>
              <a:buFont typeface="Arial" panose="020B0604020202020204" pitchFamily="34" charset="0"/>
              <a:buChar char="•"/>
            </a:pPr>
            <a:r>
              <a:rPr lang="en-US" sz="1700" dirty="0"/>
              <a:t>To add new records to the tables</a:t>
            </a:r>
          </a:p>
          <a:p>
            <a:pPr marL="285750" indent="-228600">
              <a:lnSpc>
                <a:spcPct val="90000"/>
              </a:lnSpc>
              <a:spcAft>
                <a:spcPts val="600"/>
              </a:spcAft>
              <a:buFont typeface="Arial" panose="020B0604020202020204" pitchFamily="34" charset="0"/>
              <a:buChar char="•"/>
            </a:pPr>
            <a:r>
              <a:rPr lang="en-US" sz="2000" b="1" dirty="0"/>
              <a:t>Selection Queries</a:t>
            </a:r>
          </a:p>
          <a:p>
            <a:pPr marL="742950" lvl="1" indent="-228600">
              <a:lnSpc>
                <a:spcPct val="90000"/>
              </a:lnSpc>
              <a:spcAft>
                <a:spcPts val="600"/>
              </a:spcAft>
              <a:buFont typeface="Arial" panose="020B0604020202020204" pitchFamily="34" charset="0"/>
              <a:buChar char="•"/>
            </a:pPr>
            <a:r>
              <a:rPr lang="en-US" sz="1700" dirty="0"/>
              <a:t>To retrieve data from the tables</a:t>
            </a:r>
          </a:p>
          <a:p>
            <a:pPr marL="285750" indent="-228600">
              <a:lnSpc>
                <a:spcPct val="90000"/>
              </a:lnSpc>
              <a:spcAft>
                <a:spcPts val="600"/>
              </a:spcAft>
              <a:buFont typeface="Arial" panose="020B0604020202020204" pitchFamily="34" charset="0"/>
              <a:buChar char="•"/>
            </a:pPr>
            <a:r>
              <a:rPr lang="en-US" sz="2000" b="1" dirty="0"/>
              <a:t>Deletion Queries</a:t>
            </a:r>
          </a:p>
          <a:p>
            <a:pPr marL="742950" lvl="1" indent="-228600">
              <a:lnSpc>
                <a:spcPct val="90000"/>
              </a:lnSpc>
              <a:spcAft>
                <a:spcPts val="600"/>
              </a:spcAft>
              <a:buFont typeface="Arial" panose="020B0604020202020204" pitchFamily="34" charset="0"/>
              <a:buChar char="•"/>
            </a:pPr>
            <a:r>
              <a:rPr lang="en-US" sz="1700" dirty="0"/>
              <a:t>To remove records from the tables.</a:t>
            </a:r>
          </a:p>
          <a:p>
            <a:pPr marL="285750" indent="-228600">
              <a:lnSpc>
                <a:spcPct val="90000"/>
              </a:lnSpc>
              <a:spcAft>
                <a:spcPts val="600"/>
              </a:spcAft>
              <a:buFont typeface="Arial" panose="020B0604020202020204" pitchFamily="34" charset="0"/>
              <a:buChar char="•"/>
            </a:pPr>
            <a:r>
              <a:rPr lang="en-US" sz="2000" b="1" dirty="0"/>
              <a:t>Update Queries</a:t>
            </a:r>
          </a:p>
          <a:p>
            <a:pPr marL="742950" lvl="1" indent="-228600">
              <a:lnSpc>
                <a:spcPct val="90000"/>
              </a:lnSpc>
              <a:spcAft>
                <a:spcPts val="600"/>
              </a:spcAft>
              <a:buFont typeface="Arial" panose="020B0604020202020204" pitchFamily="34" charset="0"/>
              <a:buChar char="•"/>
            </a:pPr>
            <a:r>
              <a:rPr lang="en-US" sz="1700" dirty="0"/>
              <a:t>To modify existing records in the tables</a:t>
            </a:r>
          </a:p>
          <a:p>
            <a:pPr marL="285750" indent="-228600">
              <a:lnSpc>
                <a:spcPct val="90000"/>
              </a:lnSpc>
              <a:spcAft>
                <a:spcPts val="600"/>
              </a:spcAft>
              <a:buFont typeface="Arial" panose="020B0604020202020204" pitchFamily="34" charset="0"/>
              <a:buChar char="•"/>
            </a:pPr>
            <a:r>
              <a:rPr lang="en-US" sz="2000" b="1" dirty="0"/>
              <a:t>Aggregation and Analysis Queries</a:t>
            </a:r>
          </a:p>
          <a:p>
            <a:pPr marL="742950" lvl="1" indent="-228600">
              <a:lnSpc>
                <a:spcPct val="90000"/>
              </a:lnSpc>
              <a:spcAft>
                <a:spcPts val="600"/>
              </a:spcAft>
              <a:buFont typeface="Arial" panose="020B0604020202020204" pitchFamily="34" charset="0"/>
              <a:buChar char="•"/>
            </a:pPr>
            <a:r>
              <a:rPr lang="en-US" sz="1700" dirty="0"/>
              <a:t>To aggregate data and perform analysis</a:t>
            </a:r>
          </a:p>
        </p:txBody>
      </p:sp>
      <p:pic>
        <p:nvPicPr>
          <p:cNvPr id="5" name="Content Placeholder 4">
            <a:extLst>
              <a:ext uri="{FF2B5EF4-FFF2-40B4-BE49-F238E27FC236}">
                <a16:creationId xmlns:a16="http://schemas.microsoft.com/office/drawing/2014/main" id="{8B625AEB-9567-602A-08B3-A00F010FB7F6}"/>
              </a:ext>
            </a:extLst>
          </p:cNvPr>
          <p:cNvPicPr>
            <a:picLocks noGrp="1" noChangeAspect="1"/>
          </p:cNvPicPr>
          <p:nvPr>
            <p:ph idx="1"/>
          </p:nvPr>
        </p:nvPicPr>
        <p:blipFill>
          <a:blip r:embed="rId2"/>
          <a:srcRect r="57731" b="1"/>
          <a:stretch/>
        </p:blipFill>
        <p:spPr>
          <a:xfrm>
            <a:off x="6096000" y="1"/>
            <a:ext cx="6102825" cy="6858000"/>
          </a:xfrm>
          <a:prstGeom prst="rect">
            <a:avLst/>
          </a:prstGeom>
        </p:spPr>
      </p:pic>
    </p:spTree>
    <p:extLst>
      <p:ext uri="{BB962C8B-B14F-4D97-AF65-F5344CB8AC3E}">
        <p14:creationId xmlns:p14="http://schemas.microsoft.com/office/powerpoint/2010/main" val="397396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33B60-3F1C-1AA1-4ADD-7F9C6459FE6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User </a:t>
            </a:r>
            <a:r>
              <a:rPr lang="en-US" sz="2600" kern="1200" dirty="0" err="1">
                <a:solidFill>
                  <a:srgbClr val="FFFFFF"/>
                </a:solidFill>
                <a:latin typeface="+mj-lt"/>
                <a:ea typeface="+mj-ea"/>
                <a:cs typeface="+mj-cs"/>
              </a:rPr>
              <a:t>authenticatin</a:t>
            </a:r>
            <a:r>
              <a:rPr lang="en-US" sz="2600" kern="1200" dirty="0">
                <a:solidFill>
                  <a:srgbClr val="FFFFFF"/>
                </a:solidFill>
                <a:latin typeface="+mj-lt"/>
                <a:ea typeface="+mj-ea"/>
                <a:cs typeface="+mj-cs"/>
              </a:rPr>
              <a:t> log in and registration </a:t>
            </a:r>
          </a:p>
        </p:txBody>
      </p:sp>
      <p:pic>
        <p:nvPicPr>
          <p:cNvPr id="5" name="Picture 4">
            <a:extLst>
              <a:ext uri="{FF2B5EF4-FFF2-40B4-BE49-F238E27FC236}">
                <a16:creationId xmlns:a16="http://schemas.microsoft.com/office/drawing/2014/main" id="{7A4590F4-A2A4-8498-0E5B-F9A2188BD06C}"/>
              </a:ext>
            </a:extLst>
          </p:cNvPr>
          <p:cNvPicPr>
            <a:picLocks noChangeAspect="1"/>
          </p:cNvPicPr>
          <p:nvPr/>
        </p:nvPicPr>
        <p:blipFill>
          <a:blip r:embed="rId2"/>
          <a:stretch>
            <a:fillRect/>
          </a:stretch>
        </p:blipFill>
        <p:spPr>
          <a:xfrm>
            <a:off x="4038600" y="1836917"/>
            <a:ext cx="7188199" cy="3180777"/>
          </a:xfrm>
          <a:prstGeom prst="rect">
            <a:avLst/>
          </a:prstGeom>
        </p:spPr>
      </p:pic>
    </p:spTree>
    <p:extLst>
      <p:ext uri="{BB962C8B-B14F-4D97-AF65-F5344CB8AC3E}">
        <p14:creationId xmlns:p14="http://schemas.microsoft.com/office/powerpoint/2010/main" val="2556004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1430</TotalTime>
  <Words>361</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Personal Financial Management System</vt:lpstr>
      <vt:lpstr>PowerPoint Presentation</vt:lpstr>
      <vt:lpstr>PowerPoint Presentation</vt:lpstr>
      <vt:lpstr>Technology Stack</vt:lpstr>
      <vt:lpstr>PowerPoint Presentation</vt:lpstr>
      <vt:lpstr>Database Schema</vt:lpstr>
      <vt:lpstr>Libraries</vt:lpstr>
      <vt:lpstr>Queries and database in Sqlitestudio</vt:lpstr>
      <vt:lpstr>User authenticatin log in and registration </vt:lpstr>
      <vt:lpstr>Main page</vt:lpstr>
      <vt:lpstr>Editing and saving new details </vt:lpstr>
      <vt:lpstr>Monthly summary</vt:lpstr>
      <vt:lpstr>Downloading summary as a CSV file</vt:lpstr>
      <vt:lpstr>Visual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Mirzakalonboy Khamidov</dc:creator>
  <cp:lastModifiedBy>Mirzakalonboy Khamidov</cp:lastModifiedBy>
  <cp:revision>9</cp:revision>
  <dcterms:created xsi:type="dcterms:W3CDTF">2024-12-30T16:15:07Z</dcterms:created>
  <dcterms:modified xsi:type="dcterms:W3CDTF">2025-01-21T18:29:47Z</dcterms:modified>
</cp:coreProperties>
</file>