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3" r:id="rId5"/>
    <p:sldId id="299" r:id="rId6"/>
    <p:sldId id="300" r:id="rId7"/>
    <p:sldId id="301" r:id="rId8"/>
    <p:sldId id="289" r:id="rId9"/>
    <p:sldId id="288" r:id="rId10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 showGuides="1">
      <p:cViewPr varScale="1">
        <p:scale>
          <a:sx n="96" d="100"/>
          <a:sy n="96" d="100"/>
        </p:scale>
        <p:origin x="17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6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CFC70-A59A-436E-B5FF-ACFE56745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64115D-CE3E-4E24-8B01-89E99FA55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3A57F5B3-4CE9-48CA-B22E-821CD934DBA2}" type="datetime1">
              <a:rPr lang="ru-RU" smtClean="0"/>
              <a:t>22.11.2023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008DC-4974-4910-8C2F-F08C99A57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D3AA9C-7324-4A0F-BA80-C41F39C6F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3D94777C-A8D2-4F46-A66E-A1890EBDE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60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4D194EF4-8F66-4BCF-BFB6-06FF4175F51D}" type="datetime1">
              <a:rPr lang="ru-RU" smtClean="0"/>
              <a:pPr/>
              <a:t>22.11.2023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E22815FE-BC4D-474E-9AA3-6983BC3D877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7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Autofit/>
          </a:bodyPr>
          <a:lstStyle>
            <a:lvl1pPr algn="l">
              <a:defRPr lang="ru-MO" sz="6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MO"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0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0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Рисунок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16936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916936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Рисунок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358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358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Рисунок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644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644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Рисунок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1132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32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6033655" y="522548"/>
            <a:ext cx="61583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36655" y="5143104"/>
            <a:ext cx="3355345" cy="1252728"/>
          </a:xfrm>
        </p:spPr>
        <p:txBody>
          <a:bodyPr rtlCol="0" anchor="ctr"/>
          <a:lstStyle>
            <a:lvl1pPr marL="0" indent="0">
              <a:buNone/>
              <a:defRPr lang="ru-MO"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/>
          <a:lstStyle>
            <a:lvl1pPr>
              <a:lnSpc>
                <a:spcPct val="100000"/>
              </a:lnSpc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Рисунок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FontTx/>
              <a:buNone/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65392" y="740664"/>
            <a:ext cx="5157787" cy="466344"/>
          </a:xfrm>
        </p:spPr>
        <p:txBody>
          <a:bodyPr rtlCol="0" anchor="ctr"/>
          <a:lstStyle>
            <a:lvl1pPr marL="0" indent="0"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65392" y="1417320"/>
            <a:ext cx="5157787" cy="2029968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ru-MO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ru-MO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ru-MO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392" y="3941064"/>
            <a:ext cx="5183188" cy="466344"/>
          </a:xfrm>
        </p:spPr>
        <p:txBody>
          <a:bodyPr rtlCol="0" anchor="ctr"/>
          <a:lstStyle>
            <a:lvl1pPr marL="0" indent="0"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392" y="4485555"/>
            <a:ext cx="5183188" cy="11978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ru-MO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ru-MO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ru-MO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67512" y="1673352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1307592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512" y="3452264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23102" y="3086504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7512" y="5288457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4800" y="4922697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67512" y="2155720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1283336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7512" y="4856116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4800" y="3983732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5" name="Дата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 rtlCol="0"/>
          <a:lstStyle>
            <a:lvl1pPr algn="ctr">
              <a:defRPr lang="ru-MO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1680" y="2130552"/>
            <a:ext cx="8165592" cy="17556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ru-MO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058400" y="5220132"/>
            <a:ext cx="21336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!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 rtlCol="0"/>
          <a:lstStyle>
            <a:lvl1pPr algn="l">
              <a:defRPr lang="ru-MO" sz="7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ru-MO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5545" y="319125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ru-MO" sz="2400" baseline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3" name="Текст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782" y="4498848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ru-MO" sz="2400" baseline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4782" y="579729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ru-MO" sz="2400" baseline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 rtlCol="0"/>
          <a:lstStyle>
            <a:lvl1pPr algn="l">
              <a:defRPr lang="ru-MO"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56185" y="2212849"/>
            <a:ext cx="7335814" cy="4645152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0" indent="0">
              <a:buNone/>
              <a:defRPr lang="ru-MO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rtlCol="0" anchor="ctr"/>
          <a:lstStyle>
            <a:lvl1pPr>
              <a:defRPr lang="ru-MO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65976" y="5102352"/>
            <a:ext cx="2889504" cy="1063124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800">
                <a:solidFill>
                  <a:schemeClr val="accent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 rtlCol="0"/>
          <a:lstStyle>
            <a:lvl1pPr>
              <a:defRPr lang="ru-MO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00800" y="2898648"/>
            <a:ext cx="4370832" cy="202996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ru-MO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87552" y="1444752"/>
            <a:ext cx="10287000" cy="4562856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844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8309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95280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3093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5844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309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80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Рисунок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4" name="Рисунок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6" name="Рисунок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5493327" y="929468"/>
            <a:ext cx="669867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 rtlCol="0"/>
          <a:lstStyle>
            <a:lvl1pPr algn="ctr"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2124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78408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Рисунок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853036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Рисунок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839320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Рисунок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32125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8" name="Рисунок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718409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Рисунок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9575329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0" name="Рисунок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61613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rtlCol="0" anchor="b"/>
          <a:lstStyle>
            <a:lvl1pPr>
              <a:lnSpc>
                <a:spcPct val="100000"/>
              </a:lnSpc>
              <a:defRPr lang="ru-MO"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 algn="l">
              <a:buNone/>
              <a:defRPr lang="ru-MO"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tx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есколько объекто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23483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34474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4474" y="1279472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3483" y="1278001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023483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634474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34474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3483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07008" y="5788152"/>
            <a:ext cx="3858768" cy="532461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07008" y="5266944"/>
            <a:ext cx="3858768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4" name="Текст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5" name="Текст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6" name="Текст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7" name="Текст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8" name="Текст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MO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MO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MO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0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ru-MO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8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2pPr>
      <a:lvl3pPr marL="8496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3pPr>
      <a:lvl4pPr marL="11340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4pPr>
      <a:lvl5pPr marL="14184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5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mailto:Khamidov.amir2018@gmail" TargetMode="Externa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865" y="4236097"/>
            <a:ext cx="10856169" cy="1427583"/>
          </a:xfrm>
        </p:spPr>
        <p:txBody>
          <a:bodyPr rtlCol="0"/>
          <a:lstStyle>
            <a:defPPr>
              <a:defRPr lang="ru-MO"/>
            </a:defPPr>
          </a:lstStyle>
          <a:p>
            <a:pPr algn="ctr" rtl="0"/>
            <a:r>
              <a:rPr lang="ru-RU" sz="7200" b="1" dirty="0">
                <a:latin typeface="YS Text"/>
              </a:rPr>
              <a:t>Петербург при Петре</a:t>
            </a:r>
            <a:r>
              <a:rPr lang="en-US" sz="7200" b="1" dirty="0">
                <a:latin typeface="YS Text"/>
              </a:rPr>
              <a:t> 1:</a:t>
            </a:r>
            <a:r>
              <a:rPr lang="ru-RU" sz="7200" b="1" dirty="0">
                <a:latin typeface="YS Text"/>
              </a:rPr>
              <a:t> от основания до столицы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Презентация нашей команды</a:t>
            </a:r>
          </a:p>
        </p:txBody>
      </p:sp>
      <p:pic>
        <p:nvPicPr>
          <p:cNvPr id="6" name="Рисунок 5" descr="Статуи вдоль края моста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6" b="6"/>
          <a:stretch/>
        </p:blipFill>
        <p:spPr/>
      </p:pic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6D090-5BB2-405A-9402-7360952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страница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C42FF-287A-4608-1CA4-915AEEFF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95331"/>
            <a:ext cx="7335814" cy="4562670"/>
          </a:xfrm>
        </p:spPr>
        <p:txBody>
          <a:bodyPr/>
          <a:lstStyle/>
          <a:p>
            <a:r>
              <a:rPr lang="ru-RU" dirty="0"/>
              <a:t>Карта города</a:t>
            </a:r>
          </a:p>
          <a:p>
            <a:r>
              <a:rPr lang="ru-RU" dirty="0"/>
              <a:t>Личности</a:t>
            </a:r>
          </a:p>
          <a:p>
            <a:r>
              <a:rPr lang="ru-RU" dirty="0"/>
              <a:t>Факты про личностей</a:t>
            </a:r>
          </a:p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675E5DF-DEE9-995E-5C6A-4E45AD0F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52" y="243228"/>
            <a:ext cx="2854843" cy="6363921"/>
          </a:xfrm>
          <a:prstGeom prst="rect">
            <a:avLst/>
          </a:prstGeom>
        </p:spPr>
      </p:pic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9F16281-E03E-4DA0-ACC4-1B37ACBD4DA7}"/>
              </a:ext>
            </a:extLst>
          </p:cNvPr>
          <p:cNvCxnSpPr>
            <a:cxnSpLocks/>
          </p:cNvCxnSpPr>
          <p:nvPr/>
        </p:nvCxnSpPr>
        <p:spPr>
          <a:xfrm flipV="1">
            <a:off x="4856185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F7898BF-AE38-6E6D-9EB6-6DB89A9A7C66}"/>
              </a:ext>
            </a:extLst>
          </p:cNvPr>
          <p:cNvCxnSpPr>
            <a:cxnSpLocks/>
          </p:cNvCxnSpPr>
          <p:nvPr/>
        </p:nvCxnSpPr>
        <p:spPr>
          <a:xfrm>
            <a:off x="4856185" y="2194560"/>
            <a:ext cx="7335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1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6D090-5BB2-405A-9402-7360952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Вторая страница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C42FF-287A-4608-1CA4-915AEEFF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95331"/>
            <a:ext cx="7335814" cy="4562670"/>
          </a:xfrm>
        </p:spPr>
        <p:txBody>
          <a:bodyPr/>
          <a:lstStyle/>
          <a:p>
            <a:r>
              <a:rPr lang="ru-RU" dirty="0"/>
              <a:t>Скульптуры</a:t>
            </a:r>
          </a:p>
          <a:p>
            <a:r>
              <a:rPr lang="ru-RU" dirty="0"/>
              <a:t>Памятники</a:t>
            </a:r>
          </a:p>
          <a:p>
            <a:r>
              <a:rPr lang="ru-RU" dirty="0"/>
              <a:t>Архитектура</a:t>
            </a:r>
          </a:p>
          <a:p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9F16281-E03E-4DA0-ACC4-1B37ACBD4DA7}"/>
              </a:ext>
            </a:extLst>
          </p:cNvPr>
          <p:cNvCxnSpPr>
            <a:cxnSpLocks/>
          </p:cNvCxnSpPr>
          <p:nvPr/>
        </p:nvCxnSpPr>
        <p:spPr>
          <a:xfrm flipV="1">
            <a:off x="4856185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F7898BF-AE38-6E6D-9EB6-6DB89A9A7C66}"/>
              </a:ext>
            </a:extLst>
          </p:cNvPr>
          <p:cNvCxnSpPr>
            <a:cxnSpLocks/>
          </p:cNvCxnSpPr>
          <p:nvPr/>
        </p:nvCxnSpPr>
        <p:spPr>
          <a:xfrm>
            <a:off x="4856185" y="2194560"/>
            <a:ext cx="7335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FE4363-CE6E-772F-FA6B-164F8898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92" y="247039"/>
            <a:ext cx="2874052" cy="63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6D090-5BB2-405A-9402-73609520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Третья страница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C42FF-287A-4608-1CA4-915AEEFF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95331"/>
            <a:ext cx="7335814" cy="4562670"/>
          </a:xfrm>
        </p:spPr>
        <p:txBody>
          <a:bodyPr/>
          <a:lstStyle/>
          <a:p>
            <a:r>
              <a:rPr lang="ru-RU" dirty="0"/>
              <a:t>Команда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9F16281-E03E-4DA0-ACC4-1B37ACBD4DA7}"/>
              </a:ext>
            </a:extLst>
          </p:cNvPr>
          <p:cNvCxnSpPr>
            <a:cxnSpLocks/>
          </p:cNvCxnSpPr>
          <p:nvPr/>
        </p:nvCxnSpPr>
        <p:spPr>
          <a:xfrm flipV="1">
            <a:off x="4856185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AF7898BF-AE38-6E6D-9EB6-6DB89A9A7C66}"/>
              </a:ext>
            </a:extLst>
          </p:cNvPr>
          <p:cNvCxnSpPr>
            <a:cxnSpLocks/>
          </p:cNvCxnSpPr>
          <p:nvPr/>
        </p:nvCxnSpPr>
        <p:spPr>
          <a:xfrm>
            <a:off x="4856185" y="2194560"/>
            <a:ext cx="73358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95F42A-A030-8837-FFA8-54B34F38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8" y="247039"/>
            <a:ext cx="2929808" cy="636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СВОДКА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9CBDF-8587-28A0-CAD5-7A42FF72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399" y="1489166"/>
            <a:ext cx="6796418" cy="100453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3200" dirty="0"/>
              <a:t>Подытожив показанное ранее хочется сказать пару слов про сайт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smtClean="0"/>
              <a:t>5</a:t>
            </a:fld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55338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D8761-2537-7A8E-AAF5-0200BA27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СПАСИБО</a:t>
            </a:r>
          </a:p>
        </p:txBody>
      </p:sp>
      <p:pic>
        <p:nvPicPr>
          <p:cNvPr id="8" name="Рисунок 7" descr="Городские ступени">
            <a:extLst>
              <a:ext uri="{FF2B5EF4-FFF2-40B4-BE49-F238E27FC236}">
                <a16:creationId xmlns:a16="http://schemas.microsoft.com/office/drawing/2014/main" id="{3E013DA2-B732-4592-2541-5EA872C216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078"/>
                    </a14:imgEffect>
                    <a14:imgEffect>
                      <a14:brightnessContrast bright="-14000" contrast="-3000"/>
                    </a14:imgEffect>
                  </a14:imgLayer>
                </a14:imgProps>
              </a:ext>
            </a:extLst>
          </a:blip>
          <a:srcRect t="81" b="81"/>
          <a:stretch/>
        </p:blipFill>
        <p:spPr/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5C6928F1-4E3C-0C3A-F853-910AF3D194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6540945" cy="7315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Артем, Вадим, Гриша, Амир, Андрей, Тимофей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C07C030C-4EF2-A28B-3096-012353B7BA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en-US" dirty="0">
                <a:hlinkClick r:id="rId5"/>
              </a:rPr>
              <a:t>Khamidov.amir2018@gmail</a:t>
            </a:r>
            <a:r>
              <a:rPr lang="en-US" dirty="0"/>
              <a:t>.com</a:t>
            </a:r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D48DB40D-F8D7-F5E6-8321-4297667541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Ссылка на сайт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759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3496_TF33492763_Win32" id="{E7535930-AE6F-4FA6-8DEA-BCE2C488C1D7}" vid="{AE454879-4C29-41F4-97EB-BDF24CFE132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B0488-ACBF-45E0-82FC-6FEAA50031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Город</Template>
  <TotalTime>128</TotalTime>
  <Words>68</Words>
  <Application>Microsoft Office PowerPoint</Application>
  <PresentationFormat>Широкоэкранный</PresentationFormat>
  <Paragraphs>24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Calibri</vt:lpstr>
      <vt:lpstr>Gill Sans Nova Light</vt:lpstr>
      <vt:lpstr>Times New Roman</vt:lpstr>
      <vt:lpstr>Wingdings</vt:lpstr>
      <vt:lpstr>YS Text</vt:lpstr>
      <vt:lpstr>Тема Office</vt:lpstr>
      <vt:lpstr>Петербург при Петре 1: от основания до столицы</vt:lpstr>
      <vt:lpstr>Первая страница</vt:lpstr>
      <vt:lpstr>Вторая страница</vt:lpstr>
      <vt:lpstr>Третья страница</vt:lpstr>
      <vt:lpstr>СВОДКА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Санкт-Питербурх</dc:title>
  <dc:creator>Jim Mr</dc:creator>
  <cp:lastModifiedBy>Jim Mr</cp:lastModifiedBy>
  <cp:revision>5</cp:revision>
  <dcterms:created xsi:type="dcterms:W3CDTF">2023-11-17T10:11:35Z</dcterms:created>
  <dcterms:modified xsi:type="dcterms:W3CDTF">2023-11-22T15:17:00Z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