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FB3C2E-D6E5-4F14-84CB-B1822FFF6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9E61E8F-D22D-4986-9B83-CBE03E382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DD3F30-A5B0-4A27-A2FD-B000C1BDD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5163-8467-4C9F-91A0-2471D30637B4}" type="datetimeFigureOut">
              <a:rPr lang="ru-RU" smtClean="0"/>
              <a:t>03.04.2021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B24FB4-1CAB-4034-9E31-C0B2B59C0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FCF366-2E99-4D1D-A826-81BB40C1F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FA4E4-ED25-448F-AA84-3CFE641FE7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931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9B3E99-6A38-458F-9596-31AD0F9E8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FD0A8DF-FE66-48AD-9B6C-6D453F3C8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87EDFD-A5D0-4D6C-A950-974027277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5163-8467-4C9F-91A0-2471D30637B4}" type="datetimeFigureOut">
              <a:rPr lang="ru-RU" smtClean="0"/>
              <a:t>03.04.2021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D9C77A-125F-4FBA-96E3-3D9259E63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A64D42-31BE-441F-A29D-7DACB3671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FA4E4-ED25-448F-AA84-3CFE641FE7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38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05B92C0-F7A7-415E-9682-93CB56416C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EE96902-2062-4A05-9036-81C46F810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A0ACCD-A53E-4864-9921-D721CBC4A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5163-8467-4C9F-91A0-2471D30637B4}" type="datetimeFigureOut">
              <a:rPr lang="ru-RU" smtClean="0"/>
              <a:t>03.04.2021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C8BA49-9C70-4401-A561-97FA97540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9F0200-F2A0-472F-8693-4FA7EB8D4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FA4E4-ED25-448F-AA84-3CFE641FE7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3091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BB7C3D-5EC7-4765-A317-3CC0E65CA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EFC84C-4216-4D00-AEE2-88C0C7F51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6F2A59-3891-4D04-96A7-AE30346C2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5163-8467-4C9F-91A0-2471D30637B4}" type="datetimeFigureOut">
              <a:rPr lang="ru-RU" smtClean="0"/>
              <a:t>03.04.2021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B9ADB5-7C66-4EFB-802D-7E168CB8B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C03DAF-D717-4340-B5B5-265023C7C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FA4E4-ED25-448F-AA84-3CFE641FE7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1961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D0BFA3-CA22-4FEE-8A2D-BC80BAF34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F2CC8C-2E47-442C-8D2D-CEBC351CA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DF0313-499A-4E62-A262-19DA4EAC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5163-8467-4C9F-91A0-2471D30637B4}" type="datetimeFigureOut">
              <a:rPr lang="ru-RU" smtClean="0"/>
              <a:t>03.04.2021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FF57B1-F541-4F5C-AEA9-F7823DBA0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5C9E92-4CE8-4206-A07C-62AE471A8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FA4E4-ED25-448F-AA84-3CFE641FE7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774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BC36D2-82DD-4CA4-A3CC-4019CFBA0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5C292B-8945-4C52-B5CF-608F0CAA48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E6443B9-EE3B-4B05-84FD-FFFB8C36C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13BAA3-066D-4574-8CFE-98A9449F4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5163-8467-4C9F-91A0-2471D30637B4}" type="datetimeFigureOut">
              <a:rPr lang="ru-RU" smtClean="0"/>
              <a:t>03.04.2021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84234C-5FCF-46F2-A43E-32EE2348E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4341D0E-7A04-4D83-9C4E-F1B8C820F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FA4E4-ED25-448F-AA84-3CFE641FE7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9715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0DC8E8-E6E9-4652-B880-25E95EF67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20D3EA-F163-47BE-A7B7-2A744761C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133A2F8-B568-48E1-B8CC-BC934BAA2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CDE4C31-D05A-41CE-9510-377A27F27B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66A7A48-75B5-49A5-A8B3-C13CA9056C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8D6FA4B-F02D-4E84-A48C-9CE5E67D9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5163-8467-4C9F-91A0-2471D30637B4}" type="datetimeFigureOut">
              <a:rPr lang="ru-RU" smtClean="0"/>
              <a:t>03.04.2021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C98A285-CFBD-4CBE-B1A6-674263C6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6412DE3-6B7A-411D-BC0D-65DAC1495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FA4E4-ED25-448F-AA84-3CFE641FE7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8971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BA0DD3-A5BF-4396-BFC7-5835C8DBA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937D374-CEAF-4CBC-8E9A-06FD593CF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5163-8467-4C9F-91A0-2471D30637B4}" type="datetimeFigureOut">
              <a:rPr lang="ru-RU" smtClean="0"/>
              <a:t>03.04.2021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D7DDCC6-4F10-41AC-83B2-D8516F317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7489FF5-C315-4D59-AFE6-2185C680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FA4E4-ED25-448F-AA84-3CFE641FE7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407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B2E5954-1F59-474D-9A5A-502E35134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5163-8467-4C9F-91A0-2471D30637B4}" type="datetimeFigureOut">
              <a:rPr lang="ru-RU" smtClean="0"/>
              <a:t>03.04.2021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15547FA-206B-47FB-AEA4-09347A03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500B59-1347-41B0-802F-6CCCFE70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FA4E4-ED25-448F-AA84-3CFE641FE7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251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1C5F6C-6417-461C-89D4-0B1EC3637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5C7E8A-6AB2-44EC-BECA-EA2BA0576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B299B5-76AB-48AD-BBAE-06D139B56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ED15F6D-FB07-4E8F-BF0A-8D16B46CA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5163-8467-4C9F-91A0-2471D30637B4}" type="datetimeFigureOut">
              <a:rPr lang="ru-RU" smtClean="0"/>
              <a:t>03.04.2021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DA0F252-98C0-451D-A6F4-328193F64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E82C0E-4C80-4582-BF42-876E87F6C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FA4E4-ED25-448F-AA84-3CFE641FE7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75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87E7C4-9F45-4B83-B7BB-698BC6B3F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6698A08-B625-476E-802B-BA63B1EC3A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988E118-C714-42F2-BCAF-DBC02A36A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4B3C0A-6C24-455D-8F4D-A16B1BB3D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5163-8467-4C9F-91A0-2471D30637B4}" type="datetimeFigureOut">
              <a:rPr lang="ru-RU" smtClean="0"/>
              <a:t>03.04.2021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F0C96E-837B-4A6A-8F40-5052140FA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141131-32E8-4201-A208-409EA0119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FA4E4-ED25-448F-AA84-3CFE641FE7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4303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85941A-1AE2-4590-9B50-86CF49B2E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9C572A-1901-4F59-9D3E-5E1B04C0A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9657A3-E97B-431F-9157-260023C963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05163-8467-4C9F-91A0-2471D30637B4}" type="datetimeFigureOut">
              <a:rPr lang="ru-RU" smtClean="0"/>
              <a:t>03.04.2021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EEE755-4CB5-4192-8624-874CFCE01F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AF02DD-476D-49DD-8EAA-9C97635D2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FA4E4-ED25-448F-AA84-3CFE641FE7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05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DD80698-8D94-4E75-BCFE-8B6F77AC7614}"/>
              </a:ext>
            </a:extLst>
          </p:cNvPr>
          <p:cNvSpPr txBox="1"/>
          <p:nvPr/>
        </p:nvSpPr>
        <p:spPr>
          <a:xfrm>
            <a:off x="7001629" y="1502575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Как видим, каждый раз, как </a:t>
            </a:r>
            <a:r>
              <a:rPr lang="en-US" dirty="0"/>
              <a:t>Size </a:t>
            </a:r>
            <a:r>
              <a:rPr lang="ru-RU" dirty="0"/>
              <a:t>достигает </a:t>
            </a:r>
            <a:r>
              <a:rPr lang="en-US" dirty="0"/>
              <a:t>Capacity,</a:t>
            </a:r>
            <a:r>
              <a:rPr lang="ru-RU" dirty="0"/>
              <a:t> </a:t>
            </a:r>
            <a:r>
              <a:rPr lang="en-US" dirty="0"/>
              <a:t>Capacity </a:t>
            </a:r>
            <a:r>
              <a:rPr lang="ru-RU" dirty="0"/>
              <a:t>увеличивается в 2 раза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2F40D01-7EC5-46D5-90A4-CD53E8126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26" y="467066"/>
            <a:ext cx="6255131" cy="574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718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9ED23E8-AF76-44F3-B9D9-561241A41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357" y="871754"/>
            <a:ext cx="5232035" cy="4351338"/>
          </a:xfrm>
        </p:spPr>
        <p:txBody>
          <a:bodyPr/>
          <a:lstStyle/>
          <a:p>
            <a:r>
              <a:rPr lang="ru-RU" dirty="0" err="1"/>
              <a:t>Ассимптотика</a:t>
            </a:r>
            <a:r>
              <a:rPr lang="ru-RU" dirty="0"/>
              <a:t> </a:t>
            </a:r>
            <a:r>
              <a:rPr lang="en-US" dirty="0"/>
              <a:t>vector O(1)</a:t>
            </a:r>
          </a:p>
          <a:p>
            <a:r>
              <a:rPr lang="ru-RU" dirty="0" err="1"/>
              <a:t>Ассимптотика</a:t>
            </a:r>
            <a:r>
              <a:rPr lang="ru-RU" dirty="0"/>
              <a:t> </a:t>
            </a:r>
            <a:r>
              <a:rPr lang="en-US" dirty="0" err="1"/>
              <a:t>subvector</a:t>
            </a:r>
            <a:r>
              <a:rPr lang="en-US" dirty="0"/>
              <a:t> O(N)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D4CFF9F-A3D3-457F-8D5E-D57586C81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87" y="504119"/>
            <a:ext cx="5113202" cy="535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75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5C6EE4B-E30F-4B9F-8FBD-FE60E876C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849" y="1414277"/>
            <a:ext cx="5340559" cy="445046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88CA44A-AD8F-4264-BFD0-DE9B3B7B2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86" y="124990"/>
            <a:ext cx="65512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781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B72D871-53CC-409F-823D-8CE88D5E9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9900" y="879475"/>
            <a:ext cx="3524250" cy="4351338"/>
          </a:xfrm>
        </p:spPr>
        <p:txBody>
          <a:bodyPr/>
          <a:lstStyle/>
          <a:p>
            <a:r>
              <a:rPr lang="ru-RU" dirty="0" err="1"/>
              <a:t>Ассимптотика</a:t>
            </a:r>
            <a:r>
              <a:rPr lang="ru-RU" dirty="0"/>
              <a:t> </a:t>
            </a:r>
            <a:r>
              <a:rPr lang="en-US" dirty="0"/>
              <a:t>O</a:t>
            </a:r>
            <a:r>
              <a:rPr lang="ru-RU" dirty="0"/>
              <a:t>(1)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A717C6C-74CC-46F2-B16F-53B2B6E09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85" y="76200"/>
            <a:ext cx="6513062" cy="658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999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94B0A64-79B9-435E-828F-B5186D1A7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4900" y="1806575"/>
            <a:ext cx="2717800" cy="4351338"/>
          </a:xfrm>
        </p:spPr>
        <p:txBody>
          <a:bodyPr/>
          <a:lstStyle/>
          <a:p>
            <a:r>
              <a:rPr lang="ru-RU" dirty="0" err="1"/>
              <a:t>Ассимптотика</a:t>
            </a:r>
            <a:r>
              <a:rPr lang="ru-RU" dirty="0"/>
              <a:t> О</a:t>
            </a:r>
            <a:r>
              <a:rPr lang="en-US" dirty="0"/>
              <a:t>(1)</a:t>
            </a:r>
            <a:endParaRPr lang="ru-RU" dirty="0"/>
          </a:p>
          <a:p>
            <a:r>
              <a:rPr lang="ru-RU" dirty="0"/>
              <a:t>В </a:t>
            </a:r>
            <a:r>
              <a:rPr lang="en-US" dirty="0" err="1"/>
              <a:t>stl</a:t>
            </a:r>
            <a:r>
              <a:rPr lang="en-US" dirty="0"/>
              <a:t> </a:t>
            </a:r>
            <a:r>
              <a:rPr lang="ru-RU" dirty="0"/>
              <a:t>память выделяется немного заранее, в </a:t>
            </a:r>
            <a:r>
              <a:rPr lang="en-US" dirty="0" err="1"/>
              <a:t>sub’e</a:t>
            </a:r>
            <a:r>
              <a:rPr lang="en-US" dirty="0"/>
              <a:t> </a:t>
            </a:r>
            <a:r>
              <a:rPr lang="ru-RU" dirty="0"/>
              <a:t>каждый раз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9CAE2B8-4611-4FFE-A665-79FBD19AE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630" y="150876"/>
            <a:ext cx="6949440" cy="655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151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9F2FCD6-CBFD-42F5-AB8C-E19760B1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0" y="1304925"/>
            <a:ext cx="4122475" cy="4351338"/>
          </a:xfrm>
        </p:spPr>
        <p:txBody>
          <a:bodyPr/>
          <a:lstStyle/>
          <a:p>
            <a:r>
              <a:rPr lang="ru-RU" dirty="0" err="1"/>
              <a:t>Ассимптотика</a:t>
            </a:r>
            <a:r>
              <a:rPr lang="ru-RU" dirty="0"/>
              <a:t> </a:t>
            </a:r>
            <a:r>
              <a:rPr lang="en-US" dirty="0"/>
              <a:t>O(1)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C2BF9D-B761-4318-9BFB-A05DA8554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25" y="190500"/>
            <a:ext cx="6371344" cy="631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33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CCD21FD-1EB0-4C62-B418-14321F4F5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6650" y="1825625"/>
            <a:ext cx="3867150" cy="4351338"/>
          </a:xfrm>
        </p:spPr>
        <p:txBody>
          <a:bodyPr/>
          <a:lstStyle/>
          <a:p>
            <a:r>
              <a:rPr lang="ru-RU" dirty="0"/>
              <a:t>В каждом контейнере идет увеличение значения каждого элемента не единицу</a:t>
            </a:r>
          </a:p>
          <a:p>
            <a:r>
              <a:rPr lang="ru-RU" dirty="0" err="1"/>
              <a:t>Ассимптотика</a:t>
            </a:r>
            <a:r>
              <a:rPr lang="ru-RU" dirty="0"/>
              <a:t> О(</a:t>
            </a:r>
            <a:r>
              <a:rPr lang="en-US" dirty="0"/>
              <a:t>n)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AB71091-11C6-47FE-BCD3-A9D6EA2BB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40" y="330200"/>
            <a:ext cx="6000670" cy="574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7789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69</Words>
  <Application>Microsoft Office PowerPoint</Application>
  <PresentationFormat>Широкоэкранный</PresentationFormat>
  <Paragraphs>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эрик хамитов</dc:creator>
  <cp:lastModifiedBy>эрик хамитов</cp:lastModifiedBy>
  <cp:revision>12</cp:revision>
  <dcterms:created xsi:type="dcterms:W3CDTF">2021-04-03T06:37:07Z</dcterms:created>
  <dcterms:modified xsi:type="dcterms:W3CDTF">2021-04-03T18:55:51Z</dcterms:modified>
</cp:coreProperties>
</file>